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1" r:id="rId4"/>
    <p:sldId id="262" r:id="rId5"/>
    <p:sldId id="263" r:id="rId6"/>
    <p:sldId id="265" r:id="rId7"/>
    <p:sldId id="264" r:id="rId8"/>
    <p:sldId id="266" r:id="rId9"/>
    <p:sldId id="268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DEDB5-865A-45B0-B334-E9F98C93593A}" type="datetimeFigureOut">
              <a:rPr lang="ru-RU" smtClean="0"/>
              <a:pPr/>
              <a:t>04.02.2015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2064A5-36E6-458E-8061-29855E5F0F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8742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2064A5-36E6-458E-8061-29855E5F0FA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6756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D338E-A20C-41C1-B0EA-0D321F93B4A3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3562C-6E74-45C4-B2BB-0551B3540F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2799E-DF67-48C9-8907-6304F420C575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DC861-17FE-4FED-A0D0-7AC9871E3F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 userDrawn="1"/>
        </p:nvSpPr>
        <p:spPr>
          <a:xfrm>
            <a:off x="250825" y="188913"/>
            <a:ext cx="8642350" cy="6480175"/>
          </a:xfrm>
          <a:prstGeom prst="roundRect">
            <a:avLst/>
          </a:prstGeom>
          <a:solidFill>
            <a:schemeClr val="bg1">
              <a:alpha val="69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4F20A-72AF-4EFD-8636-39D5FD3592D9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DCCB8-D65B-40DB-9FEE-4F77EA0DD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3B82E-65A9-4BC5-B97D-9EF984B2ADB5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F60C5-AB83-4A9F-97C7-7D99A09BD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E5672-4CDE-4569-B415-FDD7CC853F35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80E4B-5B31-48D5-B04B-CE441D91CC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512C-D03B-4FFE-BD2C-2E19F7E71CAA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DBEEE-967C-47A2-BF9B-DF9AC3FD45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3E119-CB1F-47FD-9B1A-2571D53E947D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2A33F-E070-4F93-A65B-A6CF34F595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29823-4579-4793-A85B-3611BB4A5C62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71470-015E-444E-950B-336EE9C7E7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85DB-BE90-449E-B7A7-1C576BEFC9E2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D3933-5ED9-4D61-AC73-15484152F5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59CDA-F985-4678-8DF8-4455AA6A0643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7DA13-C8F8-4FC8-9253-DC632FF7E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327C-E6A5-4867-9E69-1D8B61C0D9B3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A9CB1-465E-4831-8C62-FE30B7771F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8B1EC1-C9E8-4366-9839-4159FA1E7FD4}" type="datetimeFigureOut">
              <a:rPr lang="ru-RU"/>
              <a:pPr>
                <a:defRPr/>
              </a:pPr>
              <a:t>04.02.2015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A9D81A-19CB-4914-B267-661496F8A5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sz="8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9512" y="188640"/>
            <a:ext cx="8784976" cy="6552728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1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88640"/>
            <a:ext cx="811924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Наше село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Большое </a:t>
            </a:r>
            <a:r>
              <a:rPr lang="ru-RU" sz="60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Маресево</a:t>
            </a:r>
            <a:endParaRPr lang="ru-RU" sz="60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Чамзинский</a:t>
            </a:r>
            <a:r>
              <a:rPr lang="ru-RU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</a:rPr>
              <a:t> район Республика Мордовия</a:t>
            </a:r>
            <a:endParaRPr lang="ru-RU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3" name="Picture 2" descr="F:\Маресьево\PA10009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972" r="5215" b="24337"/>
          <a:stretch/>
        </p:blipFill>
        <p:spPr bwMode="auto">
          <a:xfrm>
            <a:off x="750641" y="2348880"/>
            <a:ext cx="7704856" cy="430962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280920" cy="230425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04664"/>
            <a:ext cx="8568952" cy="4032448"/>
          </a:xfrm>
        </p:spPr>
        <p:txBody>
          <a:bodyPr rtlCol="0">
            <a:normAutofit fontScale="700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 истории…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Село Большое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Маресево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Марезь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веле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Покш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веле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эр.) расположено на речке Сухая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Аморда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12 км от районного центра Чамзинка. Первое упоминание о Большом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Маресеве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относится к середине 16 века. В начале 18 века жители села приняли христианство и в 1785 году здесь была построена церковь. В 1885 г. в Большом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Маресеве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построена новая церковь с церковно-приходским училищем, реорганизованной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И.Н.Ульяновым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народное училище. В селе были развиты колесный, бондарный, кожевенный, шорный, швейный и другие промыслы. В 1930 году был создан колхоз, который в 1935 году разделен на 3 хозяйства. После Великой Отечественной войны  на базе этих хозяйств организован колхоз «Рассвет».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Современность…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настоящее время в селе проживает  1015 человек.</a:t>
            </a: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современной инфраструктуре села  - средняя школа, детский сад, ДК, почтовое отделение, библиотека, отделение сбербанка России, фельдшерско-акушерский пункт, 4 магазина, </a:t>
            </a:r>
            <a:r>
              <a:rPr lang="ru-RU" sz="2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молебный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дом. В селе функционирует ООО «Рассвет». Построен современный молочный комплекс на 1000 коров.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DCIM\101MSDCF\DSC000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01" t="4848" r="6939" b="27475"/>
          <a:stretch/>
        </p:blipFill>
        <p:spPr bwMode="auto">
          <a:xfrm>
            <a:off x="2516660" y="4068062"/>
            <a:ext cx="4647627" cy="29101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DCIM\101MSDCF\DSC0000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00" r="6094" b="11313"/>
          <a:stretch/>
        </p:blipFill>
        <p:spPr bwMode="auto">
          <a:xfrm>
            <a:off x="7053165" y="4172611"/>
            <a:ext cx="1814535" cy="23707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Новая папка\наше село\Изображение 03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" r="8636" b="1560"/>
          <a:stretch/>
        </p:blipFill>
        <p:spPr bwMode="auto">
          <a:xfrm>
            <a:off x="0" y="4068062"/>
            <a:ext cx="3147647" cy="2543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931224" cy="2160240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28 ноября 1877 года по инициативе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И.Н.Ульянова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 селе было открыто земское училище. Ныне это средняя школа, которая размещается в современном трехэтажном  здании с просторными светлыми классами. В школе обучается 63 ученика. Обучением и воспитанием учащихся занимаются 18 педагогов.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F:\Маресьево\PA10003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49" t="4881" r="10508" b="26976"/>
          <a:stretch/>
        </p:blipFill>
        <p:spPr bwMode="auto">
          <a:xfrm>
            <a:off x="1259632" y="2708919"/>
            <a:ext cx="6738158" cy="4020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938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2218258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Формирование духовно –нравственного мира учащихся, гражданско – патриотическое воспитание детей, формирование здорового образа жизни, воспитание культуры здоровья – вот основные ориентиры в постановке целей и задач воспитания учащихся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МБОУ «Больше –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Маресевская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СОШ»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1\Desktop\фото презентация села\DSC0012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73" t="8687" r="2121" b="4848"/>
          <a:stretch/>
        </p:blipFill>
        <p:spPr bwMode="auto">
          <a:xfrm>
            <a:off x="395536" y="1997190"/>
            <a:ext cx="3912095" cy="27999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фото презентация села\DSC0017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52" b="9899"/>
          <a:stretch/>
        </p:blipFill>
        <p:spPr bwMode="auto">
          <a:xfrm>
            <a:off x="4860032" y="1998648"/>
            <a:ext cx="3930676" cy="2800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E:\DCIM\101MSDCF\DSC0073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0"/>
          <a:stretch/>
        </p:blipFill>
        <p:spPr bwMode="auto">
          <a:xfrm>
            <a:off x="2555776" y="4402576"/>
            <a:ext cx="4032448" cy="2455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63311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1\Desktop\фото презентация села\DSC0006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06" t="12323" r="14986" b="6465"/>
          <a:stretch/>
        </p:blipFill>
        <p:spPr bwMode="auto">
          <a:xfrm>
            <a:off x="5436096" y="3417054"/>
            <a:ext cx="2901605" cy="3577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1\Desktop\фото презентация села\DSC0068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919"/>
          <a:stretch/>
        </p:blipFill>
        <p:spPr bwMode="auto">
          <a:xfrm>
            <a:off x="5436096" y="29700"/>
            <a:ext cx="2955796" cy="3471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1\Desktop\фото презентация села\DSC0030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97" r="7727"/>
          <a:stretch/>
        </p:blipFill>
        <p:spPr bwMode="auto">
          <a:xfrm>
            <a:off x="598030" y="-171400"/>
            <a:ext cx="4176464" cy="43159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I:\DSC0114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76"/>
          <a:stretch/>
        </p:blipFill>
        <p:spPr bwMode="auto">
          <a:xfrm>
            <a:off x="755576" y="4000426"/>
            <a:ext cx="4438988" cy="29338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464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1\Desktop\фото презентация села\DSC0024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00" r="22272"/>
          <a:stretch/>
        </p:blipFill>
        <p:spPr bwMode="auto">
          <a:xfrm>
            <a:off x="539552" y="71926"/>
            <a:ext cx="4716016" cy="3640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1\Desktop\фото презентация села\DSC0025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727"/>
          <a:stretch/>
        </p:blipFill>
        <p:spPr bwMode="auto">
          <a:xfrm>
            <a:off x="5364088" y="-37376"/>
            <a:ext cx="3316360" cy="3859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:\фото фестиваль\DSC0318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162" r="-874" b="9490"/>
          <a:stretch/>
        </p:blipFill>
        <p:spPr bwMode="auto">
          <a:xfrm>
            <a:off x="683568" y="3643575"/>
            <a:ext cx="3259507" cy="32032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I:\DSC0426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535" r="2370"/>
          <a:stretch/>
        </p:blipFill>
        <p:spPr bwMode="auto">
          <a:xfrm>
            <a:off x="4211960" y="3668436"/>
            <a:ext cx="4801884" cy="3189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978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642194"/>
          </a:xfrm>
        </p:spPr>
        <p:txBody>
          <a:bodyPr/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Детский сад «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Чипайне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 был открыт в 1983 году.  С 1990 года размещается в новом просторном здании. В настоящее время детский сад посещают 19 детей дошкольного возраста. Здесь трудятся педагоги с многолетним стажем работы,  преданные своему делу.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E:\DCIM\101MSDCF\DSC000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394" b="7475"/>
          <a:stretch/>
        </p:blipFill>
        <p:spPr bwMode="auto">
          <a:xfrm>
            <a:off x="2339749" y="1988840"/>
            <a:ext cx="4608513" cy="33450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DCIM\101MSDCF\DSC0002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505" r="3485"/>
          <a:stretch/>
        </p:blipFill>
        <p:spPr bwMode="auto">
          <a:xfrm>
            <a:off x="87387" y="4326376"/>
            <a:ext cx="3692525" cy="25679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E:\Новая папка\наше село\Изображение 02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34" r="3800" b="16364"/>
          <a:stretch/>
        </p:blipFill>
        <p:spPr bwMode="auto">
          <a:xfrm>
            <a:off x="6210606" y="3598995"/>
            <a:ext cx="2931790" cy="32590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109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6106690"/>
          </a:xfrm>
        </p:spPr>
        <p:txBody>
          <a:bodyPr/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Пусть ребенок чувствует красоту и восторгается ею,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пусть в его сердце и в памяти навсегда сохранятся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образы, в которых воплощается Родина».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H:\Фотки\Ярмунка\Изображение 020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4790662" y="3641633"/>
            <a:ext cx="4278302" cy="320872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Picture 6" descr="SSA4112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2594" y="101403"/>
            <a:ext cx="3939115" cy="295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9" descr="SSA41107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157" y="3714728"/>
            <a:ext cx="4191028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 descr="D:\DSC028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-21612"/>
            <a:ext cx="4057665" cy="3043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35926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04856" cy="2362274"/>
          </a:xfrm>
        </p:spPr>
        <p:txBody>
          <a:bodyPr/>
          <a:lstStyle/>
          <a:p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Маризь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веле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Тон свал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монь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марто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Туезан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хоть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масторонть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пев.</a:t>
            </a:r>
            <a:b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Симдеме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коренсот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тон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кармат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Ды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максат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стака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шкане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лезкс</a:t>
            </a:r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b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В.И.Наумов</a:t>
            </a:r>
            <a:r>
              <a:rPr lang="ru-RU" sz="2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E:\Новая папка\наше село\Изображение 03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22" t="7347" r="8297" b="16087"/>
          <a:stretch/>
        </p:blipFill>
        <p:spPr bwMode="auto">
          <a:xfrm>
            <a:off x="1470526" y="2636912"/>
            <a:ext cx="6302884" cy="41044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45265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311</Words>
  <Application>Microsoft Office PowerPoint</Application>
  <PresentationFormat>Экран (4:3)</PresentationFormat>
  <Paragraphs>13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28 ноября 1877 года по инициативе И.Н.Ульянова в селе было открыто земское училище. Ныне это средняя школа, которая размещается в современном трехэтажном  здании с просторными светлыми классами. В школе обучается 63 ученика. Обучением и воспитанием учащихся занимаются 18 педагогов. </vt:lpstr>
      <vt:lpstr>Формирование духовно –нравственного мира учащихся, гражданско – патриотическое воспитание детей, формирование здорового образа жизни, воспитание культуры здоровья – вот основные ориентиры в постановке целей и задач воспитания учащихся  МБОУ «Больше – Маресевская СОШ»  </vt:lpstr>
      <vt:lpstr>Слайд 5</vt:lpstr>
      <vt:lpstr>Слайд 6</vt:lpstr>
      <vt:lpstr>Детский сад «Чипайне» был открыт в 1983 году.  С 1990 года размещается в новом просторном здании. В настоящее время детский сад посещают 19 детей дошкольного возраста. Здесь трудятся педагоги с многолетним стажем работы,  преданные своему делу. </vt:lpstr>
      <vt:lpstr> «Пусть ребенок чувствует красоту и восторгается ею, пусть в его сердце и в памяти навсегда сохранятся образы, в которых воплощается Родина». </vt:lpstr>
      <vt:lpstr>Маризь веле! Тон свал монь марто, Туезан хоть масторонть пев. Симдеме коренсот тон кармат Ды максат стака шкане лезкс… В.И.Наумов.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Компас</dc:creator>
  <cp:lastModifiedBy>Home</cp:lastModifiedBy>
  <cp:revision>17</cp:revision>
  <dcterms:created xsi:type="dcterms:W3CDTF">2013-08-25T16:53:40Z</dcterms:created>
  <dcterms:modified xsi:type="dcterms:W3CDTF">2015-02-04T09:07:13Z</dcterms:modified>
</cp:coreProperties>
</file>