
<file path=[Content_Types].xml><?xml version="1.0" encoding="utf-8"?>
<Types xmlns="http://schemas.openxmlformats.org/package/2006/content-types">
  <Default Extension="png" ContentType="image/png"/>
  <Default Extension="jfif" ContentType="image/jpe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146848184" r:id="rId3"/>
    <p:sldId id="2146848185" r:id="rId4"/>
    <p:sldId id="2146848186" r:id="rId5"/>
    <p:sldId id="2146848188" r:id="rId6"/>
    <p:sldId id="10262" r:id="rId7"/>
    <p:sldId id="6409" r:id="rId8"/>
    <p:sldId id="6781" r:id="rId9"/>
    <p:sldId id="10248" r:id="rId10"/>
    <p:sldId id="10260" r:id="rId11"/>
    <p:sldId id="6406" r:id="rId12"/>
    <p:sldId id="10265" r:id="rId13"/>
    <p:sldId id="10258" r:id="rId14"/>
    <p:sldId id="2146848183" r:id="rId15"/>
    <p:sldId id="10266" r:id="rId16"/>
    <p:sldId id="10259" r:id="rId17"/>
    <p:sldId id="2146848189" r:id="rId18"/>
    <p:sldId id="2126987088" r:id="rId19"/>
    <p:sldId id="2126987082" r:id="rId20"/>
    <p:sldId id="2146848157" r:id="rId21"/>
    <p:sldId id="2146848160" r:id="rId22"/>
    <p:sldId id="2146848159" r:id="rId23"/>
    <p:sldId id="2126987085" r:id="rId24"/>
    <p:sldId id="2146848167" r:id="rId25"/>
    <p:sldId id="2146848166" r:id="rId26"/>
    <p:sldId id="2146848164" r:id="rId27"/>
    <p:sldId id="2146848190" r:id="rId28"/>
    <p:sldId id="2146848161" r:id="rId29"/>
    <p:sldId id="2146848162" r:id="rId30"/>
    <p:sldId id="2126987089" r:id="rId31"/>
    <p:sldId id="2146848168" r:id="rId32"/>
    <p:sldId id="2146848153" r:id="rId33"/>
    <p:sldId id="10271" r:id="rId34"/>
    <p:sldId id="10272" r:id="rId35"/>
    <p:sldId id="2146848191" r:id="rId36"/>
    <p:sldId id="2146848192" r:id="rId37"/>
    <p:sldId id="2126987084" r:id="rId38"/>
    <p:sldId id="2126987083" r:id="rId39"/>
    <p:sldId id="10270" r:id="rId40"/>
    <p:sldId id="2146848193" r:id="rId41"/>
    <p:sldId id="2146848194" r:id="rId42"/>
    <p:sldId id="10273" r:id="rId43"/>
    <p:sldId id="2126987081" r:id="rId44"/>
    <p:sldId id="2146848195" r:id="rId45"/>
    <p:sldId id="6621" r:id="rId46"/>
    <p:sldId id="2146848196" r:id="rId47"/>
    <p:sldId id="6369" r:id="rId48"/>
    <p:sldId id="314" r:id="rId49"/>
    <p:sldId id="10261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46" userDrawn="1">
          <p15:clr>
            <a:srgbClr val="A4A3A4"/>
          </p15:clr>
        </p15:guide>
        <p15:guide id="2" pos="257" userDrawn="1">
          <p15:clr>
            <a:srgbClr val="A4A3A4"/>
          </p15:clr>
        </p15:guide>
        <p15:guide id="3" orient="horz" pos="3498" userDrawn="1">
          <p15:clr>
            <a:srgbClr val="A4A3A4"/>
          </p15:clr>
        </p15:guide>
        <p15:guide id="4" pos="7265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640" userDrawn="1">
          <p15:clr>
            <a:srgbClr val="A4A3A4"/>
          </p15:clr>
        </p15:guide>
        <p15:guide id="7" pos="80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lentin Shatalov" initials="VS" lastIdx="1" clrIdx="0">
    <p:extLst>
      <p:ext uri="{19B8F6BF-5375-455C-9EA6-DF929625EA0E}">
        <p15:presenceInfo xmlns:p15="http://schemas.microsoft.com/office/powerpoint/2012/main" xmlns="" userId="S::valentin_shatalov@bat.com::a7ac45a2-72d3-4586-a424-38855509ce3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5ED6BA"/>
    <a:srgbClr val="88A3D1"/>
    <a:srgbClr val="405888"/>
    <a:srgbClr val="BFBFBF"/>
    <a:srgbClr val="B2EA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69E73B-2EDF-4B1E-BD61-65B3C4198A51}" v="4" dt="2021-04-22T06:32:08.0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7" autoAdjust="0"/>
    <p:restoredTop sz="95226" autoAdjust="0"/>
  </p:normalViewPr>
  <p:slideViewPr>
    <p:cSldViewPr snapToGrid="0">
      <p:cViewPr>
        <p:scale>
          <a:sx n="78" d="100"/>
          <a:sy n="78" d="100"/>
        </p:scale>
        <p:origin x="-102" y="-768"/>
      </p:cViewPr>
      <p:guideLst>
        <p:guide orient="horz" pos="346"/>
        <p:guide orient="horz" pos="3498"/>
        <p:guide orient="horz" pos="4042"/>
        <p:guide orient="horz" pos="640"/>
        <p:guide pos="257"/>
        <p:guide pos="7265"/>
        <p:guide pos="8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2.xml"/><Relationship Id="rId4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31611183287950906"/>
          <c:y val="4.6308539584413E-2"/>
          <c:w val="0.66594757542860039"/>
          <c:h val="0.864511079265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Подозрительная акцизная марка</c:v>
                </c:pt>
              </c:strCache>
            </c:strRef>
          </c:tx>
          <c:spPr>
            <a:solidFill>
              <a:schemeClr val="tx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9.0574222545142975E-3</c:v>
                </c:pt>
                <c:pt idx="1">
                  <c:v>1.5481217940234861E-2</c:v>
                </c:pt>
                <c:pt idx="2">
                  <c:v>1.489778073830797E-2</c:v>
                </c:pt>
                <c:pt idx="3">
                  <c:v>2.2223673366187614E-2</c:v>
                </c:pt>
                <c:pt idx="4" formatCode="###0.0%">
                  <c:v>9.3326599782289372E-3</c:v>
                </c:pt>
                <c:pt idx="5">
                  <c:v>6.0541505034962398E-3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8CF-4039-8EB8-8389C0EAC02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Отсутствие акцизной марки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Sheet1!$C$2:$C$7</c:f>
              <c:numCache>
                <c:formatCode>0.0%</c:formatCode>
                <c:ptCount val="6"/>
                <c:pt idx="0">
                  <c:v>6.9470176876694012E-3</c:v>
                </c:pt>
                <c:pt idx="1">
                  <c:v>8.9243383210078561E-3</c:v>
                </c:pt>
                <c:pt idx="2">
                  <c:v>5.1603652663880176E-3</c:v>
                </c:pt>
                <c:pt idx="3">
                  <c:v>1.8099276816868981E-3</c:v>
                </c:pt>
                <c:pt idx="4" formatCode="###0.0%">
                  <c:v>1.3290016862146253E-4</c:v>
                </c:pt>
                <c:pt idx="5" formatCode="###0.0%">
                  <c:v>4.0359603304633796E-3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8CF-4039-8EB8-8389C0EAC02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Продукция из других стран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Sheet1!$D$2:$D$7</c:f>
              <c:numCache>
                <c:formatCode>0.0%</c:formatCode>
                <c:ptCount val="6"/>
                <c:pt idx="0">
                  <c:v>7.393742408252261E-3</c:v>
                </c:pt>
                <c:pt idx="1">
                  <c:v>1.9455702298286089E-2</c:v>
                </c:pt>
                <c:pt idx="2">
                  <c:v>1.609594776829119E-2</c:v>
                </c:pt>
                <c:pt idx="3">
                  <c:v>1.7341056275270605E-2</c:v>
                </c:pt>
                <c:pt idx="4" formatCode="###0.0%">
                  <c:v>3.1679897505557044E-3</c:v>
                </c:pt>
                <c:pt idx="5" formatCode="###0.0%">
                  <c:v>5.4533377620451084E-3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8CF-4039-8EB8-8389C0EAC02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Продукция из стран ЕАЭС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Sheet1!$E$2:$E$7</c:f>
              <c:numCache>
                <c:formatCode>0.0%</c:formatCode>
                <c:ptCount val="6"/>
                <c:pt idx="0">
                  <c:v>1.9496895421800591E-2</c:v>
                </c:pt>
                <c:pt idx="1">
                  <c:v>2.916563498722248E-2</c:v>
                </c:pt>
                <c:pt idx="2">
                  <c:v>4.6349326591806538E-2</c:v>
                </c:pt>
                <c:pt idx="3">
                  <c:v>5.6977701398883411E-2</c:v>
                </c:pt>
                <c:pt idx="4" formatCode="###0.0%">
                  <c:v>5.4223891812517709E-2</c:v>
                </c:pt>
                <c:pt idx="5" formatCode="###0.0%">
                  <c:v>6.6122241821902572E-2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8CF-4039-8EB8-8389C0EAC024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Контрафакт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Sheet1!$F$2:$F$7</c:f>
              <c:numCache>
                <c:formatCode>0.0%</c:formatCode>
                <c:ptCount val="6"/>
                <c:pt idx="0">
                  <c:v>2.7219899861642329E-3</c:v>
                </c:pt>
                <c:pt idx="1">
                  <c:v>3.8386377736155252E-3</c:v>
                </c:pt>
                <c:pt idx="2">
                  <c:v>1.916710852896426E-2</c:v>
                </c:pt>
                <c:pt idx="3">
                  <c:v>2.5357602862144599E-2</c:v>
                </c:pt>
                <c:pt idx="4" formatCode="###0.0%">
                  <c:v>3.2785610418473478E-2</c:v>
                </c:pt>
                <c:pt idx="5" formatCode="###0.0%">
                  <c:v>3.7509556264169443E-2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8CF-4039-8EB8-8389C0EAC024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Duty Free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8CF-4039-8EB8-8389C0EAC024}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8CF-4039-8EB8-8389C0EAC024}"/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8CF-4039-8EB8-8389C0EAC0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 кв. 1</c:v>
                </c:pt>
                <c:pt idx="5">
                  <c:v>2021, кв. 2</c:v>
                </c:pt>
              </c:strCache>
            </c:strRef>
          </c:cat>
          <c:val>
            <c:numRef>
              <c:f>Sheet1!$G$2:$G$7</c:f>
              <c:numCache>
                <c:formatCode>0.0%</c:formatCode>
                <c:ptCount val="6"/>
                <c:pt idx="0">
                  <c:v>3.4432755719518578E-4</c:v>
                </c:pt>
                <c:pt idx="1">
                  <c:v>1.374125471199981E-4</c:v>
                </c:pt>
                <c:pt idx="2">
                  <c:v>1.7053376878601761E-3</c:v>
                </c:pt>
                <c:pt idx="3">
                  <c:v>3.4207360870738301E-3</c:v>
                </c:pt>
                <c:pt idx="4" formatCode="###0.0%">
                  <c:v>7.0684673470473866E-3</c:v>
                </c:pt>
                <c:pt idx="5" formatCode="###0.0%">
                  <c:v>8.3486261988492735E-3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8CF-4039-8EB8-8389C0EAC02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83517824"/>
        <c:axId val="83519360"/>
      </c:barChart>
      <c:catAx>
        <c:axId val="83517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3519360"/>
        <c:crosses val="autoZero"/>
        <c:auto val="1"/>
        <c:lblAlgn val="ctr"/>
        <c:lblOffset val="100"/>
        <c:noMultiLvlLbl val="0"/>
      </c:catAx>
      <c:valAx>
        <c:axId val="83519360"/>
        <c:scaling>
          <c:orientation val="minMax"/>
          <c:max val="0.13"/>
          <c:min val="0"/>
        </c:scaling>
        <c:delete val="1"/>
        <c:axPos val="l"/>
        <c:numFmt formatCode="0.0%" sourceLinked="1"/>
        <c:majorTickMark val="out"/>
        <c:minorTickMark val="none"/>
        <c:tickLblPos val="nextTo"/>
        <c:crossAx val="83517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"/>
          <c:y val="5.2963572454622701E-2"/>
          <c:w val="0.37329771070659701"/>
          <c:h val="0.538509948396871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301174590524833"/>
          <c:y val="1.6501616304318577E-2"/>
          <c:w val="0.68413437219740514"/>
          <c:h val="0.9684203114595466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NDI (ABCDEF)</c:v>
                </c:pt>
              </c:strCache>
            </c:strRef>
          </c:tx>
          <c:spPr>
            <a:solidFill>
              <a:srgbClr val="5ED6BA"/>
            </a:solidFill>
            <a:ln>
              <a:solidFill>
                <a:srgbClr val="B2EAF4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88A3D1"/>
              </a:solidFill>
              <a:ln>
                <a:solidFill>
                  <a:srgbClr val="B2EAF4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B7-4D26-A691-3B7E5BA37C8F}"/>
              </c:ext>
            </c:extLst>
          </c:dPt>
          <c:dPt>
            <c:idx val="1"/>
            <c:invertIfNegative val="0"/>
            <c:bubble3D val="0"/>
            <c:spPr>
              <a:solidFill>
                <a:srgbClr val="5ED6BA"/>
              </a:solidFill>
              <a:ln>
                <a:solidFill>
                  <a:srgbClr val="88A3D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B7-4D26-A691-3B7E5BA37C8F}"/>
              </c:ext>
            </c:extLst>
          </c:dPt>
          <c:dPt>
            <c:idx val="2"/>
            <c:invertIfNegative val="0"/>
            <c:bubble3D val="0"/>
            <c:spPr>
              <a:solidFill>
                <a:srgbClr val="5ED6BA"/>
              </a:solidFill>
              <a:ln>
                <a:solidFill>
                  <a:srgbClr val="88A3D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B7-4D26-A691-3B7E5BA37C8F}"/>
              </c:ext>
            </c:extLst>
          </c:dPt>
          <c:dPt>
            <c:idx val="3"/>
            <c:invertIfNegative val="0"/>
            <c:bubble3D val="0"/>
            <c:spPr>
              <a:solidFill>
                <a:srgbClr val="5ED6BA"/>
              </a:solidFill>
              <a:ln>
                <a:solidFill>
                  <a:srgbClr val="88A3D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B7-4D26-A691-3B7E5BA37C8F}"/>
              </c:ext>
            </c:extLst>
          </c:dPt>
          <c:dPt>
            <c:idx val="4"/>
            <c:invertIfNegative val="0"/>
            <c:bubble3D val="0"/>
            <c:spPr>
              <a:solidFill>
                <a:srgbClr val="5ED6BA"/>
              </a:solidFill>
              <a:ln>
                <a:solidFill>
                  <a:srgbClr val="5ED6BA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4B7-4D26-A691-3B7E5BA37C8F}"/>
              </c:ext>
            </c:extLst>
          </c:dPt>
          <c:dPt>
            <c:idx val="5"/>
            <c:invertIfNegative val="0"/>
            <c:bubble3D val="0"/>
            <c:spPr>
              <a:solidFill>
                <a:srgbClr val="B2EAF4"/>
              </a:solidFill>
              <a:ln>
                <a:solidFill>
                  <a:srgbClr val="BFBFBF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D4B7-4D26-A691-3B7E5BA37C8F}"/>
              </c:ext>
            </c:extLst>
          </c:dPt>
          <c:dPt>
            <c:idx val="6"/>
            <c:invertIfNegative val="0"/>
            <c:bubble3D val="0"/>
            <c:spPr>
              <a:solidFill>
                <a:srgbClr val="B2EAF4"/>
              </a:solidFill>
              <a:ln>
                <a:solidFill>
                  <a:srgbClr val="B2EAF4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D4B7-4D26-A691-3B7E5BA37C8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ЮФО/СКФО</c:v>
                </c:pt>
                <c:pt idx="1">
                  <c:v>СФО/ДВФО</c:v>
                </c:pt>
                <c:pt idx="2">
                  <c:v>По России</c:v>
                </c:pt>
                <c:pt idx="3">
                  <c:v>УФО</c:v>
                </c:pt>
                <c:pt idx="4">
                  <c:v>ПФО</c:v>
                </c:pt>
                <c:pt idx="5">
                  <c:v>ЦФО</c:v>
                </c:pt>
                <c:pt idx="6">
                  <c:v>СЗФО</c:v>
                </c:pt>
              </c:strCache>
            </c:strRef>
          </c:cat>
          <c:val>
            <c:numRef>
              <c:f>Sheet1!$B$2:$B$8</c:f>
              <c:numCache>
                <c:formatCode>0.0%</c:formatCode>
                <c:ptCount val="7"/>
                <c:pt idx="0">
                  <c:v>0.28471427941446786</c:v>
                </c:pt>
                <c:pt idx="1">
                  <c:v>0.12922744584101054</c:v>
                </c:pt>
                <c:pt idx="2">
                  <c:v>0.128</c:v>
                </c:pt>
                <c:pt idx="3">
                  <c:v>0.12140300610789455</c:v>
                </c:pt>
                <c:pt idx="4">
                  <c:v>0.109</c:v>
                </c:pt>
                <c:pt idx="5">
                  <c:v>0.08</c:v>
                </c:pt>
                <c:pt idx="6">
                  <c:v>7.6999999999999999E-2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7-D4B7-4D26-A691-3B7E5BA37C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6"/>
        <c:overlap val="62"/>
        <c:axId val="85399424"/>
        <c:axId val="85400960"/>
      </c:barChart>
      <c:catAx>
        <c:axId val="853994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5400960"/>
        <c:crosses val="autoZero"/>
        <c:auto val="1"/>
        <c:lblAlgn val="ctr"/>
        <c:lblOffset val="100"/>
        <c:noMultiLvlLbl val="0"/>
      </c:catAx>
      <c:valAx>
        <c:axId val="85400960"/>
        <c:scaling>
          <c:orientation val="minMax"/>
          <c:min val="0"/>
        </c:scaling>
        <c:delete val="1"/>
        <c:axPos val="t"/>
        <c:numFmt formatCode="0.0%" sourceLinked="1"/>
        <c:majorTickMark val="none"/>
        <c:minorTickMark val="none"/>
        <c:tickLblPos val="nextTo"/>
        <c:crossAx val="85399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55367160019343098"/>
          <c:y val="8.2441548143417295E-2"/>
          <c:w val="0.44632839980656902"/>
          <c:h val="0.8936066322620389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Share among DNP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64E-42EC-BAFF-3F1618CC5095}"/>
              </c:ext>
            </c:extLst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64E-42EC-BAFF-3F1618CC5095}"/>
              </c:ext>
            </c:extLst>
          </c:dPt>
          <c:dPt>
            <c:idx val="2"/>
            <c:invertIfNegative val="0"/>
            <c:bubble3D val="0"/>
            <c:spPr>
              <a:solidFill>
                <a:srgbClr val="1DB3E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64E-42EC-BAFF-3F1618CC5095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64E-42EC-BAFF-3F1618CC5095}"/>
              </c:ext>
            </c:extLst>
          </c:dPt>
          <c:dPt>
            <c:idx val="4"/>
            <c:invertIfNegative val="0"/>
            <c:bubble3D val="0"/>
            <c:spPr>
              <a:solidFill>
                <a:srgbClr val="F2910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64E-42EC-BAFF-3F1618CC5095}"/>
              </c:ext>
            </c:extLst>
          </c:dPt>
          <c:dPt>
            <c:idx val="5"/>
            <c:invertIfNegative val="0"/>
            <c:bubble3D val="0"/>
            <c:spPr>
              <a:solidFill>
                <a:srgbClr val="A84E9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64E-42EC-BAFF-3F1618CC5095}"/>
              </c:ext>
            </c:extLst>
          </c:dPt>
          <c:dPt>
            <c:idx val="6"/>
            <c:invertIfNegative val="0"/>
            <c:bubble3D val="0"/>
            <c:spPr>
              <a:solidFill>
                <a:srgbClr val="A84E9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64E-42EC-BAFF-3F1618CC5095}"/>
              </c:ext>
            </c:extLst>
          </c:dPt>
          <c:dPt>
            <c:idx val="7"/>
            <c:invertIfNegative val="0"/>
            <c:bubble3D val="0"/>
            <c:spPr>
              <a:solidFill>
                <a:srgbClr val="000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664E-42EC-BAFF-3F1618CC5095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664E-42EC-BAFF-3F1618CC5095}"/>
              </c:ext>
            </c:extLst>
          </c:dPt>
          <c:dPt>
            <c:idx val="9"/>
            <c:invertIfNegative val="0"/>
            <c:bubble3D val="0"/>
            <c:spPr>
              <a:solidFill>
                <a:srgbClr val="FFD81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664E-42EC-BAFF-3F1618CC5095}"/>
              </c:ext>
            </c:extLst>
          </c:dPt>
          <c:dPt>
            <c:idx val="10"/>
            <c:invertIfNegative val="0"/>
            <c:bubble3D val="0"/>
            <c:spPr>
              <a:solidFill>
                <a:srgbClr val="FF0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664E-42EC-BAFF-3F1618CC5095}"/>
              </c:ext>
            </c:extLst>
          </c:dPt>
          <c:dPt>
            <c:idx val="11"/>
            <c:invertIfNegative val="0"/>
            <c:bubble3D val="0"/>
            <c:spPr>
              <a:solidFill>
                <a:srgbClr val="00E5BA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664E-42EC-BAFF-3F1618CC5095}"/>
              </c:ext>
            </c:extLst>
          </c:dPt>
          <c:dPt>
            <c:idx val="12"/>
            <c:invertIfNegative val="0"/>
            <c:bubble3D val="0"/>
            <c:spPr>
              <a:solidFill>
                <a:srgbClr val="0060F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664E-42EC-BAFF-3F1618CC5095}"/>
              </c:ext>
            </c:extLst>
          </c:dPt>
          <c:dPt>
            <c:idx val="13"/>
            <c:invertIfNegative val="0"/>
            <c:bubble3D val="0"/>
            <c:spPr>
              <a:solidFill>
                <a:srgbClr val="B574DF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664E-42EC-BAFF-3F1618CC5095}"/>
              </c:ext>
            </c:extLst>
          </c:dPt>
          <c:dPt>
            <c:idx val="14"/>
            <c:invertIfNegative val="0"/>
            <c:bubble3D val="0"/>
            <c:spPr>
              <a:solidFill>
                <a:srgbClr val="FFFFFF">
                  <a:lumMod val="75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664E-42EC-BAFF-3F1618CC5095}"/>
              </c:ext>
            </c:extLst>
          </c:dPt>
          <c:dLbls>
            <c:dLbl>
              <c:idx val="0"/>
              <c:layout>
                <c:manualLayout>
                  <c:x val="3.4416452931360406E-2"/>
                  <c:y val="3.019233379537451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64E-42EC-BAFF-3F1618CC5095}"/>
                </c:ext>
              </c:extLst>
            </c:dLbl>
            <c:dLbl>
              <c:idx val="1"/>
              <c:layout>
                <c:manualLayout>
                  <c:x val="4.5888603908480402E-2"/>
                  <c:y val="1.1885809698202653E-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64E-42EC-BAFF-3F1618CC5095}"/>
                </c:ext>
              </c:extLst>
            </c:dLbl>
            <c:dLbl>
              <c:idx val="2"/>
              <c:layout>
                <c:manualLayout>
                  <c:x val="3.8240503257067113E-2"/>
                  <c:y val="3.018995663343501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64E-42EC-BAFF-3F1618CC5095}"/>
                </c:ext>
              </c:extLst>
            </c:dLbl>
            <c:dLbl>
              <c:idx val="3"/>
              <c:layout>
                <c:manualLayout>
                  <c:x val="3.8240503257067113E-2"/>
                  <c:y val="-3.01899566334341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64E-42EC-BAFF-3F1618CC5095}"/>
                </c:ext>
              </c:extLst>
            </c:dLbl>
            <c:dLbl>
              <c:idx val="4"/>
              <c:layout>
                <c:manualLayout>
                  <c:x val="4.5888603908480541E-2"/>
                  <c:y val="3.01899566334352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64E-42EC-BAFF-3F1618CC5095}"/>
                </c:ext>
              </c:extLst>
            </c:dLbl>
            <c:dLbl>
              <c:idx val="5"/>
              <c:layout>
                <c:manualLayout>
                  <c:x val="2.6768352279946981E-2"/>
                  <c:y val="5.5347614447598586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64E-42EC-BAFF-3F1618CC5095}"/>
                </c:ext>
              </c:extLst>
            </c:dLbl>
            <c:dLbl>
              <c:idx val="6"/>
              <c:layout>
                <c:manualLayout>
                  <c:x val="3.4416452931360406E-2"/>
                  <c:y val="-3.018282514761581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64E-42EC-BAFF-3F1618CC5095}"/>
                </c:ext>
              </c:extLst>
            </c:dLbl>
            <c:dLbl>
              <c:idx val="7"/>
              <c:layout>
                <c:manualLayout>
                  <c:x val="3.0592402605653622E-2"/>
                  <c:y val="-3.018995663343473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64E-42EC-BAFF-3F1618CC5095}"/>
                </c:ext>
              </c:extLst>
            </c:dLbl>
            <c:dLbl>
              <c:idx val="8"/>
              <c:layout>
                <c:manualLayout>
                  <c:x val="3.8240503257066974E-2"/>
                  <c:y val="-3.018757947149398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64E-42EC-BAFF-3F1618CC5095}"/>
                </c:ext>
              </c:extLst>
            </c:dLbl>
            <c:dLbl>
              <c:idx val="9"/>
              <c:layout>
                <c:manualLayout>
                  <c:x val="3.8240503257067043E-2"/>
                  <c:y val="3.019471095731401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664E-42EC-BAFF-3F1618CC5095}"/>
                </c:ext>
              </c:extLst>
            </c:dLbl>
            <c:dLbl>
              <c:idx val="12"/>
              <c:layout>
                <c:manualLayout>
                  <c:x val="3.8240503257066416E-3"/>
                  <c:y val="3.019708811925365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664E-42EC-BAFF-3F1618CC5095}"/>
                </c:ext>
              </c:extLst>
            </c:dLbl>
            <c:dLbl>
              <c:idx val="14"/>
              <c:layout>
                <c:manualLayout>
                  <c:x val="1.5296201302826846E-2"/>
                  <c:y val="4.7543238792810606E-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664E-42EC-BAFF-3F1618CC50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Sheet1!$A$2:$A$16</c:f>
              <c:strCache>
                <c:ptCount val="15"/>
                <c:pt idx="0">
                  <c:v>Russia</c:v>
                </c:pt>
                <c:pt idx="1">
                  <c:v>Belarus</c:v>
                </c:pt>
                <c:pt idx="2">
                  <c:v>Kazakhstan</c:v>
                </c:pt>
                <c:pt idx="3">
                  <c:v>Kyrgyzstan</c:v>
                </c:pt>
                <c:pt idx="4">
                  <c:v>Armenia</c:v>
                </c:pt>
                <c:pt idx="5">
                  <c:v>EUDF</c:v>
                </c:pt>
                <c:pt idx="6">
                  <c:v>Serbia</c:v>
                </c:pt>
                <c:pt idx="7">
                  <c:v>UAE</c:v>
                </c:pt>
                <c:pt idx="8">
                  <c:v>LNR</c:v>
                </c:pt>
                <c:pt idx="9">
                  <c:v>Uzbekistan</c:v>
                </c:pt>
                <c:pt idx="10">
                  <c:v>Germany</c:v>
                </c:pt>
                <c:pt idx="11">
                  <c:v>Greece</c:v>
                </c:pt>
                <c:pt idx="12">
                  <c:v>Turkey</c:v>
                </c:pt>
                <c:pt idx="13">
                  <c:v>Poland</c:v>
                </c:pt>
                <c:pt idx="14">
                  <c:v>Unknown</c:v>
                </c:pt>
              </c:strCache>
            </c:strRef>
          </c:cat>
          <c:val>
            <c:numRef>
              <c:f>Sheet1!$B$2:$B$16</c:f>
              <c:numCache>
                <c:formatCode>###0.0%</c:formatCode>
                <c:ptCount val="15"/>
                <c:pt idx="0">
                  <c:v>0.22230935151903805</c:v>
                </c:pt>
                <c:pt idx="1">
                  <c:v>0.41983285395123332</c:v>
                </c:pt>
                <c:pt idx="2">
                  <c:v>9.113955974359296E-2</c:v>
                </c:pt>
                <c:pt idx="3">
                  <c:v>0</c:v>
                </c:pt>
                <c:pt idx="4">
                  <c:v>8.3348692988521617E-3</c:v>
                </c:pt>
                <c:pt idx="5">
                  <c:v>5.918648222438485E-2</c:v>
                </c:pt>
                <c:pt idx="6">
                  <c:v>3.8789133939910167E-2</c:v>
                </c:pt>
                <c:pt idx="7">
                  <c:v>2.1211526239751217E-2</c:v>
                </c:pt>
                <c:pt idx="8">
                  <c:v>7.5147594722204088E-3</c:v>
                </c:pt>
                <c:pt idx="9">
                  <c:v>4.8915164279240602E-3</c:v>
                </c:pt>
                <c:pt idx="10">
                  <c:v>3.6582248156594431E-3</c:v>
                </c:pt>
                <c:pt idx="11">
                  <c:v>6.7294506908140627E-4</c:v>
                </c:pt>
                <c:pt idx="12">
                  <c:v>3.4832197341800659E-4</c:v>
                </c:pt>
                <c:pt idx="13">
                  <c:v>2.9132288026772942E-4</c:v>
                </c:pt>
                <c:pt idx="14">
                  <c:v>0.10842236143783851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E-664E-42EC-BAFF-3F1618CC509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0"/>
        <c:axId val="110657536"/>
        <c:axId val="101755904"/>
      </c:barChart>
      <c:valAx>
        <c:axId val="101755904"/>
        <c:scaling>
          <c:orientation val="minMax"/>
          <c:max val="1"/>
          <c:min val="0"/>
        </c:scaling>
        <c:delete val="1"/>
        <c:axPos val="t"/>
        <c:numFmt formatCode="###0.0%" sourceLinked="1"/>
        <c:majorTickMark val="out"/>
        <c:minorTickMark val="none"/>
        <c:tickLblPos val="nextTo"/>
        <c:crossAx val="110657536"/>
        <c:crosses val="autoZero"/>
        <c:crossBetween val="between"/>
      </c:valAx>
      <c:catAx>
        <c:axId val="110657536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175590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rgbClr val="002060"/>
          </a:solidFill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ЦФО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 cap="flat">
              <a:noFill/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40000"/>
                  <a:lumOff val="60000"/>
                  <a:alpha val="70000"/>
                </a:schemeClr>
              </a:solidFill>
              <a:ln cap="flat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A30E-4F94-AF88-75BCDD7FA9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>
                  <a:lumMod val="60000"/>
                  <a:lumOff val="40000"/>
                  <a:alpha val="70000"/>
                </a:schemeClr>
              </a:solidFill>
              <a:ln cap="flat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0E-4F94-AF88-75BCDD7FA9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1">
                  <a:lumMod val="50000"/>
                  <a:alpha val="70000"/>
                </a:schemeClr>
              </a:solidFill>
              <a:ln cap="flat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0E-4F94-AF88-75BCDD7FA9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>
                  <a:lumMod val="75000"/>
                  <a:alpha val="70000"/>
                </a:schemeClr>
              </a:solidFill>
              <a:ln cap="flat">
                <a:noFill/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A30E-4F94-AF88-75BCDD7FA9F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2021,
кв. 1</c:v>
                </c:pt>
                <c:pt idx="5">
                  <c:v>2021,
кв. 2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1.974166724E-2</c:v>
                </c:pt>
                <c:pt idx="1">
                  <c:v>3.9135565099999998E-2</c:v>
                </c:pt>
                <c:pt idx="2">
                  <c:v>7.247505139999999E-2</c:v>
                </c:pt>
                <c:pt idx="3">
                  <c:v>0.10339098351000001</c:v>
                </c:pt>
                <c:pt idx="4">
                  <c:v>8.3022203990000001E-2</c:v>
                </c:pt>
                <c:pt idx="5">
                  <c:v>0.10917352762067901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30E-4F94-AF88-75BCDD7FA9F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0"/>
        <c:overlap val="25"/>
        <c:axId val="111117056"/>
        <c:axId val="111125632"/>
      </c:barChart>
      <c:catAx>
        <c:axId val="111117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20" normalizeH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1125632"/>
        <c:crosses val="autoZero"/>
        <c:auto val="1"/>
        <c:lblAlgn val="ctr"/>
        <c:lblOffset val="100"/>
        <c:noMultiLvlLbl val="0"/>
      </c:catAx>
      <c:valAx>
        <c:axId val="111125632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extTo"/>
        <c:crossAx val="111117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6402033320015"/>
          <c:y val="1.6488325979385099E-2"/>
          <c:w val="0.66359796667998505"/>
          <c:h val="0.893101579759076"/>
        </c:manualLayout>
      </c:layout>
      <c:barChart>
        <c:barDir val="col"/>
        <c:grouping val="stacked"/>
        <c:varyColors val="0"/>
        <c:ser>
          <c:idx val="3"/>
          <c:order val="0"/>
          <c:tx>
            <c:strRef>
              <c:f>Sheet1!$B$1</c:f>
              <c:strCache>
                <c:ptCount val="1"/>
                <c:pt idx="0">
                  <c:v>Без акциза или подозрительный</c:v>
                </c:pt>
              </c:strCache>
            </c:strRef>
          </c:tx>
          <c:spPr>
            <a:solidFill>
              <a:srgbClr val="1DB3E8"/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4FB-4EA8-88D1-E001C0CE59B9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4FB-4EA8-88D1-E001C0CE59B9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0">
                    <a:solidFill>
                      <a:srgbClr val="FFFFFF"/>
                    </a:solidFill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2021, кв. 1</c:v>
                </c:pt>
                <c:pt idx="3">
                  <c:v>2021, кв. 2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3.660817587557319E-2</c:v>
                </c:pt>
                <c:pt idx="1">
                  <c:v>2.6466690172700869E-2</c:v>
                </c:pt>
                <c:pt idx="2">
                  <c:v>1.7261705488281549E-2</c:v>
                </c:pt>
                <c:pt idx="3">
                  <c:v>8.0000000000000002E-3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FB-4EA8-88D1-E001C0CE59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Из других стран</c:v>
                </c:pt>
              </c:strCache>
            </c:strRef>
          </c:tx>
          <c:spPr>
            <a:solidFill>
              <a:srgbClr val="FFD81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2021, кв. 1</c:v>
                </c:pt>
                <c:pt idx="3">
                  <c:v>2021, кв. 2</c:v>
                </c:pt>
              </c:strCache>
            </c:strRef>
          </c:cat>
          <c:val>
            <c:numRef>
              <c:f>Sheet1!$C$2:$C$5</c:f>
              <c:numCache>
                <c:formatCode>0.0%</c:formatCode>
                <c:ptCount val="4"/>
                <c:pt idx="0">
                  <c:v>0.3240481031007702</c:v>
                </c:pt>
                <c:pt idx="1">
                  <c:v>0.32175919103643591</c:v>
                </c:pt>
                <c:pt idx="2">
                  <c:v>0.16401420594410041</c:v>
                </c:pt>
                <c:pt idx="3">
                  <c:v>0.214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FB-4EA8-88D1-E001C0CE59B9}"/>
            </c:ext>
          </c:extLst>
        </c:ser>
        <c:ser>
          <c:idx val="0"/>
          <c:order val="2"/>
          <c:tx>
            <c:strRef>
              <c:f>Sheet1!$D$1</c:f>
              <c:strCache>
                <c:ptCount val="1"/>
                <c:pt idx="0">
                  <c:v>Контрафакт</c:v>
                </c:pt>
              </c:strCache>
            </c:strRef>
          </c:tx>
          <c:spPr>
            <a:solidFill>
              <a:srgbClr val="F29107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2021, кв. 1</c:v>
                </c:pt>
                <c:pt idx="3">
                  <c:v>2021, кв. 2</c:v>
                </c:pt>
              </c:strCache>
            </c:strRef>
          </c:cat>
          <c:val>
            <c:numRef>
              <c:f>Sheet1!$D$2:$D$5</c:f>
              <c:numCache>
                <c:formatCode>0.0%</c:formatCode>
                <c:ptCount val="4"/>
                <c:pt idx="0">
                  <c:v>4.2962140342600118E-2</c:v>
                </c:pt>
                <c:pt idx="1">
                  <c:v>4.6700562896241672E-2</c:v>
                </c:pt>
                <c:pt idx="2">
                  <c:v>4.9083727574650897E-2</c:v>
                </c:pt>
                <c:pt idx="3">
                  <c:v>6.2E-2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FB-4EA8-88D1-E001C0CE59B9}"/>
            </c:ext>
          </c:extLst>
        </c:ser>
        <c:ser>
          <c:idx val="2"/>
          <c:order val="3"/>
          <c:tx>
            <c:strRef>
              <c:f>Sheet1!$E$1</c:f>
              <c:strCache>
                <c:ptCount val="1"/>
                <c:pt idx="0">
                  <c:v>Duty Free*</c:v>
                </c:pt>
              </c:strCache>
            </c:strRef>
          </c:tx>
          <c:spPr>
            <a:solidFill>
              <a:srgbClr val="A84E97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2019</c:v>
                </c:pt>
                <c:pt idx="1">
                  <c:v>2020</c:v>
                </c:pt>
                <c:pt idx="2">
                  <c:v>2021, кв. 1</c:v>
                </c:pt>
                <c:pt idx="3">
                  <c:v>2021, кв. 2</c:v>
                </c:pt>
              </c:strCache>
            </c:strRef>
          </c:cat>
          <c:val>
            <c:numRef>
              <c:f>Sheet1!$E$2:$E$5</c:f>
              <c:numCache>
                <c:formatCode>0.0%</c:formatCode>
                <c:ptCount val="4"/>
                <c:pt idx="1">
                  <c:v>4.2554040093304338E-2</c:v>
                </c:pt>
                <c:pt idx="2">
                  <c:v>6.5416500650524415E-2</c:v>
                </c:pt>
                <c:pt idx="3">
                  <c:v>5.2999999999999999E-2</c:v>
                </c:pt>
              </c:numCache>
            </c:numRef>
          </c:val>
          <c:extLst xmlns:c16r2="http://schemas.microsoft.com/office/drawing/2015/06/chart" xmlns:c15="http://schemas.microsoft.com/office/drawing/2012/chart">
            <c:ext xmlns:c16="http://schemas.microsoft.com/office/drawing/2014/chart" uri="{C3380CC4-5D6E-409C-BE32-E72D297353CC}">
              <c16:uniqueId val="{00000005-64FB-4EA8-88D1-E001C0CE59B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100"/>
        <c:axId val="112034560"/>
        <c:axId val="112036096"/>
        <c:extLst xmlns:c16r2="http://schemas.microsoft.com/office/drawing/2015/06/chart"/>
      </c:barChart>
      <c:catAx>
        <c:axId val="112034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 b="0">
                <a:solidFill>
                  <a:srgbClr val="002060"/>
                </a:solidFill>
              </a:defRPr>
            </a:pPr>
            <a:endParaRPr lang="ru-RU"/>
          </a:p>
        </c:txPr>
        <c:crossAx val="112036096"/>
        <c:crosses val="autoZero"/>
        <c:auto val="1"/>
        <c:lblAlgn val="ctr"/>
        <c:lblOffset val="100"/>
        <c:noMultiLvlLbl val="0"/>
      </c:catAx>
      <c:valAx>
        <c:axId val="112036096"/>
        <c:scaling>
          <c:orientation val="minMax"/>
          <c:max val="0.49"/>
          <c:min val="0"/>
        </c:scaling>
        <c:delete val="1"/>
        <c:axPos val="l"/>
        <c:numFmt formatCode="0.0%" sourceLinked="1"/>
        <c:majorTickMark val="out"/>
        <c:minorTickMark val="none"/>
        <c:tickLblPos val="nextTo"/>
        <c:crossAx val="112034560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1.2740397483985812E-2"/>
          <c:y val="1.7703662683029944E-2"/>
          <c:w val="0.26575867243051854"/>
          <c:h val="0.29154266183152017"/>
        </c:manualLayout>
      </c:layout>
      <c:overlay val="0"/>
      <c:txPr>
        <a:bodyPr/>
        <a:lstStyle/>
        <a:p>
          <a:pPr>
            <a:defRPr sz="1200" b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 b="1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F20B0-4C50-4869-B639-8C449BAD207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DB471-F66D-4C16-A918-EC7BF3254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859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553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900C33-90AE-4963-9AD8-3B07939F57E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829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00C33-90AE-4963-9AD8-3B07939F57E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337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7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118ACF-52B5-490B-BB86-4B7B15FEAB7C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881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>
              <a:spcAft>
                <a:spcPts val="600"/>
              </a:spcAft>
              <a:tabLst>
                <a:tab pos="5286375" algn="l"/>
              </a:tabLst>
              <a:defRPr/>
            </a:pPr>
            <a:endParaRPr lang="en-GB" b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840328-CADE-4F54-B4EA-EF9CA06FFE41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902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552A38-40EA-4F7E-98E1-FFB98E3F3CAB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054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21A45-1FE0-4F04-9A49-1C05D9856027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631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21A45-1FE0-4F04-9A49-1C05D9856027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719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BC6FF4-F9EF-4FE6-B878-8F7404DBB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8EFC74F-DA6A-42EF-85AA-BF6310A4AD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F076BF-9563-428C-9ED0-A9611834E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529A279-A3EE-4339-84A8-2B3DD4590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AF8FC2-F3F1-4C55-AB25-356071FF6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43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6785FA-C399-4A13-99BE-8C7E29B3A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BA64A8-E4E7-4F92-8F9B-A50FA9EBF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AAF9834-DFFA-4531-94C2-C513151C8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6BAEC2A-F8AA-4974-A865-6B16C82F0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0E30F17-D8F5-48B2-A1E6-92BE41332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04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933F7B-A7E4-4FD9-9E5E-2E53BFD06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D6A432-710E-4D6A-8BB4-0DF2B471E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8BA0F2-3503-4B63-8575-673123E17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ECB03B-1229-4217-81FB-7C65C2EE2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A88E492-0A6B-4B36-8D44-87CD2D523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397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8D26DE-69FB-4CB8-943D-370599F32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20BF114-79B5-4EF1-965A-D60654EC9B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6286E6C-F1E0-4F70-8030-5A3382D4A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305BB34-8747-4A88-A611-EE7834E66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6B76BA3-CB2B-4931-B2A5-69A691B22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7DD0A59-46D1-4358-A998-AADD8CE68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26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D59822-C86F-4600-BE38-93B7E1848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7819439-9F07-436D-B564-C71A6BF63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C7AC903-CDB7-4DB5-B051-F9718D35B3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BF3EAAD-D23A-44C8-ABA8-0D2D8DA20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6A9F64E-57F7-46D5-AEEC-F3C829E424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CAFD592-5671-46DE-866C-5CA31625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B2222D9-5F04-4E69-A985-94EC75BF8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64CDE80-5532-4172-8627-6FF8D2E1F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02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8E4C5E-40A5-4F76-815C-923A7087B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5C44633-B2F2-4765-944D-B58240FDD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CF83E3E-C0B5-4DAF-A046-52695A29A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B035E66-F069-47FB-96A0-717B65F62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2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FAE4ADE-37E4-4F3E-8C7B-AA299C17E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D375CE9-491F-484F-9767-AE5777836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F9A8B3D-4F9A-4492-A3F2-85DC6A00F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9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545DEA-15A7-48D6-B1E3-F7FDF1B78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B6C5F0-5B18-4A24-BB2B-6177FD8A4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7CE5E6A-A2B3-4476-A2A4-85D1A143E4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8801107-A362-466B-908C-1A2D0390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ACA23E4-CB90-4E80-A7F8-CCFEC162B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B000CC-8CC5-4EC7-ADFE-4907F1662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83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3764CA-47D8-4F90-B9C1-3587F047F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D6CD74B-E0F8-449A-BB3E-828175830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649C950-9ECD-4BD6-BBC0-D53FBF0F2D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8819A80-E3AF-4FCC-BFB3-F44628D6F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A85BE73-958E-4DCD-89E8-AECCA3725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1406EB-8CD7-49E0-9B1B-CD36F4C2E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063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B74770-5D04-4A9A-B30B-7E500BAFA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1097E00-A4CF-42B9-9E4C-4C71305B7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289A9CD-83C3-4DD5-B126-EE02EA766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180658A-A233-4F90-BEC0-27EC78F49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93EDBF-C6E5-4ED6-B006-E60833AF2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455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22FDCF1-CDB1-450F-8FF5-AC01B13524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4539E55-0309-4F87-B2BC-59A7D2FD5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FEC43F-F509-4BA2-ACE9-FFBD4B1BB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048144-9EE1-4891-854F-636079373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EB89FF9-F112-459E-99C8-B1B67A8F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52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/>
          <p:nvPr/>
        </p:nvSpPr>
        <p:spPr>
          <a:xfrm>
            <a:off x="304801" y="-13915"/>
            <a:ext cx="10972420" cy="6885849"/>
          </a:xfrm>
          <a:custGeom>
            <a:avLst/>
            <a:gdLst/>
            <a:ahLst/>
            <a:cxnLst/>
            <a:rect l="l" t="t" r="r" b="b"/>
            <a:pathLst>
              <a:path w="328450" h="206122" extrusionOk="0">
                <a:moveTo>
                  <a:pt x="0" y="0"/>
                </a:moveTo>
                <a:lnTo>
                  <a:pt x="0" y="206122"/>
                </a:lnTo>
                <a:lnTo>
                  <a:pt x="328450" y="206122"/>
                </a:lnTo>
                <a:lnTo>
                  <a:pt x="273309" y="331"/>
                </a:lnTo>
                <a:close/>
              </a:path>
            </a:pathLst>
          </a:custGeom>
          <a:solidFill>
            <a:srgbClr val="000000">
              <a:alpha val="7310"/>
            </a:srgbClr>
          </a:solidFill>
          <a:ln>
            <a:noFill/>
          </a:ln>
        </p:spPr>
      </p:sp>
      <p:sp>
        <p:nvSpPr>
          <p:cNvPr id="43" name="Google Shape;43;p8"/>
          <p:cNvSpPr/>
          <p:nvPr/>
        </p:nvSpPr>
        <p:spPr>
          <a:xfrm>
            <a:off x="1" y="-13915"/>
            <a:ext cx="10972420" cy="6885849"/>
          </a:xfrm>
          <a:custGeom>
            <a:avLst/>
            <a:gdLst/>
            <a:ahLst/>
            <a:cxnLst/>
            <a:rect l="l" t="t" r="r" b="b"/>
            <a:pathLst>
              <a:path w="328450" h="206122" extrusionOk="0">
                <a:moveTo>
                  <a:pt x="0" y="0"/>
                </a:moveTo>
                <a:lnTo>
                  <a:pt x="0" y="206122"/>
                </a:lnTo>
                <a:lnTo>
                  <a:pt x="328450" y="206122"/>
                </a:lnTo>
                <a:lnTo>
                  <a:pt x="273309" y="3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1121333" y="1292933"/>
            <a:ext cx="6402000" cy="5460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1"/>
          </p:nvPr>
        </p:nvSpPr>
        <p:spPr>
          <a:xfrm>
            <a:off x="1121335" y="2104033"/>
            <a:ext cx="3562400" cy="3244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▸"/>
              <a:defRPr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▹"/>
              <a:defRPr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▹"/>
              <a:defRPr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2"/>
          </p:nvPr>
        </p:nvSpPr>
        <p:spPr>
          <a:xfrm>
            <a:off x="4898456" y="2104033"/>
            <a:ext cx="3562400" cy="3244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▸"/>
              <a:defRPr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▹"/>
              <a:defRPr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▹"/>
              <a:defRPr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11390969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49613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7FBE728E-1A29-4EE1-8055-5105BC999276}"/>
              </a:ext>
            </a:extLst>
          </p:cNvPr>
          <p:cNvCxnSpPr>
            <a:cxnSpLocks/>
          </p:cNvCxnSpPr>
          <p:nvPr/>
        </p:nvCxnSpPr>
        <p:spPr>
          <a:xfrm flipV="1">
            <a:off x="180107" y="880869"/>
            <a:ext cx="8729717" cy="1410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0187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Slide 1Col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>
            <a:extLst>
              <a:ext uri="{FF2B5EF4-FFF2-40B4-BE49-F238E27FC236}">
                <a16:creationId xmlns:a16="http://schemas.microsoft.com/office/drawing/2014/main" xmlns="" id="{4267239E-9F22-6C4A-8FCF-BCF68A416B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0735" y="479181"/>
            <a:ext cx="8734274" cy="49554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sz="2800"/>
            </a:lvl1pPr>
          </a:lstStyle>
          <a:p>
            <a:r>
              <a:rPr lang="en-GB" dirty="0"/>
              <a:t>Place headline here</a:t>
            </a:r>
            <a:endParaRPr lang="en-US" dirty="0"/>
          </a:p>
        </p:txBody>
      </p:sp>
      <p:sp>
        <p:nvSpPr>
          <p:cNvPr id="32" name="Content Placeholder 31">
            <a:extLst>
              <a:ext uri="{FF2B5EF4-FFF2-40B4-BE49-F238E27FC236}">
                <a16:creationId xmlns:a16="http://schemas.microsoft.com/office/drawing/2014/main" xmlns="" id="{70E31B46-83DA-B24E-A8E0-0E70659E6B50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971550" y="1302185"/>
            <a:ext cx="10247313" cy="4581091"/>
          </a:xfrm>
        </p:spPr>
        <p:txBody>
          <a:bodyPr/>
          <a:lstStyle/>
          <a:p>
            <a:pPr lvl="0"/>
            <a:r>
              <a:rPr lang="en-GB" dirty="0"/>
              <a:t>Place text here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grpSp>
        <p:nvGrpSpPr>
          <p:cNvPr id="20" name="Graphic 29">
            <a:extLst>
              <a:ext uri="{FF2B5EF4-FFF2-40B4-BE49-F238E27FC236}">
                <a16:creationId xmlns:a16="http://schemas.microsoft.com/office/drawing/2014/main" xmlns="" id="{594A2571-2F4F-4538-9E5B-4367EF9DD9DB}"/>
              </a:ext>
            </a:extLst>
          </p:cNvPr>
          <p:cNvGrpSpPr/>
          <p:nvPr/>
        </p:nvGrpSpPr>
        <p:grpSpPr>
          <a:xfrm>
            <a:off x="-600" y="6688800"/>
            <a:ext cx="12184309" cy="159238"/>
            <a:chOff x="-600" y="6685200"/>
            <a:chExt cx="12184309" cy="160457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FEB8E1E6-B54B-4797-B158-EBF6A7CB1DB7}"/>
                </a:ext>
              </a:extLst>
            </p:cNvPr>
            <p:cNvSpPr/>
            <p:nvPr/>
          </p:nvSpPr>
          <p:spPr>
            <a:xfrm>
              <a:off x="10572556" y="6685200"/>
              <a:ext cx="647764" cy="160457"/>
            </a:xfrm>
            <a:custGeom>
              <a:avLst/>
              <a:gdLst>
                <a:gd name="connsiteX0" fmla="*/ 0 w 647763"/>
                <a:gd name="connsiteY0" fmla="*/ 0 h 160457"/>
                <a:gd name="connsiteX1" fmla="*/ 649288 w 647763"/>
                <a:gd name="connsiteY1" fmla="*/ 0 h 160457"/>
                <a:gd name="connsiteX2" fmla="*/ 649288 w 647763"/>
                <a:gd name="connsiteY2" fmla="*/ 167986 h 160457"/>
                <a:gd name="connsiteX3" fmla="*/ 0 w 647763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7763" h="160457">
                  <a:moveTo>
                    <a:pt x="0" y="0"/>
                  </a:moveTo>
                  <a:lnTo>
                    <a:pt x="649288" y="0"/>
                  </a:lnTo>
                  <a:lnTo>
                    <a:pt x="64928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AFCA0B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FEDF4309-25A4-4153-9FD1-38A662C9A85E}"/>
                </a:ext>
              </a:extLst>
            </p:cNvPr>
            <p:cNvSpPr/>
            <p:nvPr/>
          </p:nvSpPr>
          <p:spPr>
            <a:xfrm>
              <a:off x="9707092" y="6685200"/>
              <a:ext cx="876386" cy="160457"/>
            </a:xfrm>
            <a:custGeom>
              <a:avLst/>
              <a:gdLst>
                <a:gd name="connsiteX0" fmla="*/ 0 w 876386"/>
                <a:gd name="connsiteY0" fmla="*/ 0 h 160457"/>
                <a:gd name="connsiteX1" fmla="*/ 878418 w 876386"/>
                <a:gd name="connsiteY1" fmla="*/ 0 h 160457"/>
                <a:gd name="connsiteX2" fmla="*/ 878418 w 876386"/>
                <a:gd name="connsiteY2" fmla="*/ 167986 h 160457"/>
                <a:gd name="connsiteX3" fmla="*/ 0 w 87638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6386" h="160457">
                  <a:moveTo>
                    <a:pt x="0" y="0"/>
                  </a:moveTo>
                  <a:lnTo>
                    <a:pt x="878418" y="0"/>
                  </a:lnTo>
                  <a:lnTo>
                    <a:pt x="87841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50AF47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D67B8954-7051-4F28-8DFF-1F744200A478}"/>
                </a:ext>
              </a:extLst>
            </p:cNvPr>
            <p:cNvSpPr/>
            <p:nvPr/>
          </p:nvSpPr>
          <p:spPr>
            <a:xfrm>
              <a:off x="-600" y="6685200"/>
              <a:ext cx="3721466" cy="160457"/>
            </a:xfrm>
            <a:custGeom>
              <a:avLst/>
              <a:gdLst>
                <a:gd name="connsiteX0" fmla="*/ 0 w 3721466"/>
                <a:gd name="connsiteY0" fmla="*/ 0 h 160457"/>
                <a:gd name="connsiteX1" fmla="*/ 3729849 w 3721466"/>
                <a:gd name="connsiteY1" fmla="*/ 0 h 160457"/>
                <a:gd name="connsiteX2" fmla="*/ 3729849 w 3721466"/>
                <a:gd name="connsiteY2" fmla="*/ 167986 h 160457"/>
                <a:gd name="connsiteX3" fmla="*/ 0 w 372146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1466" h="160457">
                  <a:moveTo>
                    <a:pt x="0" y="0"/>
                  </a:moveTo>
                  <a:lnTo>
                    <a:pt x="3729849" y="0"/>
                  </a:lnTo>
                  <a:lnTo>
                    <a:pt x="372984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E2B6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731D6201-8C1C-44E9-AF2C-905F25058FE6}"/>
                </a:ext>
              </a:extLst>
            </p:cNvPr>
            <p:cNvSpPr/>
            <p:nvPr/>
          </p:nvSpPr>
          <p:spPr>
            <a:xfrm>
              <a:off x="11828074" y="6685200"/>
              <a:ext cx="355635" cy="160457"/>
            </a:xfrm>
            <a:custGeom>
              <a:avLst/>
              <a:gdLst>
                <a:gd name="connsiteX0" fmla="*/ 0 w 355635"/>
                <a:gd name="connsiteY0" fmla="*/ 0 h 160457"/>
                <a:gd name="connsiteX1" fmla="*/ 365669 w 355635"/>
                <a:gd name="connsiteY1" fmla="*/ 0 h 160457"/>
                <a:gd name="connsiteX2" fmla="*/ 365669 w 355635"/>
                <a:gd name="connsiteY2" fmla="*/ 167986 h 160457"/>
                <a:gd name="connsiteX3" fmla="*/ 0 w 355635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35" h="160457">
                  <a:moveTo>
                    <a:pt x="0" y="0"/>
                  </a:moveTo>
                  <a:lnTo>
                    <a:pt x="365669" y="0"/>
                  </a:lnTo>
                  <a:lnTo>
                    <a:pt x="36566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E72582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C1C4AA48-DFE0-4EAF-9A14-C5478DCB153D}"/>
                </a:ext>
              </a:extLst>
            </p:cNvPr>
            <p:cNvSpPr/>
            <p:nvPr/>
          </p:nvSpPr>
          <p:spPr>
            <a:xfrm>
              <a:off x="11218668" y="6685200"/>
              <a:ext cx="609660" cy="160457"/>
            </a:xfrm>
            <a:custGeom>
              <a:avLst/>
              <a:gdLst>
                <a:gd name="connsiteX0" fmla="*/ 0 w 609660"/>
                <a:gd name="connsiteY0" fmla="*/ 0 h 160457"/>
                <a:gd name="connsiteX1" fmla="*/ 610168 w 609660"/>
                <a:gd name="connsiteY1" fmla="*/ 0 h 160457"/>
                <a:gd name="connsiteX2" fmla="*/ 610168 w 609660"/>
                <a:gd name="connsiteY2" fmla="*/ 167986 h 160457"/>
                <a:gd name="connsiteX3" fmla="*/ 0 w 60966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9660" h="160457">
                  <a:moveTo>
                    <a:pt x="0" y="0"/>
                  </a:moveTo>
                  <a:lnTo>
                    <a:pt x="610168" y="0"/>
                  </a:lnTo>
                  <a:lnTo>
                    <a:pt x="61016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5A328A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B7A1702B-9A26-44EB-B815-46E920BB3115}"/>
                </a:ext>
              </a:extLst>
            </p:cNvPr>
            <p:cNvSpPr/>
            <p:nvPr/>
          </p:nvSpPr>
          <p:spPr>
            <a:xfrm>
              <a:off x="8926982" y="6685200"/>
              <a:ext cx="774776" cy="160457"/>
            </a:xfrm>
            <a:custGeom>
              <a:avLst/>
              <a:gdLst>
                <a:gd name="connsiteX0" fmla="*/ 0 w 774776"/>
                <a:gd name="connsiteY0" fmla="*/ 0 h 160457"/>
                <a:gd name="connsiteX1" fmla="*/ 782524 w 774776"/>
                <a:gd name="connsiteY1" fmla="*/ 0 h 160457"/>
                <a:gd name="connsiteX2" fmla="*/ 782524 w 774776"/>
                <a:gd name="connsiteY2" fmla="*/ 167986 h 160457"/>
                <a:gd name="connsiteX3" fmla="*/ 0 w 77477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74776" h="160457">
                  <a:moveTo>
                    <a:pt x="0" y="0"/>
                  </a:moveTo>
                  <a:lnTo>
                    <a:pt x="782524" y="0"/>
                  </a:lnTo>
                  <a:lnTo>
                    <a:pt x="782524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FBBA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F91110A1-B087-491A-B2F4-3321BBF04F63}"/>
                </a:ext>
              </a:extLst>
            </p:cNvPr>
            <p:cNvSpPr/>
            <p:nvPr/>
          </p:nvSpPr>
          <p:spPr>
            <a:xfrm>
              <a:off x="7890941" y="6685200"/>
              <a:ext cx="1028801" cy="160457"/>
            </a:xfrm>
            <a:custGeom>
              <a:avLst/>
              <a:gdLst>
                <a:gd name="connsiteX0" fmla="*/ 0 w 1028801"/>
                <a:gd name="connsiteY0" fmla="*/ 0 h 160457"/>
                <a:gd name="connsiteX1" fmla="*/ 1038454 w 1028801"/>
                <a:gd name="connsiteY1" fmla="*/ 0 h 160457"/>
                <a:gd name="connsiteX2" fmla="*/ 1038454 w 1028801"/>
                <a:gd name="connsiteY2" fmla="*/ 167986 h 160457"/>
                <a:gd name="connsiteX3" fmla="*/ 0 w 1028801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8801" h="160457">
                  <a:moveTo>
                    <a:pt x="0" y="0"/>
                  </a:moveTo>
                  <a:lnTo>
                    <a:pt x="1038454" y="0"/>
                  </a:lnTo>
                  <a:lnTo>
                    <a:pt x="1038454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EF7D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3CA0AACA-51B3-4EAE-8872-51B37996E4A9}"/>
                </a:ext>
              </a:extLst>
            </p:cNvPr>
            <p:cNvSpPr/>
            <p:nvPr/>
          </p:nvSpPr>
          <p:spPr>
            <a:xfrm>
              <a:off x="6360186" y="6685200"/>
              <a:ext cx="1524150" cy="160457"/>
            </a:xfrm>
            <a:custGeom>
              <a:avLst/>
              <a:gdLst>
                <a:gd name="connsiteX0" fmla="*/ 0 w 1524150"/>
                <a:gd name="connsiteY0" fmla="*/ 0 h 160457"/>
                <a:gd name="connsiteX1" fmla="*/ 1532279 w 1524150"/>
                <a:gd name="connsiteY1" fmla="*/ 0 h 160457"/>
                <a:gd name="connsiteX2" fmla="*/ 1532279 w 1524150"/>
                <a:gd name="connsiteY2" fmla="*/ 167986 h 160457"/>
                <a:gd name="connsiteX3" fmla="*/ 0 w 152415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24150" h="160457">
                  <a:moveTo>
                    <a:pt x="0" y="0"/>
                  </a:moveTo>
                  <a:lnTo>
                    <a:pt x="1532279" y="0"/>
                  </a:lnTo>
                  <a:lnTo>
                    <a:pt x="153227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0B1EB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A458CBD6-E8EC-42AD-9D62-2F814C136295}"/>
                </a:ext>
              </a:extLst>
            </p:cNvPr>
            <p:cNvSpPr/>
            <p:nvPr/>
          </p:nvSpPr>
          <p:spPr>
            <a:xfrm>
              <a:off x="3716421" y="6685200"/>
              <a:ext cx="2641860" cy="160457"/>
            </a:xfrm>
            <a:custGeom>
              <a:avLst/>
              <a:gdLst>
                <a:gd name="connsiteX0" fmla="*/ 0 w 2641860"/>
                <a:gd name="connsiteY0" fmla="*/ 0 h 160457"/>
                <a:gd name="connsiteX1" fmla="*/ 2643765 w 2641860"/>
                <a:gd name="connsiteY1" fmla="*/ 0 h 160457"/>
                <a:gd name="connsiteX2" fmla="*/ 2643765 w 2641860"/>
                <a:gd name="connsiteY2" fmla="*/ 167986 h 160457"/>
                <a:gd name="connsiteX3" fmla="*/ 0 w 264186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860" h="160457">
                  <a:moveTo>
                    <a:pt x="0" y="0"/>
                  </a:moveTo>
                  <a:lnTo>
                    <a:pt x="2643765" y="0"/>
                  </a:lnTo>
                  <a:lnTo>
                    <a:pt x="2643765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04F9F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6DABB23E-C33A-4CF0-8BB4-574A3E00D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15595" y="282609"/>
            <a:ext cx="1440254" cy="60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2744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+ Image L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F9472ACB-CD3C-5C4D-9F8B-32DDBA84DB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3233" y="1289729"/>
            <a:ext cx="4287219" cy="852728"/>
          </a:xfrm>
        </p:spPr>
        <p:txBody>
          <a:bodyPr/>
          <a:lstStyle>
            <a:lvl1pPr>
              <a:defRPr sz="2800" b="1">
                <a:solidFill>
                  <a:schemeClr val="accent1"/>
                </a:solidFill>
                <a:latin typeface="+mj-lt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Place headline here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xmlns="" id="{8FAC4116-58BA-4F40-9AE9-8129068E989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33237" y="2147458"/>
            <a:ext cx="4287217" cy="3738543"/>
          </a:xfrm>
        </p:spPr>
        <p:txBody>
          <a:bodyPr anchor="t"/>
          <a:lstStyle>
            <a:lvl1pPr>
              <a:defRPr sz="1867"/>
            </a:lvl1pPr>
            <a:lvl2pPr>
              <a:defRPr sz="1867"/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xmlns="" id="{85BE1EF4-16FE-4221-BB59-18129244B05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" y="1"/>
            <a:ext cx="6368808" cy="6339600"/>
          </a:xfrm>
          <a:noFill/>
        </p:spPr>
        <p:txBody>
          <a:bodyPr anchor="ctr"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Add image here</a:t>
            </a:r>
          </a:p>
        </p:txBody>
      </p:sp>
      <p:grpSp>
        <p:nvGrpSpPr>
          <p:cNvPr id="24" name="Graphic 29">
            <a:extLst>
              <a:ext uri="{FF2B5EF4-FFF2-40B4-BE49-F238E27FC236}">
                <a16:creationId xmlns:a16="http://schemas.microsoft.com/office/drawing/2014/main" xmlns="" id="{8AB19E78-9B50-4310-A188-915704513881}"/>
              </a:ext>
            </a:extLst>
          </p:cNvPr>
          <p:cNvGrpSpPr/>
          <p:nvPr userDrawn="1"/>
        </p:nvGrpSpPr>
        <p:grpSpPr>
          <a:xfrm>
            <a:off x="-600" y="6688801"/>
            <a:ext cx="12184309" cy="159239"/>
            <a:chOff x="-600" y="6685200"/>
            <a:chExt cx="12184309" cy="160457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42B1BA6B-21A2-4917-91C0-176A7C62881E}"/>
                </a:ext>
              </a:extLst>
            </p:cNvPr>
            <p:cNvSpPr/>
            <p:nvPr/>
          </p:nvSpPr>
          <p:spPr>
            <a:xfrm>
              <a:off x="10572556" y="6685200"/>
              <a:ext cx="647764" cy="160457"/>
            </a:xfrm>
            <a:custGeom>
              <a:avLst/>
              <a:gdLst>
                <a:gd name="connsiteX0" fmla="*/ 0 w 647763"/>
                <a:gd name="connsiteY0" fmla="*/ 0 h 160457"/>
                <a:gd name="connsiteX1" fmla="*/ 649288 w 647763"/>
                <a:gd name="connsiteY1" fmla="*/ 0 h 160457"/>
                <a:gd name="connsiteX2" fmla="*/ 649288 w 647763"/>
                <a:gd name="connsiteY2" fmla="*/ 167986 h 160457"/>
                <a:gd name="connsiteX3" fmla="*/ 0 w 647763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7763" h="160457">
                  <a:moveTo>
                    <a:pt x="0" y="0"/>
                  </a:moveTo>
                  <a:lnTo>
                    <a:pt x="649288" y="0"/>
                  </a:lnTo>
                  <a:lnTo>
                    <a:pt x="64928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AFCA0B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D938ED39-7638-427F-8F13-BEE5C8C057E2}"/>
                </a:ext>
              </a:extLst>
            </p:cNvPr>
            <p:cNvSpPr/>
            <p:nvPr/>
          </p:nvSpPr>
          <p:spPr>
            <a:xfrm>
              <a:off x="9707092" y="6685200"/>
              <a:ext cx="876386" cy="160457"/>
            </a:xfrm>
            <a:custGeom>
              <a:avLst/>
              <a:gdLst>
                <a:gd name="connsiteX0" fmla="*/ 0 w 876386"/>
                <a:gd name="connsiteY0" fmla="*/ 0 h 160457"/>
                <a:gd name="connsiteX1" fmla="*/ 878418 w 876386"/>
                <a:gd name="connsiteY1" fmla="*/ 0 h 160457"/>
                <a:gd name="connsiteX2" fmla="*/ 878418 w 876386"/>
                <a:gd name="connsiteY2" fmla="*/ 167986 h 160457"/>
                <a:gd name="connsiteX3" fmla="*/ 0 w 87638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6386" h="160457">
                  <a:moveTo>
                    <a:pt x="0" y="0"/>
                  </a:moveTo>
                  <a:lnTo>
                    <a:pt x="878418" y="0"/>
                  </a:lnTo>
                  <a:lnTo>
                    <a:pt x="87841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50AF47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77E38D95-4A74-437B-AB53-3EF5A9719912}"/>
                </a:ext>
              </a:extLst>
            </p:cNvPr>
            <p:cNvSpPr/>
            <p:nvPr/>
          </p:nvSpPr>
          <p:spPr>
            <a:xfrm>
              <a:off x="-600" y="6685200"/>
              <a:ext cx="3721466" cy="160457"/>
            </a:xfrm>
            <a:custGeom>
              <a:avLst/>
              <a:gdLst>
                <a:gd name="connsiteX0" fmla="*/ 0 w 3721466"/>
                <a:gd name="connsiteY0" fmla="*/ 0 h 160457"/>
                <a:gd name="connsiteX1" fmla="*/ 3729849 w 3721466"/>
                <a:gd name="connsiteY1" fmla="*/ 0 h 160457"/>
                <a:gd name="connsiteX2" fmla="*/ 3729849 w 3721466"/>
                <a:gd name="connsiteY2" fmla="*/ 167986 h 160457"/>
                <a:gd name="connsiteX3" fmla="*/ 0 w 372146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1466" h="160457">
                  <a:moveTo>
                    <a:pt x="0" y="0"/>
                  </a:moveTo>
                  <a:lnTo>
                    <a:pt x="3729849" y="0"/>
                  </a:lnTo>
                  <a:lnTo>
                    <a:pt x="372984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E2B6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2034F776-B8EB-4980-B595-2DED60B943E9}"/>
                </a:ext>
              </a:extLst>
            </p:cNvPr>
            <p:cNvSpPr/>
            <p:nvPr/>
          </p:nvSpPr>
          <p:spPr>
            <a:xfrm>
              <a:off x="11828074" y="6685200"/>
              <a:ext cx="355635" cy="160457"/>
            </a:xfrm>
            <a:custGeom>
              <a:avLst/>
              <a:gdLst>
                <a:gd name="connsiteX0" fmla="*/ 0 w 355635"/>
                <a:gd name="connsiteY0" fmla="*/ 0 h 160457"/>
                <a:gd name="connsiteX1" fmla="*/ 365669 w 355635"/>
                <a:gd name="connsiteY1" fmla="*/ 0 h 160457"/>
                <a:gd name="connsiteX2" fmla="*/ 365669 w 355635"/>
                <a:gd name="connsiteY2" fmla="*/ 167986 h 160457"/>
                <a:gd name="connsiteX3" fmla="*/ 0 w 355635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5635" h="160457">
                  <a:moveTo>
                    <a:pt x="0" y="0"/>
                  </a:moveTo>
                  <a:lnTo>
                    <a:pt x="365669" y="0"/>
                  </a:lnTo>
                  <a:lnTo>
                    <a:pt x="36566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E72582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1E27B3FD-870E-4EE5-8160-063F7D2FAD5E}"/>
                </a:ext>
              </a:extLst>
            </p:cNvPr>
            <p:cNvSpPr/>
            <p:nvPr/>
          </p:nvSpPr>
          <p:spPr>
            <a:xfrm>
              <a:off x="11218668" y="6685200"/>
              <a:ext cx="609660" cy="160457"/>
            </a:xfrm>
            <a:custGeom>
              <a:avLst/>
              <a:gdLst>
                <a:gd name="connsiteX0" fmla="*/ 0 w 609660"/>
                <a:gd name="connsiteY0" fmla="*/ 0 h 160457"/>
                <a:gd name="connsiteX1" fmla="*/ 610168 w 609660"/>
                <a:gd name="connsiteY1" fmla="*/ 0 h 160457"/>
                <a:gd name="connsiteX2" fmla="*/ 610168 w 609660"/>
                <a:gd name="connsiteY2" fmla="*/ 167986 h 160457"/>
                <a:gd name="connsiteX3" fmla="*/ 0 w 60966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9660" h="160457">
                  <a:moveTo>
                    <a:pt x="0" y="0"/>
                  </a:moveTo>
                  <a:lnTo>
                    <a:pt x="610168" y="0"/>
                  </a:lnTo>
                  <a:lnTo>
                    <a:pt x="610168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5A328A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7E4E449A-A069-46BE-BAC6-BD7232EE7F00}"/>
                </a:ext>
              </a:extLst>
            </p:cNvPr>
            <p:cNvSpPr/>
            <p:nvPr/>
          </p:nvSpPr>
          <p:spPr>
            <a:xfrm>
              <a:off x="8926982" y="6685200"/>
              <a:ext cx="774776" cy="160457"/>
            </a:xfrm>
            <a:custGeom>
              <a:avLst/>
              <a:gdLst>
                <a:gd name="connsiteX0" fmla="*/ 0 w 774776"/>
                <a:gd name="connsiteY0" fmla="*/ 0 h 160457"/>
                <a:gd name="connsiteX1" fmla="*/ 782524 w 774776"/>
                <a:gd name="connsiteY1" fmla="*/ 0 h 160457"/>
                <a:gd name="connsiteX2" fmla="*/ 782524 w 774776"/>
                <a:gd name="connsiteY2" fmla="*/ 167986 h 160457"/>
                <a:gd name="connsiteX3" fmla="*/ 0 w 774776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74776" h="160457">
                  <a:moveTo>
                    <a:pt x="0" y="0"/>
                  </a:moveTo>
                  <a:lnTo>
                    <a:pt x="782524" y="0"/>
                  </a:lnTo>
                  <a:lnTo>
                    <a:pt x="782524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FBBA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762DED21-0451-4D01-BE92-D73953160053}"/>
                </a:ext>
              </a:extLst>
            </p:cNvPr>
            <p:cNvSpPr/>
            <p:nvPr/>
          </p:nvSpPr>
          <p:spPr>
            <a:xfrm>
              <a:off x="7890941" y="6685200"/>
              <a:ext cx="1028801" cy="160457"/>
            </a:xfrm>
            <a:custGeom>
              <a:avLst/>
              <a:gdLst>
                <a:gd name="connsiteX0" fmla="*/ 0 w 1028801"/>
                <a:gd name="connsiteY0" fmla="*/ 0 h 160457"/>
                <a:gd name="connsiteX1" fmla="*/ 1038454 w 1028801"/>
                <a:gd name="connsiteY1" fmla="*/ 0 h 160457"/>
                <a:gd name="connsiteX2" fmla="*/ 1038454 w 1028801"/>
                <a:gd name="connsiteY2" fmla="*/ 167986 h 160457"/>
                <a:gd name="connsiteX3" fmla="*/ 0 w 1028801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8801" h="160457">
                  <a:moveTo>
                    <a:pt x="0" y="0"/>
                  </a:moveTo>
                  <a:lnTo>
                    <a:pt x="1038454" y="0"/>
                  </a:lnTo>
                  <a:lnTo>
                    <a:pt x="1038454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EF7D00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C24FB572-CE76-422A-8E8D-BB54F238D75E}"/>
                </a:ext>
              </a:extLst>
            </p:cNvPr>
            <p:cNvSpPr/>
            <p:nvPr/>
          </p:nvSpPr>
          <p:spPr>
            <a:xfrm>
              <a:off x="6360186" y="6685200"/>
              <a:ext cx="1524150" cy="160457"/>
            </a:xfrm>
            <a:custGeom>
              <a:avLst/>
              <a:gdLst>
                <a:gd name="connsiteX0" fmla="*/ 0 w 1524150"/>
                <a:gd name="connsiteY0" fmla="*/ 0 h 160457"/>
                <a:gd name="connsiteX1" fmla="*/ 1532279 w 1524150"/>
                <a:gd name="connsiteY1" fmla="*/ 0 h 160457"/>
                <a:gd name="connsiteX2" fmla="*/ 1532279 w 1524150"/>
                <a:gd name="connsiteY2" fmla="*/ 167986 h 160457"/>
                <a:gd name="connsiteX3" fmla="*/ 0 w 152415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24150" h="160457">
                  <a:moveTo>
                    <a:pt x="0" y="0"/>
                  </a:moveTo>
                  <a:lnTo>
                    <a:pt x="1532279" y="0"/>
                  </a:lnTo>
                  <a:lnTo>
                    <a:pt x="1532279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0B1EB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3CFF3D18-E80F-430A-B525-265F7064FF7B}"/>
                </a:ext>
              </a:extLst>
            </p:cNvPr>
            <p:cNvSpPr/>
            <p:nvPr/>
          </p:nvSpPr>
          <p:spPr>
            <a:xfrm>
              <a:off x="3716421" y="6685200"/>
              <a:ext cx="2641860" cy="160457"/>
            </a:xfrm>
            <a:custGeom>
              <a:avLst/>
              <a:gdLst>
                <a:gd name="connsiteX0" fmla="*/ 0 w 2641860"/>
                <a:gd name="connsiteY0" fmla="*/ 0 h 160457"/>
                <a:gd name="connsiteX1" fmla="*/ 2643765 w 2641860"/>
                <a:gd name="connsiteY1" fmla="*/ 0 h 160457"/>
                <a:gd name="connsiteX2" fmla="*/ 2643765 w 2641860"/>
                <a:gd name="connsiteY2" fmla="*/ 167986 h 160457"/>
                <a:gd name="connsiteX3" fmla="*/ 0 w 2641860"/>
                <a:gd name="connsiteY3" fmla="*/ 167986 h 160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1860" h="160457">
                  <a:moveTo>
                    <a:pt x="0" y="0"/>
                  </a:moveTo>
                  <a:lnTo>
                    <a:pt x="2643765" y="0"/>
                  </a:lnTo>
                  <a:lnTo>
                    <a:pt x="2643765" y="167986"/>
                  </a:lnTo>
                  <a:lnTo>
                    <a:pt x="0" y="167986"/>
                  </a:lnTo>
                  <a:close/>
                </a:path>
              </a:pathLst>
            </a:custGeom>
            <a:solidFill>
              <a:srgbClr val="004F9F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sz="2400"/>
            </a:p>
          </p:txBody>
        </p:sp>
      </p:grpSp>
      <p:pic>
        <p:nvPicPr>
          <p:cNvPr id="19" name="Graphic 18">
            <a:extLst>
              <a:ext uri="{FF2B5EF4-FFF2-40B4-BE49-F238E27FC236}">
                <a16:creationId xmlns:a16="http://schemas.microsoft.com/office/drawing/2014/main" xmlns="" id="{BB3AA11E-F280-4F03-894D-90E0BFBA55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15595" y="282610"/>
            <a:ext cx="1440255" cy="60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643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57719" y="430717"/>
            <a:ext cx="11469281" cy="402336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357719" y="892181"/>
            <a:ext cx="11469157" cy="396875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6913" y="6394275"/>
            <a:ext cx="969962" cy="19685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034BEE3-566C-4068-A777-C3A4762E861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98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1_Geometry Global Presentation Template_v1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0" y="793742"/>
            <a:ext cx="11947061" cy="0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rgbClr val="4BACC6">
                    <a:lumMod val="75000"/>
                  </a:srgbClr>
                </a:gs>
                <a:gs pos="43000">
                  <a:srgbClr val="4BACC6">
                    <a:lumMod val="75000"/>
                  </a:srgbClr>
                </a:gs>
                <a:gs pos="80995">
                  <a:srgbClr val="4BACC6">
                    <a:lumMod val="75000"/>
                    <a:alpha val="0"/>
                  </a:srgbClr>
                </a:gs>
                <a:gs pos="9400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1"/>
              <a:tileRect/>
            </a:gra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39241923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AF9E1C1-D009-4E0D-A5E7-5AAE029B6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EF04D91-6F32-4FC8-A875-32384C03D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065BAC6-EB94-4089-838B-06287E899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8DBCF-6CAF-4CC0-94F8-33E41183C94C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FEB0D8-E9C0-48CD-AF2F-28145B67C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3A8722-7D71-4CED-B013-AB90E5C79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9E35C-C1B1-4101-9B36-EC4B66BF7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19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8" r:id="rId15"/>
    <p:sldLayoutId id="2147483669" r:id="rId16"/>
    <p:sldLayoutId id="214748367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chart" Target="../charts/chart3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pn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jpe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jpe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5.jpeg"/><Relationship Id="rId7" Type="http://schemas.openxmlformats.org/officeDocument/2006/relationships/image" Target="../media/image47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image" Target="../media/image51.png"/><Relationship Id="rId5" Type="http://schemas.openxmlformats.org/officeDocument/2006/relationships/image" Target="../media/image46.jpeg"/><Relationship Id="rId10" Type="http://schemas.openxmlformats.org/officeDocument/2006/relationships/image" Target="../media/image50.jpeg"/><Relationship Id="rId4" Type="http://schemas.microsoft.com/office/2007/relationships/hdphoto" Target="../media/hdphoto2.wdp"/><Relationship Id="rId9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f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pn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jpeg"/><Relationship Id="rId4" Type="http://schemas.openxmlformats.org/officeDocument/2006/relationships/image" Target="../media/image10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2.png"/><Relationship Id="rId7" Type="http://schemas.openxmlformats.org/officeDocument/2006/relationships/image" Target="../media/image118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7.jpe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112.png"/><Relationship Id="rId7" Type="http://schemas.openxmlformats.org/officeDocument/2006/relationships/image" Target="../media/image119.jpe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f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7" Type="http://schemas.openxmlformats.org/officeDocument/2006/relationships/image" Target="../media/image1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1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111.png"/><Relationship Id="rId7" Type="http://schemas.openxmlformats.org/officeDocument/2006/relationships/image" Target="../media/image1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5" Type="http://schemas.openxmlformats.org/officeDocument/2006/relationships/image" Target="../media/image114.png"/><Relationship Id="rId10" Type="http://schemas.openxmlformats.org/officeDocument/2006/relationships/image" Target="../media/image115.png"/><Relationship Id="rId4" Type="http://schemas.openxmlformats.org/officeDocument/2006/relationships/image" Target="../media/image113.png"/><Relationship Id="rId9" Type="http://schemas.openxmlformats.org/officeDocument/2006/relationships/image" Target="../media/image134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35.jpeg"/><Relationship Id="rId7" Type="http://schemas.openxmlformats.org/officeDocument/2006/relationships/image" Target="../media/image1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10" Type="http://schemas.openxmlformats.org/officeDocument/2006/relationships/image" Target="../media/image115.png"/><Relationship Id="rId4" Type="http://schemas.openxmlformats.org/officeDocument/2006/relationships/image" Target="../media/image136.jpeg"/><Relationship Id="rId9" Type="http://schemas.openxmlformats.org/officeDocument/2006/relationships/image" Target="../media/image1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2.png"/><Relationship Id="rId4" Type="http://schemas.openxmlformats.org/officeDocument/2006/relationships/image" Target="../media/image141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png"/><Relationship Id="rId3" Type="http://schemas.openxmlformats.org/officeDocument/2006/relationships/image" Target="../media/image144.jpeg"/><Relationship Id="rId7" Type="http://schemas.openxmlformats.org/officeDocument/2006/relationships/image" Target="../media/image148.png"/><Relationship Id="rId12" Type="http://schemas.openxmlformats.org/officeDocument/2006/relationships/image" Target="../media/image153.pn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png"/><Relationship Id="rId11" Type="http://schemas.openxmlformats.org/officeDocument/2006/relationships/image" Target="../media/image152.png"/><Relationship Id="rId5" Type="http://schemas.openxmlformats.org/officeDocument/2006/relationships/image" Target="../media/image146.jpeg"/><Relationship Id="rId10" Type="http://schemas.openxmlformats.org/officeDocument/2006/relationships/image" Target="../media/image151.png"/><Relationship Id="rId4" Type="http://schemas.openxmlformats.org/officeDocument/2006/relationships/image" Target="../media/image145.png"/><Relationship Id="rId9" Type="http://schemas.openxmlformats.org/officeDocument/2006/relationships/image" Target="../media/image150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jpeg"/><Relationship Id="rId13" Type="http://schemas.openxmlformats.org/officeDocument/2006/relationships/image" Target="../media/image165.png"/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12" Type="http://schemas.openxmlformats.org/officeDocument/2006/relationships/image" Target="../media/image164.jpe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8.png"/><Relationship Id="rId11" Type="http://schemas.openxmlformats.org/officeDocument/2006/relationships/image" Target="../media/image163.png"/><Relationship Id="rId5" Type="http://schemas.openxmlformats.org/officeDocument/2006/relationships/image" Target="../media/image157.png"/><Relationship Id="rId10" Type="http://schemas.openxmlformats.org/officeDocument/2006/relationships/image" Target="../media/image162.png"/><Relationship Id="rId4" Type="http://schemas.openxmlformats.org/officeDocument/2006/relationships/image" Target="../media/image156.png"/><Relationship Id="rId9" Type="http://schemas.openxmlformats.org/officeDocument/2006/relationships/image" Target="../media/image16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tel:+74959372002" TargetMode="External"/><Relationship Id="rId13" Type="http://schemas.openxmlformats.org/officeDocument/2006/relationships/hyperlink" Target="mailto:ulyana_esyunina@bat.com" TargetMode="External"/><Relationship Id="rId3" Type="http://schemas.openxmlformats.org/officeDocument/2006/relationships/hyperlink" Target="https://www.jti.com/ru/europe/russia" TargetMode="External"/><Relationship Id="rId7" Type="http://schemas.openxmlformats.org/officeDocument/2006/relationships/hyperlink" Target="tel:+74959372000" TargetMode="External"/><Relationship Id="rId12" Type="http://schemas.openxmlformats.org/officeDocument/2006/relationships/hyperlink" Target="mailto:mikhail_morev@bat.com" TargetMode="External"/><Relationship Id="rId2" Type="http://schemas.openxmlformats.org/officeDocument/2006/relationships/hyperlink" Target="mailto:AIT.Russia@jti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atrussia.ru/" TargetMode="External"/><Relationship Id="rId11" Type="http://schemas.openxmlformats.org/officeDocument/2006/relationships/hyperlink" Target="mailto:igor_cherkasskiy@bat.com" TargetMode="External"/><Relationship Id="rId5" Type="http://schemas.openxmlformats.org/officeDocument/2006/relationships/hyperlink" Target="mailto:info@batrussia.ru" TargetMode="External"/><Relationship Id="rId10" Type="http://schemas.openxmlformats.org/officeDocument/2006/relationships/hyperlink" Target="http://imperial-tobacco.ru/" TargetMode="External"/><Relationship Id="rId4" Type="http://schemas.openxmlformats.org/officeDocument/2006/relationships/hyperlink" Target="https://www.pmi.com/" TargetMode="External"/><Relationship Id="rId9" Type="http://schemas.openxmlformats.org/officeDocument/2006/relationships/hyperlink" Target="mailto:feedback@ru.imptob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xmlns="" id="{4BA34EAB-9274-4FA4-ADF4-7C0F2F8B2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9527" y="2381327"/>
            <a:ext cx="11032946" cy="2095347"/>
          </a:xfrm>
        </p:spPr>
        <p:txBody>
          <a:bodyPr>
            <a:normAutofit fontScale="90000"/>
          </a:bodyPr>
          <a:lstStyle/>
          <a:p>
            <a:r>
              <a:rPr lang="ru-RU" sz="5400" b="1" kern="0" dirty="0">
                <a:solidFill>
                  <a:srgbClr val="002060"/>
                </a:solidFill>
                <a:latin typeface="Century Gothic" panose="020B0502020202020204" pitchFamily="34" charset="0"/>
                <a:sym typeface="Raleway"/>
              </a:rPr>
              <a:t>Состояние нелегального рынка табачных и </a:t>
            </a:r>
            <a:r>
              <a:rPr lang="ru-RU" sz="5400" b="1" kern="0" dirty="0" err="1">
                <a:solidFill>
                  <a:srgbClr val="002060"/>
                </a:solidFill>
                <a:latin typeface="Century Gothic" panose="020B0502020202020204" pitchFamily="34" charset="0"/>
                <a:sym typeface="Raleway"/>
              </a:rPr>
              <a:t>никотинсодержащих</a:t>
            </a:r>
            <a:r>
              <a:rPr lang="ru-RU" sz="5400" b="1" kern="0" dirty="0">
                <a:solidFill>
                  <a:srgbClr val="002060"/>
                </a:solidFill>
                <a:latin typeface="Century Gothic" panose="020B0502020202020204" pitchFamily="34" charset="0"/>
                <a:sym typeface="Raleway"/>
              </a:rPr>
              <a:t> изделий в РФ</a:t>
            </a:r>
            <a:endParaRPr lang="en-GB" sz="5400" b="1" kern="0" dirty="0">
              <a:solidFill>
                <a:srgbClr val="002060"/>
              </a:solidFill>
              <a:latin typeface="Century Gothic" panose="020B0502020202020204" pitchFamily="34" charset="0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078564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">
            <a:extLst>
              <a:ext uri="{FF2B5EF4-FFF2-40B4-BE49-F238E27FC236}">
                <a16:creationId xmlns:a16="http://schemas.microsoft.com/office/drawing/2014/main" xmlns="" id="{1843223B-2978-4257-A421-B97CA2CB2165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711182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ДИНАМИКА РОСТА РЫНКА НЕЛЕГАЛЬНОГО ТАБАКА В РОССИИ</a:t>
            </a:r>
            <a:endParaRPr kumimoji="0" lang="ru-RU" sz="2400" b="1" i="0" u="none" strike="noStrike" kern="0" cap="none" spc="0" normalizeH="0" baseline="0" noProof="0" dirty="0">
              <a:ln w="9525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uLnTx/>
              <a:uFillTx/>
              <a:latin typeface="Century Gothic" panose="020B0502020202020204" pitchFamily="34" charset="0"/>
              <a:ea typeface="+mn-ea"/>
              <a:cs typeface="Raleway" panose="020B0604020202020204" charset="0"/>
            </a:endParaRPr>
          </a:p>
          <a:p>
            <a:pPr marL="0" marR="0" lvl="0" indent="0" algn="l" defTabSz="71118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 w="9525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uLnTx/>
              <a:uFillTx/>
              <a:latin typeface="Century Gothic" panose="020B0502020202020204" pitchFamily="34" charset="0"/>
              <a:ea typeface="+mn-ea"/>
              <a:cs typeface="Raleway" panose="020B0604020202020204" charset="0"/>
            </a:endParaRPr>
          </a:p>
          <a:p>
            <a:pPr marL="0" marR="0" lvl="0" indent="0" algn="l" defTabSz="711182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 w="9525">
                <a:noFill/>
                <a:prstDash val="solid"/>
              </a:ln>
              <a:solidFill>
                <a:srgbClr val="002060"/>
              </a:solidFill>
              <a:uLnTx/>
              <a:uFillTx/>
              <a:latin typeface="Century Gothic" panose="020B0502020202020204" pitchFamily="34" charset="0"/>
              <a:ea typeface="+mn-ea"/>
              <a:cs typeface="Raleway" panose="020B0604020202020204" charset="0"/>
            </a:endParaRPr>
          </a:p>
        </p:txBody>
      </p:sp>
      <p:sp>
        <p:nvSpPr>
          <p:cNvPr id="14" name="Прямоугольник 25">
            <a:extLst>
              <a:ext uri="{FF2B5EF4-FFF2-40B4-BE49-F238E27FC236}">
                <a16:creationId xmlns:a16="http://schemas.microsoft.com/office/drawing/2014/main" xmlns="" id="{A5D4D09B-DD97-4E9E-85CC-E0A0CF3C9EFA}"/>
              </a:ext>
            </a:extLst>
          </p:cNvPr>
          <p:cNvSpPr/>
          <p:nvPr/>
        </p:nvSpPr>
        <p:spPr>
          <a:xfrm>
            <a:off x="330538" y="1097797"/>
            <a:ext cx="1498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charset="0"/>
              </a:rPr>
              <a:t>Вся Россия</a:t>
            </a:r>
            <a:endParaRPr lang="en-GB" b="1" dirty="0">
              <a:solidFill>
                <a:srgbClr val="002060"/>
              </a:solidFill>
              <a:latin typeface="Arial" charset="0"/>
            </a:endParaRPr>
          </a:p>
        </p:txBody>
      </p:sp>
      <p:graphicFrame>
        <p:nvGraphicFramePr>
          <p:cNvPr id="16" name="Диаграмма 74">
            <a:extLst>
              <a:ext uri="{FF2B5EF4-FFF2-40B4-BE49-F238E27FC236}">
                <a16:creationId xmlns:a16="http://schemas.microsoft.com/office/drawing/2014/main" xmlns="" id="{4D0D23D6-C9A7-458E-803E-855EFC202CE3}"/>
              </a:ext>
            </a:extLst>
          </p:cNvPr>
          <p:cNvGraphicFramePr/>
          <p:nvPr/>
        </p:nvGraphicFramePr>
        <p:xfrm>
          <a:off x="435792" y="1819248"/>
          <a:ext cx="10956885" cy="32860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Up Arrow 49">
            <a:extLst>
              <a:ext uri="{FF2B5EF4-FFF2-40B4-BE49-F238E27FC236}">
                <a16:creationId xmlns:a16="http://schemas.microsoft.com/office/drawing/2014/main" xmlns="" id="{C4BDFAE7-01F5-4353-8636-9CA4644BBEEF}"/>
              </a:ext>
            </a:extLst>
          </p:cNvPr>
          <p:cNvSpPr/>
          <p:nvPr/>
        </p:nvSpPr>
        <p:spPr>
          <a:xfrm>
            <a:off x="5385603" y="4574010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Up Arrow 50">
            <a:extLst>
              <a:ext uri="{FF2B5EF4-FFF2-40B4-BE49-F238E27FC236}">
                <a16:creationId xmlns:a16="http://schemas.microsoft.com/office/drawing/2014/main" xmlns="" id="{E833430E-B5FB-4762-85BA-FD942A917997}"/>
              </a:ext>
            </a:extLst>
          </p:cNvPr>
          <p:cNvSpPr/>
          <p:nvPr/>
        </p:nvSpPr>
        <p:spPr>
          <a:xfrm>
            <a:off x="5371038" y="3994775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Up Arrow 51">
            <a:extLst>
              <a:ext uri="{FF2B5EF4-FFF2-40B4-BE49-F238E27FC236}">
                <a16:creationId xmlns:a16="http://schemas.microsoft.com/office/drawing/2014/main" xmlns="" id="{FAE122E3-1967-48E7-AAFB-5105CE3E037E}"/>
              </a:ext>
            </a:extLst>
          </p:cNvPr>
          <p:cNvSpPr/>
          <p:nvPr/>
        </p:nvSpPr>
        <p:spPr>
          <a:xfrm>
            <a:off x="5376078" y="3464966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Down Arrow 52">
            <a:extLst>
              <a:ext uri="{FF2B5EF4-FFF2-40B4-BE49-F238E27FC236}">
                <a16:creationId xmlns:a16="http://schemas.microsoft.com/office/drawing/2014/main" xmlns="" id="{D9B3DDE2-D2B3-46D8-AF12-C285F2A6848A}"/>
              </a:ext>
            </a:extLst>
          </p:cNvPr>
          <p:cNvSpPr/>
          <p:nvPr/>
        </p:nvSpPr>
        <p:spPr>
          <a:xfrm>
            <a:off x="6591603" y="4346138"/>
            <a:ext cx="144000" cy="133200"/>
          </a:xfrm>
          <a:prstGeom prst="downArrow">
            <a:avLst/>
          </a:prstGeom>
          <a:solidFill>
            <a:srgbClr val="C0000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Up Arrow 53">
            <a:extLst>
              <a:ext uri="{FF2B5EF4-FFF2-40B4-BE49-F238E27FC236}">
                <a16:creationId xmlns:a16="http://schemas.microsoft.com/office/drawing/2014/main" xmlns="" id="{C9E841D5-44F2-4B20-9DBB-304947F30DA1}"/>
              </a:ext>
            </a:extLst>
          </p:cNvPr>
          <p:cNvSpPr/>
          <p:nvPr/>
        </p:nvSpPr>
        <p:spPr>
          <a:xfrm>
            <a:off x="6591603" y="3436521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Up Arrow 54">
            <a:extLst>
              <a:ext uri="{FF2B5EF4-FFF2-40B4-BE49-F238E27FC236}">
                <a16:creationId xmlns:a16="http://schemas.microsoft.com/office/drawing/2014/main" xmlns="" id="{F7993E23-79EF-40A9-B0B3-572513EE0051}"/>
              </a:ext>
            </a:extLst>
          </p:cNvPr>
          <p:cNvSpPr/>
          <p:nvPr/>
        </p:nvSpPr>
        <p:spPr>
          <a:xfrm>
            <a:off x="6591603" y="2720569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Up Arrow 55">
            <a:extLst>
              <a:ext uri="{FF2B5EF4-FFF2-40B4-BE49-F238E27FC236}">
                <a16:creationId xmlns:a16="http://schemas.microsoft.com/office/drawing/2014/main" xmlns="" id="{3B4E2CCD-62FD-49A7-95F6-9628EEED9AA6}"/>
              </a:ext>
            </a:extLst>
          </p:cNvPr>
          <p:cNvSpPr/>
          <p:nvPr/>
        </p:nvSpPr>
        <p:spPr>
          <a:xfrm>
            <a:off x="6591603" y="2467469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Up Arrow 55">
            <a:extLst>
              <a:ext uri="{FF2B5EF4-FFF2-40B4-BE49-F238E27FC236}">
                <a16:creationId xmlns:a16="http://schemas.microsoft.com/office/drawing/2014/main" xmlns="" id="{46E89519-A983-4ABA-8C98-6128E388CBB4}"/>
              </a:ext>
            </a:extLst>
          </p:cNvPr>
          <p:cNvSpPr/>
          <p:nvPr/>
        </p:nvSpPr>
        <p:spPr>
          <a:xfrm>
            <a:off x="7792764" y="1992851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Up Arrow 55">
            <a:extLst>
              <a:ext uri="{FF2B5EF4-FFF2-40B4-BE49-F238E27FC236}">
                <a16:creationId xmlns:a16="http://schemas.microsoft.com/office/drawing/2014/main" xmlns="" id="{89CB10A7-6173-4420-BE24-A269D042201D}"/>
              </a:ext>
            </a:extLst>
          </p:cNvPr>
          <p:cNvSpPr/>
          <p:nvPr/>
        </p:nvSpPr>
        <p:spPr>
          <a:xfrm>
            <a:off x="7792764" y="2302007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Up Arrow 55">
            <a:extLst>
              <a:ext uri="{FF2B5EF4-FFF2-40B4-BE49-F238E27FC236}">
                <a16:creationId xmlns:a16="http://schemas.microsoft.com/office/drawing/2014/main" xmlns="" id="{E10DC268-5B62-4F5F-9687-10CB7DD29064}"/>
              </a:ext>
            </a:extLst>
          </p:cNvPr>
          <p:cNvSpPr/>
          <p:nvPr/>
        </p:nvSpPr>
        <p:spPr>
          <a:xfrm>
            <a:off x="7792764" y="3212052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7" name="Up Arrow 55">
            <a:extLst>
              <a:ext uri="{FF2B5EF4-FFF2-40B4-BE49-F238E27FC236}">
                <a16:creationId xmlns:a16="http://schemas.microsoft.com/office/drawing/2014/main" xmlns="" id="{CB19B20F-1970-4654-9BFB-DBE879A96B34}"/>
              </a:ext>
            </a:extLst>
          </p:cNvPr>
          <p:cNvSpPr/>
          <p:nvPr/>
        </p:nvSpPr>
        <p:spPr>
          <a:xfrm>
            <a:off x="7792764" y="4487856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Down Arrow 52">
            <a:extLst>
              <a:ext uri="{FF2B5EF4-FFF2-40B4-BE49-F238E27FC236}">
                <a16:creationId xmlns:a16="http://schemas.microsoft.com/office/drawing/2014/main" xmlns="" id="{4FF109FB-ED63-4FB1-817A-E45EF2B6A4CF}"/>
              </a:ext>
            </a:extLst>
          </p:cNvPr>
          <p:cNvSpPr/>
          <p:nvPr/>
        </p:nvSpPr>
        <p:spPr>
          <a:xfrm>
            <a:off x="7792764" y="4250341"/>
            <a:ext cx="144000" cy="133200"/>
          </a:xfrm>
          <a:prstGeom prst="downArrow">
            <a:avLst/>
          </a:prstGeom>
          <a:solidFill>
            <a:srgbClr val="C0000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29" name="Таблица 37">
            <a:extLst>
              <a:ext uri="{FF2B5EF4-FFF2-40B4-BE49-F238E27FC236}">
                <a16:creationId xmlns:a16="http://schemas.microsoft.com/office/drawing/2014/main" xmlns="" id="{F4EF0B8C-5FA4-4FE6-A5AD-2B32F4CED645}"/>
              </a:ext>
            </a:extLst>
          </p:cNvPr>
          <p:cNvGraphicFramePr>
            <a:graphicFrameLocks noGrp="1"/>
          </p:cNvGraphicFramePr>
          <p:nvPr/>
        </p:nvGraphicFramePr>
        <p:xfrm>
          <a:off x="330539" y="1389397"/>
          <a:ext cx="96998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464">
                  <a:extLst>
                    <a:ext uri="{9D8B030D-6E8A-4147-A177-3AD203B41FA5}">
                      <a16:colId xmlns:a16="http://schemas.microsoft.com/office/drawing/2014/main" xmlns="" val="1060223630"/>
                    </a:ext>
                  </a:extLst>
                </a:gridCol>
                <a:gridCol w="1662105">
                  <a:extLst>
                    <a:ext uri="{9D8B030D-6E8A-4147-A177-3AD203B41FA5}">
                      <a16:colId xmlns:a16="http://schemas.microsoft.com/office/drawing/2014/main" xmlns="" val="220218050"/>
                    </a:ext>
                  </a:extLst>
                </a:gridCol>
                <a:gridCol w="1298889">
                  <a:extLst>
                    <a:ext uri="{9D8B030D-6E8A-4147-A177-3AD203B41FA5}">
                      <a16:colId xmlns:a16="http://schemas.microsoft.com/office/drawing/2014/main" xmlns="" val="1277399675"/>
                    </a:ext>
                  </a:extLst>
                </a:gridCol>
                <a:gridCol w="1234603">
                  <a:extLst>
                    <a:ext uri="{9D8B030D-6E8A-4147-A177-3AD203B41FA5}">
                      <a16:colId xmlns:a16="http://schemas.microsoft.com/office/drawing/2014/main" xmlns="" val="974198402"/>
                    </a:ext>
                  </a:extLst>
                </a:gridCol>
                <a:gridCol w="1234603">
                  <a:extLst>
                    <a:ext uri="{9D8B030D-6E8A-4147-A177-3AD203B41FA5}">
                      <a16:colId xmlns:a16="http://schemas.microsoft.com/office/drawing/2014/main" xmlns="" val="4035749581"/>
                    </a:ext>
                  </a:extLst>
                </a:gridCol>
                <a:gridCol w="1234603">
                  <a:extLst>
                    <a:ext uri="{9D8B030D-6E8A-4147-A177-3AD203B41FA5}">
                      <a16:colId xmlns:a16="http://schemas.microsoft.com/office/drawing/2014/main" xmlns="" val="564319096"/>
                    </a:ext>
                  </a:extLst>
                </a:gridCol>
                <a:gridCol w="1234603">
                  <a:extLst>
                    <a:ext uri="{9D8B030D-6E8A-4147-A177-3AD203B41FA5}">
                      <a16:colId xmlns:a16="http://schemas.microsoft.com/office/drawing/2014/main" xmlns="" val="38889421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just"/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002060"/>
                          </a:solidFill>
                        </a:rPr>
                        <a:t>4.6%</a:t>
                      </a:r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>
                          <a:solidFill>
                            <a:srgbClr val="002060"/>
                          </a:solidFill>
                        </a:rPr>
                        <a:t>7.7%</a:t>
                      </a:r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10.3%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1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</a:rPr>
                        <a:t>2</a:t>
                      </a:r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.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</a:rPr>
                        <a:t>7</a:t>
                      </a:r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%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10.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</a:rPr>
                        <a:t>7</a:t>
                      </a:r>
                      <a:r>
                        <a:rPr lang="ru-RU" sz="1800" b="0" dirty="0">
                          <a:solidFill>
                            <a:srgbClr val="002060"/>
                          </a:solidFill>
                        </a:rPr>
                        <a:t>%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6644660"/>
                  </a:ext>
                </a:extLst>
              </a:tr>
            </a:tbl>
          </a:graphicData>
        </a:graphic>
      </p:graphicFrame>
      <p:sp>
        <p:nvSpPr>
          <p:cNvPr id="31" name="Стрелка вниз 48">
            <a:extLst>
              <a:ext uri="{FF2B5EF4-FFF2-40B4-BE49-F238E27FC236}">
                <a16:creationId xmlns:a16="http://schemas.microsoft.com/office/drawing/2014/main" xmlns="" id="{7D50E7EF-ECE4-4BF0-926F-5F136AE0AEE6}"/>
              </a:ext>
            </a:extLst>
          </p:cNvPr>
          <p:cNvSpPr/>
          <p:nvPr/>
        </p:nvSpPr>
        <p:spPr>
          <a:xfrm flipV="1">
            <a:off x="6488343" y="1504671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36" name="Стрелка вниз 49">
            <a:extLst>
              <a:ext uri="{FF2B5EF4-FFF2-40B4-BE49-F238E27FC236}">
                <a16:creationId xmlns:a16="http://schemas.microsoft.com/office/drawing/2014/main" xmlns="" id="{FB2903D0-7D78-4598-B452-3607007E1965}"/>
              </a:ext>
            </a:extLst>
          </p:cNvPr>
          <p:cNvSpPr/>
          <p:nvPr/>
        </p:nvSpPr>
        <p:spPr>
          <a:xfrm flipV="1">
            <a:off x="5280797" y="1504671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37" name="Стрелка вниз 50">
            <a:extLst>
              <a:ext uri="{FF2B5EF4-FFF2-40B4-BE49-F238E27FC236}">
                <a16:creationId xmlns:a16="http://schemas.microsoft.com/office/drawing/2014/main" xmlns="" id="{0F269897-ED51-47C3-B1AF-41761B77D708}"/>
              </a:ext>
            </a:extLst>
          </p:cNvPr>
          <p:cNvSpPr/>
          <p:nvPr/>
        </p:nvSpPr>
        <p:spPr>
          <a:xfrm flipV="1">
            <a:off x="7713769" y="1504671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38" name="Стрелка вниз 51">
            <a:extLst>
              <a:ext uri="{FF2B5EF4-FFF2-40B4-BE49-F238E27FC236}">
                <a16:creationId xmlns:a16="http://schemas.microsoft.com/office/drawing/2014/main" xmlns="" id="{0DAC7BE5-73E2-43F0-8BF5-E735462AA487}"/>
              </a:ext>
            </a:extLst>
          </p:cNvPr>
          <p:cNvSpPr/>
          <p:nvPr/>
        </p:nvSpPr>
        <p:spPr>
          <a:xfrm>
            <a:off x="8976519" y="1504671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39" name="Down Arrow 98">
            <a:extLst>
              <a:ext uri="{FF2B5EF4-FFF2-40B4-BE49-F238E27FC236}">
                <a16:creationId xmlns:a16="http://schemas.microsoft.com/office/drawing/2014/main" xmlns="" id="{B6310E83-E485-495E-9ED3-3AF02E7054A5}"/>
              </a:ext>
            </a:extLst>
          </p:cNvPr>
          <p:cNvSpPr/>
          <p:nvPr/>
        </p:nvSpPr>
        <p:spPr>
          <a:xfrm>
            <a:off x="9003256" y="4638260"/>
            <a:ext cx="144000" cy="133200"/>
          </a:xfrm>
          <a:prstGeom prst="downArrow">
            <a:avLst/>
          </a:prstGeom>
          <a:solidFill>
            <a:srgbClr val="C0000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0" name="Down Arrow 98">
            <a:extLst>
              <a:ext uri="{FF2B5EF4-FFF2-40B4-BE49-F238E27FC236}">
                <a16:creationId xmlns:a16="http://schemas.microsoft.com/office/drawing/2014/main" xmlns="" id="{5AFC2589-2795-4F1D-87F3-5F4E05ECC009}"/>
              </a:ext>
            </a:extLst>
          </p:cNvPr>
          <p:cNvSpPr/>
          <p:nvPr/>
        </p:nvSpPr>
        <p:spPr>
          <a:xfrm>
            <a:off x="9003256" y="4477386"/>
            <a:ext cx="144000" cy="133200"/>
          </a:xfrm>
          <a:prstGeom prst="downArrow">
            <a:avLst/>
          </a:prstGeom>
          <a:solidFill>
            <a:srgbClr val="C0000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" name="Up Arrow 101">
            <a:extLst>
              <a:ext uri="{FF2B5EF4-FFF2-40B4-BE49-F238E27FC236}">
                <a16:creationId xmlns:a16="http://schemas.microsoft.com/office/drawing/2014/main" xmlns="" id="{4CE5047E-8815-4927-9A06-672B6280A97F}"/>
              </a:ext>
            </a:extLst>
          </p:cNvPr>
          <p:cNvSpPr/>
          <p:nvPr/>
        </p:nvSpPr>
        <p:spPr>
          <a:xfrm>
            <a:off x="9003256" y="2908914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Up Arrow 101">
            <a:extLst>
              <a:ext uri="{FF2B5EF4-FFF2-40B4-BE49-F238E27FC236}">
                <a16:creationId xmlns:a16="http://schemas.microsoft.com/office/drawing/2014/main" xmlns="" id="{2A7BA6DD-433E-458F-B3E1-7AABB1477D71}"/>
              </a:ext>
            </a:extLst>
          </p:cNvPr>
          <p:cNvSpPr/>
          <p:nvPr/>
        </p:nvSpPr>
        <p:spPr>
          <a:xfrm>
            <a:off x="9003256" y="2463911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44" name="Группа 45">
            <a:extLst>
              <a:ext uri="{FF2B5EF4-FFF2-40B4-BE49-F238E27FC236}">
                <a16:creationId xmlns:a16="http://schemas.microsoft.com/office/drawing/2014/main" xmlns="" id="{58D64ACB-C476-4BF9-8EB6-F0D095CB6161}"/>
              </a:ext>
            </a:extLst>
          </p:cNvPr>
          <p:cNvGrpSpPr/>
          <p:nvPr/>
        </p:nvGrpSpPr>
        <p:grpSpPr>
          <a:xfrm>
            <a:off x="8185981" y="5465054"/>
            <a:ext cx="3793394" cy="246221"/>
            <a:chOff x="6738380" y="5083642"/>
            <a:chExt cx="3793394" cy="246221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89586903-9EC0-436B-AD7B-8F77512A4D7C}"/>
                </a:ext>
              </a:extLst>
            </p:cNvPr>
            <p:cNvSpPr txBox="1"/>
            <p:nvPr/>
          </p:nvSpPr>
          <p:spPr>
            <a:xfrm>
              <a:off x="6937811" y="5083642"/>
              <a:ext cx="359396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rgbClr val="4C4C4C"/>
                  </a:solidFill>
                  <a:latin typeface="Arial"/>
                </a:rPr>
                <a:t> </a:t>
              </a:r>
              <a:r>
                <a:rPr lang="en-US" sz="1000" dirty="0">
                  <a:solidFill>
                    <a:srgbClr val="002060"/>
                  </a:solidFill>
                  <a:latin typeface="Arial"/>
                </a:rPr>
                <a:t>- </a:t>
              </a:r>
              <a:r>
                <a:rPr lang="ru-RU" sz="1000" dirty="0">
                  <a:solidFill>
                    <a:srgbClr val="002060"/>
                  </a:solidFill>
                </a:rPr>
                <a:t>Значимо </a:t>
              </a:r>
              <a:r>
                <a:rPr lang="ru-RU" sz="1000" dirty="0">
                  <a:solidFill>
                    <a:srgbClr val="00B050"/>
                  </a:solidFill>
                </a:rPr>
                <a:t>выше</a:t>
              </a:r>
              <a:r>
                <a:rPr lang="ru-RU" sz="1000" dirty="0"/>
                <a:t>/</a:t>
              </a:r>
              <a:r>
                <a:rPr lang="ru-RU" sz="1000" dirty="0">
                  <a:solidFill>
                    <a:srgbClr val="FF0000"/>
                  </a:solidFill>
                </a:rPr>
                <a:t>ниже</a:t>
              </a:r>
              <a:r>
                <a:rPr lang="ru-RU" sz="1000" dirty="0"/>
                <a:t> </a:t>
              </a:r>
              <a:r>
                <a:rPr lang="ru-RU" sz="1000" dirty="0">
                  <a:solidFill>
                    <a:srgbClr val="002060"/>
                  </a:solidFill>
                </a:rPr>
                <a:t>, чем в прошлой волне</a:t>
              </a:r>
            </a:p>
          </p:txBody>
        </p:sp>
        <p:sp>
          <p:nvSpPr>
            <p:cNvPr id="46" name="Стрелка вниз 47">
              <a:extLst>
                <a:ext uri="{FF2B5EF4-FFF2-40B4-BE49-F238E27FC236}">
                  <a16:creationId xmlns:a16="http://schemas.microsoft.com/office/drawing/2014/main" xmlns="" id="{36227F35-58D9-41A1-85C4-9B9B1B05F7BD}"/>
                </a:ext>
              </a:extLst>
            </p:cNvPr>
            <p:cNvSpPr/>
            <p:nvPr/>
          </p:nvSpPr>
          <p:spPr>
            <a:xfrm>
              <a:off x="6865811" y="5148172"/>
              <a:ext cx="144000" cy="144000"/>
            </a:xfrm>
            <a:prstGeom prst="down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  <p:sp>
          <p:nvSpPr>
            <p:cNvPr id="47" name="Стрелка вниз 56">
              <a:extLst>
                <a:ext uri="{FF2B5EF4-FFF2-40B4-BE49-F238E27FC236}">
                  <a16:creationId xmlns:a16="http://schemas.microsoft.com/office/drawing/2014/main" xmlns="" id="{7CAF2B1A-350C-480A-B85E-01A3B19434BB}"/>
                </a:ext>
              </a:extLst>
            </p:cNvPr>
            <p:cNvSpPr/>
            <p:nvPr/>
          </p:nvSpPr>
          <p:spPr>
            <a:xfrm flipV="1">
              <a:off x="6738380" y="5148172"/>
              <a:ext cx="144000" cy="144000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ECA30889-84BB-4A03-B8C4-150DDA8D23B4}"/>
              </a:ext>
            </a:extLst>
          </p:cNvPr>
          <p:cNvSpPr/>
          <p:nvPr/>
        </p:nvSpPr>
        <p:spPr>
          <a:xfrm>
            <a:off x="308456" y="6351264"/>
            <a:ext cx="266290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год, кв. 2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*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по оценкам экспертов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B8B112E2-225D-49CA-A283-EE7474E9CD90}"/>
              </a:ext>
            </a:extLst>
          </p:cNvPr>
          <p:cNvGrpSpPr/>
          <p:nvPr/>
        </p:nvGrpSpPr>
        <p:grpSpPr>
          <a:xfrm>
            <a:off x="401760" y="4383541"/>
            <a:ext cx="2873155" cy="1199941"/>
            <a:chOff x="5724127" y="4083918"/>
            <a:chExt cx="2094588" cy="771770"/>
          </a:xfrm>
        </p:grpSpPr>
        <p:sp>
          <p:nvSpPr>
            <p:cNvPr id="50" name="Rectangle 18">
              <a:extLst>
                <a:ext uri="{FF2B5EF4-FFF2-40B4-BE49-F238E27FC236}">
                  <a16:creationId xmlns:a16="http://schemas.microsoft.com/office/drawing/2014/main" xmlns="" id="{096E52D1-E59E-4B1A-9354-5BD7A2C54613}"/>
                </a:ext>
              </a:extLst>
            </p:cNvPr>
            <p:cNvSpPr/>
            <p:nvPr/>
          </p:nvSpPr>
          <p:spPr>
            <a:xfrm>
              <a:off x="5724127" y="4083918"/>
              <a:ext cx="2088233" cy="77177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lang="ru-RU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tham-Book"/>
                <a:ea typeface="+mn-ea"/>
                <a:cs typeface="+mn-cs"/>
                <a:sym typeface="Arial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9D4CBA91-B637-44ED-AEB4-4935818DC4DA}"/>
                </a:ext>
              </a:extLst>
            </p:cNvPr>
            <p:cNvSpPr txBox="1"/>
            <p:nvPr/>
          </p:nvSpPr>
          <p:spPr>
            <a:xfrm>
              <a:off x="5944825" y="4215887"/>
              <a:ext cx="1795519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en-US" sz="2133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100 0</a:t>
              </a:r>
              <a:r>
                <a:rPr kumimoji="0" lang="ru-RU" sz="2133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00 000 000 ₽ </a:t>
              </a:r>
            </a:p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r>
                <a:rPr kumimoji="0" lang="ru-RU" sz="1467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Потери бюджета РФ</a:t>
              </a:r>
              <a:r>
                <a:rPr kumimoji="0" lang="en-US" sz="1467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 </a:t>
              </a:r>
              <a:r>
                <a:rPr kumimoji="0" lang="ru-RU" sz="1467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в год</a:t>
              </a:r>
              <a:r>
                <a:rPr kumimoji="0" lang="en-US" sz="1467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  <a:sym typeface="Arial"/>
                </a:rPr>
                <a:t>*</a:t>
              </a:r>
              <a:endParaRPr kumimoji="0" lang="ru-RU" sz="1467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endParaRPr>
            </a:p>
          </p:txBody>
        </p:sp>
        <p:cxnSp>
          <p:nvCxnSpPr>
            <p:cNvPr id="52" name="Straight Connector 21">
              <a:extLst>
                <a:ext uri="{FF2B5EF4-FFF2-40B4-BE49-F238E27FC236}">
                  <a16:creationId xmlns:a16="http://schemas.microsoft.com/office/drawing/2014/main" xmlns="" id="{40327091-7D39-4874-916B-F021D5F9203B}"/>
                </a:ext>
              </a:extLst>
            </p:cNvPr>
            <p:cNvCxnSpPr>
              <a:cxnSpLocks/>
            </p:cNvCxnSpPr>
            <p:nvPr/>
          </p:nvCxnSpPr>
          <p:spPr>
            <a:xfrm>
              <a:off x="5724127" y="4140306"/>
              <a:ext cx="2088233" cy="0"/>
            </a:xfrm>
            <a:prstGeom prst="line">
              <a:avLst/>
            </a:prstGeom>
            <a:ln w="1905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1">
              <a:extLst>
                <a:ext uri="{FF2B5EF4-FFF2-40B4-BE49-F238E27FC236}">
                  <a16:creationId xmlns:a16="http://schemas.microsoft.com/office/drawing/2014/main" xmlns="" id="{A04491E6-79A7-4900-9355-3421B5FBA3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24127" y="4749851"/>
              <a:ext cx="2094588" cy="9160"/>
            </a:xfrm>
            <a:prstGeom prst="line">
              <a:avLst/>
            </a:prstGeom>
            <a:ln w="1905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0FD7326-4DD0-4572-95F0-D3A18E0B5F75}"/>
              </a:ext>
            </a:extLst>
          </p:cNvPr>
          <p:cNvSpPr txBox="1"/>
          <p:nvPr/>
        </p:nvSpPr>
        <p:spPr>
          <a:xfrm>
            <a:off x="345780" y="1401041"/>
            <a:ext cx="3105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Доля нелегальной продукции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2815200-88A9-4180-8714-9B67453D774C}"/>
              </a:ext>
            </a:extLst>
          </p:cNvPr>
          <p:cNvSpPr txBox="1"/>
          <p:nvPr/>
        </p:nvSpPr>
        <p:spPr>
          <a:xfrm>
            <a:off x="10266499" y="1391710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1</a:t>
            </a:r>
            <a:r>
              <a:rPr lang="en-US" dirty="0">
                <a:solidFill>
                  <a:srgbClr val="002060"/>
                </a:solidFill>
              </a:rPr>
              <a:t>2</a:t>
            </a:r>
            <a:r>
              <a:rPr lang="ru-RU" dirty="0">
                <a:solidFill>
                  <a:srgbClr val="002060"/>
                </a:solidFill>
              </a:rPr>
              <a:t>.8%</a:t>
            </a:r>
          </a:p>
        </p:txBody>
      </p:sp>
      <p:sp>
        <p:nvSpPr>
          <p:cNvPr id="43" name="Стрелка вниз 50">
            <a:extLst>
              <a:ext uri="{FF2B5EF4-FFF2-40B4-BE49-F238E27FC236}">
                <a16:creationId xmlns:a16="http://schemas.microsoft.com/office/drawing/2014/main" xmlns="" id="{82B71BAC-2702-4C2C-987B-D13A42107888}"/>
              </a:ext>
            </a:extLst>
          </p:cNvPr>
          <p:cNvSpPr/>
          <p:nvPr/>
        </p:nvSpPr>
        <p:spPr>
          <a:xfrm flipV="1">
            <a:off x="10160586" y="1495340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54" name="Up Arrow 101">
            <a:extLst>
              <a:ext uri="{FF2B5EF4-FFF2-40B4-BE49-F238E27FC236}">
                <a16:creationId xmlns:a16="http://schemas.microsoft.com/office/drawing/2014/main" xmlns="" id="{E578AD7A-2791-42A7-80FD-42D67EC09F6E}"/>
              </a:ext>
            </a:extLst>
          </p:cNvPr>
          <p:cNvSpPr/>
          <p:nvPr/>
        </p:nvSpPr>
        <p:spPr>
          <a:xfrm>
            <a:off x="10219506" y="3708518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Down Arrow 52">
            <a:extLst>
              <a:ext uri="{FF2B5EF4-FFF2-40B4-BE49-F238E27FC236}">
                <a16:creationId xmlns:a16="http://schemas.microsoft.com/office/drawing/2014/main" xmlns="" id="{44D632DC-2D4B-428A-B023-76D563F21E93}"/>
              </a:ext>
            </a:extLst>
          </p:cNvPr>
          <p:cNvSpPr/>
          <p:nvPr/>
        </p:nvSpPr>
        <p:spPr>
          <a:xfrm>
            <a:off x="10219506" y="4695657"/>
            <a:ext cx="144000" cy="133200"/>
          </a:xfrm>
          <a:prstGeom prst="downArrow">
            <a:avLst/>
          </a:prstGeom>
          <a:solidFill>
            <a:srgbClr val="C0000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6" name="Up Arrow 55">
            <a:extLst>
              <a:ext uri="{FF2B5EF4-FFF2-40B4-BE49-F238E27FC236}">
                <a16:creationId xmlns:a16="http://schemas.microsoft.com/office/drawing/2014/main" xmlns="" id="{04737801-9DF1-418D-A109-BF5499977054}"/>
              </a:ext>
            </a:extLst>
          </p:cNvPr>
          <p:cNvSpPr/>
          <p:nvPr/>
        </p:nvSpPr>
        <p:spPr>
          <a:xfrm>
            <a:off x="10219506" y="4585847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7" name="Up Arrow 55">
            <a:extLst>
              <a:ext uri="{FF2B5EF4-FFF2-40B4-BE49-F238E27FC236}">
                <a16:creationId xmlns:a16="http://schemas.microsoft.com/office/drawing/2014/main" xmlns="" id="{CA2B6037-37E8-4AFE-8313-BB2B96E98971}"/>
              </a:ext>
            </a:extLst>
          </p:cNvPr>
          <p:cNvSpPr/>
          <p:nvPr/>
        </p:nvSpPr>
        <p:spPr>
          <a:xfrm>
            <a:off x="10219506" y="4455525"/>
            <a:ext cx="144000" cy="133200"/>
          </a:xfrm>
          <a:prstGeom prst="upArrow">
            <a:avLst/>
          </a:prstGeom>
          <a:solidFill>
            <a:srgbClr val="00B050"/>
          </a:solidFill>
          <a:ln w="63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244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 t="2671" r="6284" b="16744"/>
          <a:stretch/>
        </p:blipFill>
        <p:spPr>
          <a:xfrm>
            <a:off x="641087" y="1724843"/>
            <a:ext cx="10893776" cy="4439636"/>
          </a:xfrm>
          <a:prstGeom prst="rect">
            <a:avLst/>
          </a:prstGeom>
          <a:effectLst>
            <a:reflection endPos="0" dist="50800" dir="5400000" sy="-100000" algn="bl" rotWithShape="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77002AA-ADA2-4FC3-A5B0-1FC74FB59448}"/>
              </a:ext>
            </a:extLst>
          </p:cNvPr>
          <p:cNvSpPr/>
          <p:nvPr/>
        </p:nvSpPr>
        <p:spPr>
          <a:xfrm>
            <a:off x="569167" y="1604866"/>
            <a:ext cx="11166110" cy="5008008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Text Placeholder 1">
            <a:extLst>
              <a:ext uri="{FF2B5EF4-FFF2-40B4-BE49-F238E27FC236}">
                <a16:creationId xmlns:a16="http://schemas.microsoft.com/office/drawing/2014/main" xmlns="" id="{2B8044E7-6546-4062-92D9-54A4F8B9CE93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84217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711182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ОСНОВНЫЕ ЦЕНТРЫ ПРОДАЖИ НЕЛЕГАЛЬНОЙ ПРОДУКЦИИ:</a:t>
            </a:r>
          </a:p>
          <a:p>
            <a:pPr lvl="0" defTabSz="711182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ЮГ, СИБИРЬ И УРАЛ</a:t>
            </a:r>
            <a:endParaRPr kumimoji="0" lang="ru-RU" sz="2400" b="1" i="0" u="none" strike="noStrike" kern="0" cap="none" spc="0" normalizeH="0" baseline="0" noProof="0" dirty="0">
              <a:ln w="9525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uLnTx/>
              <a:uFillTx/>
              <a:latin typeface="Century Gothic" panose="020B0502020202020204" pitchFamily="34" charset="0"/>
              <a:ea typeface="+mn-ea"/>
              <a:cs typeface="Raleway" panose="020B0604020202020204" charset="0"/>
            </a:endParaRPr>
          </a:p>
        </p:txBody>
      </p:sp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xmlns="" id="{60F73024-0489-4C0A-959E-F5A13D85B0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519064"/>
              </p:ext>
            </p:extLst>
          </p:nvPr>
        </p:nvGraphicFramePr>
        <p:xfrm>
          <a:off x="128676" y="1502284"/>
          <a:ext cx="4450117" cy="4282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xmlns="" id="{D2CC2FE7-1C26-4783-9A1C-92121C9EE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118235"/>
              </p:ext>
            </p:extLst>
          </p:nvPr>
        </p:nvGraphicFramePr>
        <p:xfrm>
          <a:off x="3674558" y="5094498"/>
          <a:ext cx="525780" cy="514350"/>
        </p:xfrm>
        <a:graphic>
          <a:graphicData uri="http://schemas.openxmlformats.org/drawingml/2006/table">
            <a:tbl>
              <a:tblPr firstRow="1" bandRow="1"/>
              <a:tblGrid>
                <a:gridCol w="525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15 - 20</a:t>
                      </a: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en-US" sz="900" b="0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10%</a:t>
                      </a:r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15</a:t>
                      </a: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ED6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14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0%</a:t>
                      </a:r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ru-RU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10</a:t>
                      </a: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EA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64" name="Стрелка вниз 51">
            <a:extLst>
              <a:ext uri="{FF2B5EF4-FFF2-40B4-BE49-F238E27FC236}">
                <a16:creationId xmlns:a16="http://schemas.microsoft.com/office/drawing/2014/main" xmlns="" id="{115BF119-CBFD-4F32-8362-E881DA18F2DC}"/>
              </a:ext>
            </a:extLst>
          </p:cNvPr>
          <p:cNvSpPr/>
          <p:nvPr/>
        </p:nvSpPr>
        <p:spPr>
          <a:xfrm>
            <a:off x="2973064" y="3595307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68" name="Стрелка вниз 51">
            <a:extLst>
              <a:ext uri="{FF2B5EF4-FFF2-40B4-BE49-F238E27FC236}">
                <a16:creationId xmlns:a16="http://schemas.microsoft.com/office/drawing/2014/main" xmlns="" id="{6974C8B6-5821-4B33-AC5C-70B1A596EC61}"/>
              </a:ext>
            </a:extLst>
          </p:cNvPr>
          <p:cNvSpPr/>
          <p:nvPr/>
        </p:nvSpPr>
        <p:spPr>
          <a:xfrm>
            <a:off x="2533266" y="5363024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69" name="Стрелка вниз 50">
            <a:extLst>
              <a:ext uri="{FF2B5EF4-FFF2-40B4-BE49-F238E27FC236}">
                <a16:creationId xmlns:a16="http://schemas.microsoft.com/office/drawing/2014/main" xmlns="" id="{1B8D4A8A-2FB1-4A4E-8547-88B41BF4C26E}"/>
              </a:ext>
            </a:extLst>
          </p:cNvPr>
          <p:cNvSpPr/>
          <p:nvPr/>
        </p:nvSpPr>
        <p:spPr>
          <a:xfrm flipV="1">
            <a:off x="4489552" y="1795600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xmlns="" id="{AD4B3F32-B1F7-4184-8E2C-0F1008674670}"/>
              </a:ext>
            </a:extLst>
          </p:cNvPr>
          <p:cNvSpPr/>
          <p:nvPr/>
        </p:nvSpPr>
        <p:spPr>
          <a:xfrm>
            <a:off x="4200338" y="2708404"/>
            <a:ext cx="28164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prstClr val="black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Приграничные области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зоне повышенного риска</a:t>
            </a:r>
          </a:p>
        </p:txBody>
      </p:sp>
      <p:sp>
        <p:nvSpPr>
          <p:cNvPr id="22" name="Стрелка вниз 50">
            <a:extLst>
              <a:ext uri="{FF2B5EF4-FFF2-40B4-BE49-F238E27FC236}">
                <a16:creationId xmlns:a16="http://schemas.microsoft.com/office/drawing/2014/main" xmlns="" id="{06728204-05FD-40E8-A4D7-8AE0AC769314}"/>
              </a:ext>
            </a:extLst>
          </p:cNvPr>
          <p:cNvSpPr/>
          <p:nvPr/>
        </p:nvSpPr>
        <p:spPr>
          <a:xfrm flipV="1">
            <a:off x="2973064" y="2366876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23" name="Стрелка вниз 50">
            <a:extLst>
              <a:ext uri="{FF2B5EF4-FFF2-40B4-BE49-F238E27FC236}">
                <a16:creationId xmlns:a16="http://schemas.microsoft.com/office/drawing/2014/main" xmlns="" id="{1F3578E6-97F6-49FD-B939-D4AFA77F6631}"/>
              </a:ext>
            </a:extLst>
          </p:cNvPr>
          <p:cNvSpPr/>
          <p:nvPr/>
        </p:nvSpPr>
        <p:spPr>
          <a:xfrm flipV="1">
            <a:off x="2973064" y="3007537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24" name="Стрелка вниз 50">
            <a:extLst>
              <a:ext uri="{FF2B5EF4-FFF2-40B4-BE49-F238E27FC236}">
                <a16:creationId xmlns:a16="http://schemas.microsoft.com/office/drawing/2014/main" xmlns="" id="{E9808972-206A-409D-A04E-A431C917042E}"/>
              </a:ext>
            </a:extLst>
          </p:cNvPr>
          <p:cNvSpPr/>
          <p:nvPr/>
        </p:nvSpPr>
        <p:spPr>
          <a:xfrm flipV="1">
            <a:off x="2832729" y="4154800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sp>
        <p:nvSpPr>
          <p:cNvPr id="25" name="Стрелка вниз 50">
            <a:extLst>
              <a:ext uri="{FF2B5EF4-FFF2-40B4-BE49-F238E27FC236}">
                <a16:creationId xmlns:a16="http://schemas.microsoft.com/office/drawing/2014/main" xmlns="" id="{AF3C5706-C456-4E60-8C74-EF72FAE254DE}"/>
              </a:ext>
            </a:extLst>
          </p:cNvPr>
          <p:cNvSpPr/>
          <p:nvPr/>
        </p:nvSpPr>
        <p:spPr>
          <a:xfrm flipV="1">
            <a:off x="2533266" y="4783300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rgbClr val="002060"/>
              </a:solidFill>
            </a:endParaRPr>
          </a:p>
        </p:txBody>
      </p:sp>
      <p:grpSp>
        <p:nvGrpSpPr>
          <p:cNvPr id="26" name="Группа 45">
            <a:extLst>
              <a:ext uri="{FF2B5EF4-FFF2-40B4-BE49-F238E27FC236}">
                <a16:creationId xmlns:a16="http://schemas.microsoft.com/office/drawing/2014/main" xmlns="" id="{0C5F6599-F538-41CD-9D9B-45C26C8B0AA7}"/>
              </a:ext>
            </a:extLst>
          </p:cNvPr>
          <p:cNvGrpSpPr/>
          <p:nvPr/>
        </p:nvGrpSpPr>
        <p:grpSpPr>
          <a:xfrm>
            <a:off x="8185981" y="6202170"/>
            <a:ext cx="3793394" cy="246221"/>
            <a:chOff x="6738380" y="5083642"/>
            <a:chExt cx="3793394" cy="246221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8321AF76-963D-4B6D-80B1-961EB180C880}"/>
                </a:ext>
              </a:extLst>
            </p:cNvPr>
            <p:cNvSpPr txBox="1"/>
            <p:nvPr/>
          </p:nvSpPr>
          <p:spPr>
            <a:xfrm>
              <a:off x="6937811" y="5083642"/>
              <a:ext cx="359396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rgbClr val="4C4C4C"/>
                  </a:solidFill>
                  <a:latin typeface="Arial"/>
                </a:rPr>
                <a:t> </a:t>
              </a:r>
              <a:r>
                <a:rPr lang="en-US" sz="1000" dirty="0">
                  <a:solidFill>
                    <a:srgbClr val="002060"/>
                  </a:solidFill>
                  <a:latin typeface="Arial"/>
                </a:rPr>
                <a:t>- </a:t>
              </a:r>
              <a:r>
                <a:rPr lang="ru-RU" sz="1000" dirty="0">
                  <a:solidFill>
                    <a:srgbClr val="002060"/>
                  </a:solidFill>
                </a:rPr>
                <a:t>Значимо </a:t>
              </a:r>
              <a:r>
                <a:rPr lang="ru-RU" sz="1000" dirty="0">
                  <a:solidFill>
                    <a:srgbClr val="00B050"/>
                  </a:solidFill>
                </a:rPr>
                <a:t>выше</a:t>
              </a:r>
              <a:r>
                <a:rPr lang="ru-RU" sz="1000" dirty="0"/>
                <a:t>/</a:t>
              </a:r>
              <a:r>
                <a:rPr lang="ru-RU" sz="1000" dirty="0">
                  <a:solidFill>
                    <a:srgbClr val="FF0000"/>
                  </a:solidFill>
                </a:rPr>
                <a:t>ниже</a:t>
              </a:r>
              <a:r>
                <a:rPr lang="ru-RU" sz="1000" dirty="0"/>
                <a:t> </a:t>
              </a:r>
              <a:r>
                <a:rPr lang="ru-RU" sz="1000" dirty="0">
                  <a:solidFill>
                    <a:srgbClr val="002060"/>
                  </a:solidFill>
                </a:rPr>
                <a:t>, чем в прошлой волне</a:t>
              </a:r>
            </a:p>
          </p:txBody>
        </p:sp>
        <p:sp>
          <p:nvSpPr>
            <p:cNvPr id="28" name="Стрелка вниз 47">
              <a:extLst>
                <a:ext uri="{FF2B5EF4-FFF2-40B4-BE49-F238E27FC236}">
                  <a16:creationId xmlns:a16="http://schemas.microsoft.com/office/drawing/2014/main" xmlns="" id="{1E9898D0-3482-47AE-9AFF-5E6B5CB87FA7}"/>
                </a:ext>
              </a:extLst>
            </p:cNvPr>
            <p:cNvSpPr/>
            <p:nvPr/>
          </p:nvSpPr>
          <p:spPr>
            <a:xfrm>
              <a:off x="6865811" y="5148172"/>
              <a:ext cx="144000" cy="144000"/>
            </a:xfrm>
            <a:prstGeom prst="down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  <p:sp>
          <p:nvSpPr>
            <p:cNvPr id="29" name="Стрелка вниз 56">
              <a:extLst>
                <a:ext uri="{FF2B5EF4-FFF2-40B4-BE49-F238E27FC236}">
                  <a16:creationId xmlns:a16="http://schemas.microsoft.com/office/drawing/2014/main" xmlns="" id="{38D8499A-5AEB-4B81-BBED-BADECA833604}"/>
                </a:ext>
              </a:extLst>
            </p:cNvPr>
            <p:cNvSpPr/>
            <p:nvPr/>
          </p:nvSpPr>
          <p:spPr>
            <a:xfrm flipV="1">
              <a:off x="6738380" y="5148172"/>
              <a:ext cx="144000" cy="144000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8ECD1CB4-7CFC-46EA-A837-79C91A609656}"/>
              </a:ext>
            </a:extLst>
          </p:cNvPr>
          <p:cNvSpPr/>
          <p:nvPr/>
        </p:nvSpPr>
        <p:spPr>
          <a:xfrm>
            <a:off x="317787" y="6351264"/>
            <a:ext cx="26629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год, кв.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2</a:t>
            </a:r>
          </a:p>
        </p:txBody>
      </p:sp>
      <p:sp>
        <p:nvSpPr>
          <p:cNvPr id="31" name="Прямоугольник 99">
            <a:extLst>
              <a:ext uri="{FF2B5EF4-FFF2-40B4-BE49-F238E27FC236}">
                <a16:creationId xmlns:a16="http://schemas.microsoft.com/office/drawing/2014/main" xmlns="" id="{5122F1F9-4338-4915-90C9-ADA88B843A7E}"/>
              </a:ext>
            </a:extLst>
          </p:cNvPr>
          <p:cNvSpPr/>
          <p:nvPr/>
        </p:nvSpPr>
        <p:spPr>
          <a:xfrm>
            <a:off x="7438118" y="1278490"/>
            <a:ext cx="37030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charset="0"/>
              </a:rPr>
              <a:t>Города с максимальной долей</a:t>
            </a:r>
            <a:endParaRPr lang="en-US" b="1" dirty="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Arial" charset="0"/>
              </a:rPr>
              <a:t>нелегального рынка</a:t>
            </a:r>
            <a:endParaRPr lang="en-US" sz="1200" dirty="0">
              <a:solidFill>
                <a:srgbClr val="002060"/>
              </a:solidFill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52C6254C-EB00-49B6-9EE3-509222CAE4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472219"/>
              </p:ext>
            </p:extLst>
          </p:nvPr>
        </p:nvGraphicFramePr>
        <p:xfrm>
          <a:off x="7569755" y="1934728"/>
          <a:ext cx="3439728" cy="3423420"/>
        </p:xfrm>
        <a:graphic>
          <a:graphicData uri="http://schemas.openxmlformats.org/drawingml/2006/table">
            <a:tbl>
              <a:tblPr/>
              <a:tblGrid>
                <a:gridCol w="1767316">
                  <a:extLst>
                    <a:ext uri="{9D8B030D-6E8A-4147-A177-3AD203B41FA5}">
                      <a16:colId xmlns:a16="http://schemas.microsoft.com/office/drawing/2014/main" xmlns="" val="1472269240"/>
                    </a:ext>
                  </a:extLst>
                </a:gridCol>
                <a:gridCol w="1672412">
                  <a:extLst>
                    <a:ext uri="{9D8B030D-6E8A-4147-A177-3AD203B41FA5}">
                      <a16:colId xmlns:a16="http://schemas.microsoft.com/office/drawing/2014/main" xmlns="" val="2786521826"/>
                    </a:ext>
                  </a:extLst>
                </a:gridCol>
              </a:tblGrid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Астрахань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53,3%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53659607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Ростов</a:t>
                      </a:r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-на-Дону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48,6%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9987866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Владикавказ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45,6%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9533551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Брянск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30,6%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83375851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Армавир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0054225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Барнаул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25,9%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34215478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Новосибирск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22,4%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9083176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Волгоград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22,3%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80722308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Кострома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19,4%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7963469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Нальчик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48484069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Уфа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488400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Смоленск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A3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0694333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Пермь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ED6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7189759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Челябинск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ED6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9395508"/>
                  </a:ext>
                </a:extLst>
              </a:tr>
              <a:tr h="2282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Омск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  <a:alpha val="8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ED6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8459298"/>
                  </a:ext>
                </a:extLst>
              </a:tr>
            </a:tbl>
          </a:graphicData>
        </a:graphic>
      </p:graphicFrame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xmlns="" id="{D2E95AD8-6FDF-4276-89A2-58FE97F1E44C}"/>
              </a:ext>
            </a:extLst>
          </p:cNvPr>
          <p:cNvSpPr/>
          <p:nvPr/>
        </p:nvSpPr>
        <p:spPr>
          <a:xfrm>
            <a:off x="4115951" y="2895021"/>
            <a:ext cx="2990741" cy="14021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574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Группа 200">
            <a:extLst>
              <a:ext uri="{FF2B5EF4-FFF2-40B4-BE49-F238E27FC236}">
                <a16:creationId xmlns:a16="http://schemas.microsoft.com/office/drawing/2014/main" xmlns="" id="{A377C88D-8E92-4F43-91CA-06060B35BB04}"/>
              </a:ext>
            </a:extLst>
          </p:cNvPr>
          <p:cNvGrpSpPr/>
          <p:nvPr/>
        </p:nvGrpSpPr>
        <p:grpSpPr>
          <a:xfrm>
            <a:off x="4727048" y="1819226"/>
            <a:ext cx="6570505" cy="3715522"/>
            <a:chOff x="3699793" y="1805394"/>
            <a:chExt cx="5121325" cy="3715522"/>
          </a:xfrm>
        </p:grpSpPr>
        <p:grpSp>
          <p:nvGrpSpPr>
            <p:cNvPr id="119" name="Группа 201">
              <a:extLst>
                <a:ext uri="{FF2B5EF4-FFF2-40B4-BE49-F238E27FC236}">
                  <a16:creationId xmlns:a16="http://schemas.microsoft.com/office/drawing/2014/main" xmlns="" id="{46D6CFF9-9538-4159-9F71-E9D393DAB95A}"/>
                </a:ext>
              </a:extLst>
            </p:cNvPr>
            <p:cNvGrpSpPr/>
            <p:nvPr/>
          </p:nvGrpSpPr>
          <p:grpSpPr>
            <a:xfrm>
              <a:off x="3699793" y="1805394"/>
              <a:ext cx="5121325" cy="3715522"/>
              <a:chOff x="3699793" y="1805394"/>
              <a:chExt cx="5121325" cy="3715522"/>
            </a:xfrm>
          </p:grpSpPr>
          <p:sp>
            <p:nvSpPr>
              <p:cNvPr id="122" name="Freeform 1161">
                <a:extLst>
                  <a:ext uri="{FF2B5EF4-FFF2-40B4-BE49-F238E27FC236}">
                    <a16:creationId xmlns:a16="http://schemas.microsoft.com/office/drawing/2014/main" xmlns="" id="{0D0089AF-4458-4D95-A7B0-B12C107D88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99828" y="3589412"/>
                <a:ext cx="2044628" cy="1512053"/>
              </a:xfrm>
              <a:custGeom>
                <a:avLst/>
                <a:gdLst/>
                <a:ahLst/>
                <a:cxnLst>
                  <a:cxn ang="0">
                    <a:pos x="245" y="33"/>
                  </a:cxn>
                  <a:cxn ang="0">
                    <a:pos x="248" y="23"/>
                  </a:cxn>
                  <a:cxn ang="0">
                    <a:pos x="249" y="11"/>
                  </a:cxn>
                  <a:cxn ang="0">
                    <a:pos x="247" y="4"/>
                  </a:cxn>
                  <a:cxn ang="0">
                    <a:pos x="257" y="0"/>
                  </a:cxn>
                  <a:cxn ang="0">
                    <a:pos x="267" y="1"/>
                  </a:cxn>
                  <a:cxn ang="0">
                    <a:pos x="273" y="5"/>
                  </a:cxn>
                  <a:cxn ang="0">
                    <a:pos x="277" y="11"/>
                  </a:cxn>
                  <a:cxn ang="0">
                    <a:pos x="285" y="20"/>
                  </a:cxn>
                  <a:cxn ang="0">
                    <a:pos x="292" y="29"/>
                  </a:cxn>
                  <a:cxn ang="0">
                    <a:pos x="298" y="30"/>
                  </a:cxn>
                  <a:cxn ang="0">
                    <a:pos x="305" y="34"/>
                  </a:cxn>
                  <a:cxn ang="0">
                    <a:pos x="308" y="40"/>
                  </a:cxn>
                  <a:cxn ang="0">
                    <a:pos x="318" y="42"/>
                  </a:cxn>
                  <a:cxn ang="0">
                    <a:pos x="324" y="35"/>
                  </a:cxn>
                  <a:cxn ang="0">
                    <a:pos x="328" y="43"/>
                  </a:cxn>
                  <a:cxn ang="0">
                    <a:pos x="328" y="52"/>
                  </a:cxn>
                  <a:cxn ang="0">
                    <a:pos x="328" y="60"/>
                  </a:cxn>
                  <a:cxn ang="0">
                    <a:pos x="319" y="64"/>
                  </a:cxn>
                  <a:cxn ang="0">
                    <a:pos x="322" y="77"/>
                  </a:cxn>
                  <a:cxn ang="0">
                    <a:pos x="297" y="105"/>
                  </a:cxn>
                  <a:cxn ang="0">
                    <a:pos x="285" y="112"/>
                  </a:cxn>
                  <a:cxn ang="0">
                    <a:pos x="285" y="109"/>
                  </a:cxn>
                  <a:cxn ang="0">
                    <a:pos x="285" y="101"/>
                  </a:cxn>
                  <a:cxn ang="0">
                    <a:pos x="274" y="105"/>
                  </a:cxn>
                  <a:cxn ang="0">
                    <a:pos x="265" y="114"/>
                  </a:cxn>
                  <a:cxn ang="0">
                    <a:pos x="272" y="121"/>
                  </a:cxn>
                  <a:cxn ang="0">
                    <a:pos x="280" y="121"/>
                  </a:cxn>
                  <a:cxn ang="0">
                    <a:pos x="292" y="123"/>
                  </a:cxn>
                  <a:cxn ang="0">
                    <a:pos x="285" y="128"/>
                  </a:cxn>
                  <a:cxn ang="0">
                    <a:pos x="279" y="136"/>
                  </a:cxn>
                  <a:cxn ang="0">
                    <a:pos x="288" y="151"/>
                  </a:cxn>
                  <a:cxn ang="0">
                    <a:pos x="290" y="160"/>
                  </a:cxn>
                  <a:cxn ang="0">
                    <a:pos x="281" y="159"/>
                  </a:cxn>
                  <a:cxn ang="0">
                    <a:pos x="294" y="168"/>
                  </a:cxn>
                  <a:cxn ang="0">
                    <a:pos x="294" y="170"/>
                  </a:cxn>
                  <a:cxn ang="0">
                    <a:pos x="298" y="174"/>
                  </a:cxn>
                  <a:cxn ang="0">
                    <a:pos x="297" y="179"/>
                  </a:cxn>
                  <a:cxn ang="0">
                    <a:pos x="295" y="185"/>
                  </a:cxn>
                  <a:cxn ang="0">
                    <a:pos x="294" y="191"/>
                  </a:cxn>
                  <a:cxn ang="0">
                    <a:pos x="290" y="196"/>
                  </a:cxn>
                  <a:cxn ang="0">
                    <a:pos x="290" y="201"/>
                  </a:cxn>
                  <a:cxn ang="0">
                    <a:pos x="287" y="203"/>
                  </a:cxn>
                  <a:cxn ang="0">
                    <a:pos x="283" y="208"/>
                  </a:cxn>
                  <a:cxn ang="0">
                    <a:pos x="280" y="211"/>
                  </a:cxn>
                  <a:cxn ang="0">
                    <a:pos x="274" y="217"/>
                  </a:cxn>
                  <a:cxn ang="0">
                    <a:pos x="266" y="219"/>
                  </a:cxn>
                  <a:cxn ang="0">
                    <a:pos x="261" y="221"/>
                  </a:cxn>
                  <a:cxn ang="0">
                    <a:pos x="251" y="225"/>
                  </a:cxn>
                  <a:cxn ang="0">
                    <a:pos x="248" y="226"/>
                  </a:cxn>
                  <a:cxn ang="0">
                    <a:pos x="246" y="231"/>
                  </a:cxn>
                  <a:cxn ang="0">
                    <a:pos x="241" y="224"/>
                  </a:cxn>
                  <a:cxn ang="0">
                    <a:pos x="202" y="229"/>
                  </a:cxn>
                  <a:cxn ang="0">
                    <a:pos x="280" y="213"/>
                  </a:cxn>
                  <a:cxn ang="0">
                    <a:pos x="293" y="161"/>
                  </a:cxn>
                  <a:cxn ang="0">
                    <a:pos x="301" y="217"/>
                  </a:cxn>
                  <a:cxn ang="0">
                    <a:pos x="302" y="201"/>
                  </a:cxn>
                  <a:cxn ang="0">
                    <a:pos x="295" y="215"/>
                  </a:cxn>
                  <a:cxn ang="0">
                    <a:pos x="250" y="228"/>
                  </a:cxn>
                  <a:cxn ang="0">
                    <a:pos x="241" y="240"/>
                  </a:cxn>
                  <a:cxn ang="0">
                    <a:pos x="250" y="240"/>
                  </a:cxn>
                </a:cxnLst>
                <a:rect l="0" t="0" r="r" b="b"/>
                <a:pathLst>
                  <a:path w="329" h="243">
                    <a:moveTo>
                      <a:pt x="100" y="52"/>
                    </a:moveTo>
                    <a:cubicBezTo>
                      <a:pt x="101" y="52"/>
                      <a:pt x="101" y="52"/>
                      <a:pt x="101" y="52"/>
                    </a:cubicBezTo>
                    <a:cubicBezTo>
                      <a:pt x="102" y="52"/>
                      <a:pt x="102" y="52"/>
                      <a:pt x="102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36" y="34"/>
                      <a:pt x="236" y="34"/>
                      <a:pt x="236" y="34"/>
                    </a:cubicBezTo>
                    <a:cubicBezTo>
                      <a:pt x="238" y="34"/>
                      <a:pt x="238" y="34"/>
                      <a:pt x="238" y="34"/>
                    </a:cubicBezTo>
                    <a:cubicBezTo>
                      <a:pt x="239" y="34"/>
                      <a:pt x="239" y="34"/>
                      <a:pt x="239" y="34"/>
                    </a:cubicBezTo>
                    <a:cubicBezTo>
                      <a:pt x="239" y="34"/>
                      <a:pt x="239" y="34"/>
                      <a:pt x="239" y="34"/>
                    </a:cubicBezTo>
                    <a:cubicBezTo>
                      <a:pt x="240" y="34"/>
                      <a:pt x="240" y="34"/>
                      <a:pt x="240" y="34"/>
                    </a:cubicBezTo>
                    <a:cubicBezTo>
                      <a:pt x="242" y="34"/>
                      <a:pt x="242" y="34"/>
                      <a:pt x="242" y="34"/>
                    </a:cubicBezTo>
                    <a:cubicBezTo>
                      <a:pt x="242" y="35"/>
                      <a:pt x="242" y="35"/>
                      <a:pt x="242" y="35"/>
                    </a:cubicBezTo>
                    <a:cubicBezTo>
                      <a:pt x="243" y="35"/>
                      <a:pt x="243" y="35"/>
                      <a:pt x="243" y="35"/>
                    </a:cubicBezTo>
                    <a:cubicBezTo>
                      <a:pt x="245" y="33"/>
                      <a:pt x="245" y="33"/>
                      <a:pt x="245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8" y="31"/>
                      <a:pt x="248" y="31"/>
                      <a:pt x="248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49" y="30"/>
                      <a:pt x="249" y="30"/>
                      <a:pt x="249" y="30"/>
                    </a:cubicBezTo>
                    <a:cubicBezTo>
                      <a:pt x="249" y="29"/>
                      <a:pt x="249" y="29"/>
                      <a:pt x="249" y="29"/>
                    </a:cubicBezTo>
                    <a:cubicBezTo>
                      <a:pt x="249" y="28"/>
                      <a:pt x="249" y="28"/>
                      <a:pt x="249" y="28"/>
                    </a:cubicBezTo>
                    <a:cubicBezTo>
                      <a:pt x="248" y="29"/>
                      <a:pt x="248" y="29"/>
                      <a:pt x="248" y="29"/>
                    </a:cubicBezTo>
                    <a:cubicBezTo>
                      <a:pt x="248" y="28"/>
                      <a:pt x="248" y="28"/>
                      <a:pt x="248" y="28"/>
                    </a:cubicBezTo>
                    <a:cubicBezTo>
                      <a:pt x="248" y="28"/>
                      <a:pt x="248" y="28"/>
                      <a:pt x="248" y="28"/>
                    </a:cubicBezTo>
                    <a:cubicBezTo>
                      <a:pt x="247" y="27"/>
                      <a:pt x="247" y="27"/>
                      <a:pt x="247" y="27"/>
                    </a:cubicBezTo>
                    <a:cubicBezTo>
                      <a:pt x="248" y="26"/>
                      <a:pt x="248" y="26"/>
                      <a:pt x="248" y="26"/>
                    </a:cubicBezTo>
                    <a:cubicBezTo>
                      <a:pt x="248" y="25"/>
                      <a:pt x="248" y="25"/>
                      <a:pt x="248" y="25"/>
                    </a:cubicBezTo>
                    <a:cubicBezTo>
                      <a:pt x="247" y="24"/>
                      <a:pt x="247" y="24"/>
                      <a:pt x="247" y="24"/>
                    </a:cubicBezTo>
                    <a:cubicBezTo>
                      <a:pt x="248" y="24"/>
                      <a:pt x="248" y="24"/>
                      <a:pt x="248" y="24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48" y="22"/>
                      <a:pt x="248" y="22"/>
                      <a:pt x="248" y="22"/>
                    </a:cubicBezTo>
                    <a:cubicBezTo>
                      <a:pt x="248" y="22"/>
                      <a:pt x="248" y="22"/>
                      <a:pt x="248" y="22"/>
                    </a:cubicBezTo>
                    <a:cubicBezTo>
                      <a:pt x="248" y="21"/>
                      <a:pt x="248" y="21"/>
                      <a:pt x="248" y="21"/>
                    </a:cubicBezTo>
                    <a:cubicBezTo>
                      <a:pt x="248" y="20"/>
                      <a:pt x="248" y="20"/>
                      <a:pt x="248" y="20"/>
                    </a:cubicBezTo>
                    <a:cubicBezTo>
                      <a:pt x="247" y="19"/>
                      <a:pt x="247" y="19"/>
                      <a:pt x="247" y="19"/>
                    </a:cubicBezTo>
                    <a:cubicBezTo>
                      <a:pt x="247" y="18"/>
                      <a:pt x="247" y="18"/>
                      <a:pt x="247" y="18"/>
                    </a:cubicBezTo>
                    <a:cubicBezTo>
                      <a:pt x="248" y="17"/>
                      <a:pt x="248" y="17"/>
                      <a:pt x="248" y="17"/>
                    </a:cubicBezTo>
                    <a:cubicBezTo>
                      <a:pt x="248" y="17"/>
                      <a:pt x="248" y="17"/>
                      <a:pt x="248" y="17"/>
                    </a:cubicBezTo>
                    <a:cubicBezTo>
                      <a:pt x="249" y="16"/>
                      <a:pt x="249" y="16"/>
                      <a:pt x="249" y="16"/>
                    </a:cubicBezTo>
                    <a:cubicBezTo>
                      <a:pt x="249" y="15"/>
                      <a:pt x="249" y="15"/>
                      <a:pt x="249" y="15"/>
                    </a:cubicBezTo>
                    <a:cubicBezTo>
                      <a:pt x="250" y="14"/>
                      <a:pt x="250" y="14"/>
                      <a:pt x="250" y="14"/>
                    </a:cubicBezTo>
                    <a:cubicBezTo>
                      <a:pt x="250" y="13"/>
                      <a:pt x="250" y="13"/>
                      <a:pt x="250" y="13"/>
                    </a:cubicBezTo>
                    <a:cubicBezTo>
                      <a:pt x="250" y="12"/>
                      <a:pt x="250" y="12"/>
                      <a:pt x="250" y="12"/>
                    </a:cubicBezTo>
                    <a:cubicBezTo>
                      <a:pt x="250" y="12"/>
                      <a:pt x="250" y="12"/>
                      <a:pt x="250" y="12"/>
                    </a:cubicBezTo>
                    <a:cubicBezTo>
                      <a:pt x="249" y="11"/>
                      <a:pt x="249" y="11"/>
                      <a:pt x="249" y="11"/>
                    </a:cubicBezTo>
                    <a:cubicBezTo>
                      <a:pt x="249" y="10"/>
                      <a:pt x="249" y="10"/>
                      <a:pt x="249" y="10"/>
                    </a:cubicBezTo>
                    <a:cubicBezTo>
                      <a:pt x="248" y="9"/>
                      <a:pt x="248" y="9"/>
                      <a:pt x="248" y="9"/>
                    </a:cubicBezTo>
                    <a:cubicBezTo>
                      <a:pt x="247" y="9"/>
                      <a:pt x="247" y="9"/>
                      <a:pt x="247" y="9"/>
                    </a:cubicBezTo>
                    <a:cubicBezTo>
                      <a:pt x="247" y="9"/>
                      <a:pt x="247" y="9"/>
                      <a:pt x="247" y="9"/>
                    </a:cubicBezTo>
                    <a:cubicBezTo>
                      <a:pt x="246" y="10"/>
                      <a:pt x="246" y="10"/>
                      <a:pt x="246" y="10"/>
                    </a:cubicBezTo>
                    <a:cubicBezTo>
                      <a:pt x="245" y="10"/>
                      <a:pt x="245" y="10"/>
                      <a:pt x="245" y="10"/>
                    </a:cubicBezTo>
                    <a:cubicBezTo>
                      <a:pt x="245" y="9"/>
                      <a:pt x="245" y="9"/>
                      <a:pt x="245" y="9"/>
                    </a:cubicBezTo>
                    <a:cubicBezTo>
                      <a:pt x="245" y="8"/>
                      <a:pt x="245" y="8"/>
                      <a:pt x="245" y="8"/>
                    </a:cubicBezTo>
                    <a:cubicBezTo>
                      <a:pt x="245" y="8"/>
                      <a:pt x="245" y="8"/>
                      <a:pt x="245" y="8"/>
                    </a:cubicBezTo>
                    <a:cubicBezTo>
                      <a:pt x="245" y="7"/>
                      <a:pt x="245" y="7"/>
                      <a:pt x="245" y="7"/>
                    </a:cubicBezTo>
                    <a:cubicBezTo>
                      <a:pt x="245" y="7"/>
                      <a:pt x="245" y="7"/>
                      <a:pt x="245" y="7"/>
                    </a:cubicBezTo>
                    <a:cubicBezTo>
                      <a:pt x="246" y="6"/>
                      <a:pt x="246" y="6"/>
                      <a:pt x="246" y="6"/>
                    </a:cubicBezTo>
                    <a:cubicBezTo>
                      <a:pt x="246" y="5"/>
                      <a:pt x="246" y="5"/>
                      <a:pt x="246" y="5"/>
                    </a:cubicBezTo>
                    <a:cubicBezTo>
                      <a:pt x="246" y="4"/>
                      <a:pt x="246" y="4"/>
                      <a:pt x="246" y="4"/>
                    </a:cubicBezTo>
                    <a:cubicBezTo>
                      <a:pt x="247" y="4"/>
                      <a:pt x="247" y="4"/>
                      <a:pt x="247" y="4"/>
                    </a:cubicBezTo>
                    <a:cubicBezTo>
                      <a:pt x="248" y="4"/>
                      <a:pt x="248" y="4"/>
                      <a:pt x="248" y="4"/>
                    </a:cubicBezTo>
                    <a:cubicBezTo>
                      <a:pt x="249" y="3"/>
                      <a:pt x="249" y="3"/>
                      <a:pt x="249" y="3"/>
                    </a:cubicBezTo>
                    <a:cubicBezTo>
                      <a:pt x="250" y="3"/>
                      <a:pt x="250" y="3"/>
                      <a:pt x="250" y="3"/>
                    </a:cubicBezTo>
                    <a:cubicBezTo>
                      <a:pt x="250" y="3"/>
                      <a:pt x="250" y="3"/>
                      <a:pt x="250" y="3"/>
                    </a:cubicBezTo>
                    <a:cubicBezTo>
                      <a:pt x="250" y="3"/>
                      <a:pt x="250" y="3"/>
                      <a:pt x="250" y="3"/>
                    </a:cubicBezTo>
                    <a:cubicBezTo>
                      <a:pt x="251" y="3"/>
                      <a:pt x="251" y="3"/>
                      <a:pt x="251" y="3"/>
                    </a:cubicBezTo>
                    <a:cubicBezTo>
                      <a:pt x="252" y="2"/>
                      <a:pt x="252" y="2"/>
                      <a:pt x="252" y="2"/>
                    </a:cubicBezTo>
                    <a:cubicBezTo>
                      <a:pt x="253" y="2"/>
                      <a:pt x="253" y="2"/>
                      <a:pt x="253" y="2"/>
                    </a:cubicBezTo>
                    <a:cubicBezTo>
                      <a:pt x="253" y="1"/>
                      <a:pt x="253" y="1"/>
                      <a:pt x="253" y="1"/>
                    </a:cubicBezTo>
                    <a:cubicBezTo>
                      <a:pt x="254" y="2"/>
                      <a:pt x="254" y="2"/>
                      <a:pt x="254" y="2"/>
                    </a:cubicBezTo>
                    <a:cubicBezTo>
                      <a:pt x="255" y="1"/>
                      <a:pt x="255" y="1"/>
                      <a:pt x="255" y="1"/>
                    </a:cubicBezTo>
                    <a:cubicBezTo>
                      <a:pt x="256" y="2"/>
                      <a:pt x="256" y="2"/>
                      <a:pt x="256" y="2"/>
                    </a:cubicBezTo>
                    <a:cubicBezTo>
                      <a:pt x="256" y="1"/>
                      <a:pt x="256" y="1"/>
                      <a:pt x="256" y="1"/>
                    </a:cubicBezTo>
                    <a:cubicBezTo>
                      <a:pt x="257" y="1"/>
                      <a:pt x="257" y="1"/>
                      <a:pt x="257" y="1"/>
                    </a:cubicBezTo>
                    <a:cubicBezTo>
                      <a:pt x="257" y="0"/>
                      <a:pt x="257" y="0"/>
                      <a:pt x="257" y="0"/>
                    </a:cubicBezTo>
                    <a:cubicBezTo>
                      <a:pt x="258" y="0"/>
                      <a:pt x="258" y="0"/>
                      <a:pt x="258" y="0"/>
                    </a:cubicBezTo>
                    <a:cubicBezTo>
                      <a:pt x="259" y="0"/>
                      <a:pt x="259" y="0"/>
                      <a:pt x="259" y="0"/>
                    </a:cubicBezTo>
                    <a:cubicBezTo>
                      <a:pt x="259" y="0"/>
                      <a:pt x="259" y="0"/>
                      <a:pt x="259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61" y="1"/>
                      <a:pt x="261" y="1"/>
                      <a:pt x="261" y="1"/>
                    </a:cubicBezTo>
                    <a:cubicBezTo>
                      <a:pt x="262" y="1"/>
                      <a:pt x="262" y="1"/>
                      <a:pt x="262" y="1"/>
                    </a:cubicBezTo>
                    <a:cubicBezTo>
                      <a:pt x="263" y="1"/>
                      <a:pt x="263" y="1"/>
                      <a:pt x="263" y="1"/>
                    </a:cubicBezTo>
                    <a:cubicBezTo>
                      <a:pt x="263" y="2"/>
                      <a:pt x="263" y="2"/>
                      <a:pt x="263" y="2"/>
                    </a:cubicBezTo>
                    <a:cubicBezTo>
                      <a:pt x="264" y="2"/>
                      <a:pt x="264" y="2"/>
                      <a:pt x="264" y="2"/>
                    </a:cubicBezTo>
                    <a:cubicBezTo>
                      <a:pt x="265" y="2"/>
                      <a:pt x="265" y="2"/>
                      <a:pt x="265" y="2"/>
                    </a:cubicBezTo>
                    <a:cubicBezTo>
                      <a:pt x="265" y="2"/>
                      <a:pt x="265" y="2"/>
                      <a:pt x="265" y="2"/>
                    </a:cubicBezTo>
                    <a:cubicBezTo>
                      <a:pt x="266" y="2"/>
                      <a:pt x="266" y="2"/>
                      <a:pt x="266" y="2"/>
                    </a:cubicBezTo>
                    <a:cubicBezTo>
                      <a:pt x="267" y="2"/>
                      <a:pt x="267" y="2"/>
                      <a:pt x="267" y="2"/>
                    </a:cubicBezTo>
                    <a:cubicBezTo>
                      <a:pt x="267" y="2"/>
                      <a:pt x="267" y="2"/>
                      <a:pt x="267" y="2"/>
                    </a:cubicBezTo>
                    <a:cubicBezTo>
                      <a:pt x="267" y="1"/>
                      <a:pt x="267" y="1"/>
                      <a:pt x="267" y="1"/>
                    </a:cubicBezTo>
                    <a:cubicBezTo>
                      <a:pt x="268" y="2"/>
                      <a:pt x="268" y="2"/>
                      <a:pt x="268" y="2"/>
                    </a:cubicBezTo>
                    <a:cubicBezTo>
                      <a:pt x="268" y="2"/>
                      <a:pt x="268" y="2"/>
                      <a:pt x="268" y="2"/>
                    </a:cubicBezTo>
                    <a:cubicBezTo>
                      <a:pt x="269" y="1"/>
                      <a:pt x="269" y="1"/>
                      <a:pt x="269" y="1"/>
                    </a:cubicBezTo>
                    <a:cubicBezTo>
                      <a:pt x="269" y="2"/>
                      <a:pt x="269" y="2"/>
                      <a:pt x="269" y="2"/>
                    </a:cubicBezTo>
                    <a:cubicBezTo>
                      <a:pt x="270" y="2"/>
                      <a:pt x="270" y="2"/>
                      <a:pt x="270" y="2"/>
                    </a:cubicBezTo>
                    <a:cubicBezTo>
                      <a:pt x="270" y="2"/>
                      <a:pt x="270" y="2"/>
                      <a:pt x="270" y="2"/>
                    </a:cubicBezTo>
                    <a:cubicBezTo>
                      <a:pt x="271" y="3"/>
                      <a:pt x="271" y="3"/>
                      <a:pt x="271" y="3"/>
                    </a:cubicBezTo>
                    <a:cubicBezTo>
                      <a:pt x="270" y="3"/>
                      <a:pt x="270" y="3"/>
                      <a:pt x="270" y="3"/>
                    </a:cubicBezTo>
                    <a:cubicBezTo>
                      <a:pt x="271" y="4"/>
                      <a:pt x="271" y="4"/>
                      <a:pt x="271" y="4"/>
                    </a:cubicBezTo>
                    <a:cubicBezTo>
                      <a:pt x="271" y="4"/>
                      <a:pt x="271" y="4"/>
                      <a:pt x="271" y="4"/>
                    </a:cubicBezTo>
                    <a:cubicBezTo>
                      <a:pt x="271" y="4"/>
                      <a:pt x="271" y="4"/>
                      <a:pt x="271" y="4"/>
                    </a:cubicBezTo>
                    <a:cubicBezTo>
                      <a:pt x="272" y="4"/>
                      <a:pt x="272" y="4"/>
                      <a:pt x="272" y="4"/>
                    </a:cubicBezTo>
                    <a:cubicBezTo>
                      <a:pt x="273" y="4"/>
                      <a:pt x="273" y="4"/>
                      <a:pt x="273" y="4"/>
                    </a:cubicBezTo>
                    <a:cubicBezTo>
                      <a:pt x="273" y="4"/>
                      <a:pt x="273" y="4"/>
                      <a:pt x="273" y="4"/>
                    </a:cubicBezTo>
                    <a:cubicBezTo>
                      <a:pt x="273" y="5"/>
                      <a:pt x="273" y="5"/>
                      <a:pt x="273" y="5"/>
                    </a:cubicBezTo>
                    <a:cubicBezTo>
                      <a:pt x="273" y="5"/>
                      <a:pt x="273" y="5"/>
                      <a:pt x="273" y="5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6"/>
                      <a:pt x="274" y="6"/>
                      <a:pt x="274" y="6"/>
                    </a:cubicBezTo>
                    <a:cubicBezTo>
                      <a:pt x="274" y="6"/>
                      <a:pt x="274" y="6"/>
                      <a:pt x="274" y="6"/>
                    </a:cubicBezTo>
                    <a:cubicBezTo>
                      <a:pt x="275" y="6"/>
                      <a:pt x="275" y="6"/>
                      <a:pt x="275" y="6"/>
                    </a:cubicBezTo>
                    <a:cubicBezTo>
                      <a:pt x="275" y="7"/>
                      <a:pt x="275" y="7"/>
                      <a:pt x="275" y="7"/>
                    </a:cubicBezTo>
                    <a:cubicBezTo>
                      <a:pt x="275" y="8"/>
                      <a:pt x="275" y="8"/>
                      <a:pt x="275" y="8"/>
                    </a:cubicBezTo>
                    <a:cubicBezTo>
                      <a:pt x="276" y="8"/>
                      <a:pt x="276" y="8"/>
                      <a:pt x="276" y="8"/>
                    </a:cubicBezTo>
                    <a:cubicBezTo>
                      <a:pt x="276" y="9"/>
                      <a:pt x="276" y="9"/>
                      <a:pt x="276" y="9"/>
                    </a:cubicBezTo>
                    <a:cubicBezTo>
                      <a:pt x="276" y="9"/>
                      <a:pt x="276" y="9"/>
                      <a:pt x="276" y="9"/>
                    </a:cubicBezTo>
                    <a:cubicBezTo>
                      <a:pt x="277" y="9"/>
                      <a:pt x="277" y="9"/>
                      <a:pt x="277" y="9"/>
                    </a:cubicBezTo>
                    <a:cubicBezTo>
                      <a:pt x="277" y="10"/>
                      <a:pt x="277" y="10"/>
                      <a:pt x="277" y="10"/>
                    </a:cubicBezTo>
                    <a:cubicBezTo>
                      <a:pt x="277" y="10"/>
                      <a:pt x="277" y="10"/>
                      <a:pt x="277" y="10"/>
                    </a:cubicBezTo>
                    <a:cubicBezTo>
                      <a:pt x="277" y="11"/>
                      <a:pt x="277" y="11"/>
                      <a:pt x="277" y="11"/>
                    </a:cubicBezTo>
                    <a:cubicBezTo>
                      <a:pt x="278" y="12"/>
                      <a:pt x="278" y="12"/>
                      <a:pt x="278" y="12"/>
                    </a:cubicBezTo>
                    <a:cubicBezTo>
                      <a:pt x="279" y="12"/>
                      <a:pt x="279" y="12"/>
                      <a:pt x="279" y="12"/>
                    </a:cubicBezTo>
                    <a:cubicBezTo>
                      <a:pt x="279" y="13"/>
                      <a:pt x="279" y="13"/>
                      <a:pt x="279" y="13"/>
                    </a:cubicBezTo>
                    <a:cubicBezTo>
                      <a:pt x="279" y="14"/>
                      <a:pt x="279" y="14"/>
                      <a:pt x="279" y="14"/>
                    </a:cubicBezTo>
                    <a:cubicBezTo>
                      <a:pt x="280" y="14"/>
                      <a:pt x="280" y="14"/>
                      <a:pt x="280" y="14"/>
                    </a:cubicBezTo>
                    <a:cubicBezTo>
                      <a:pt x="280" y="15"/>
                      <a:pt x="280" y="15"/>
                      <a:pt x="280" y="15"/>
                    </a:cubicBezTo>
                    <a:cubicBezTo>
                      <a:pt x="281" y="16"/>
                      <a:pt x="281" y="16"/>
                      <a:pt x="281" y="16"/>
                    </a:cubicBezTo>
                    <a:cubicBezTo>
                      <a:pt x="281" y="16"/>
                      <a:pt x="281" y="16"/>
                      <a:pt x="281" y="16"/>
                    </a:cubicBezTo>
                    <a:cubicBezTo>
                      <a:pt x="281" y="17"/>
                      <a:pt x="281" y="17"/>
                      <a:pt x="281" y="17"/>
                    </a:cubicBezTo>
                    <a:cubicBezTo>
                      <a:pt x="281" y="17"/>
                      <a:pt x="281" y="17"/>
                      <a:pt x="281" y="17"/>
                    </a:cubicBezTo>
                    <a:cubicBezTo>
                      <a:pt x="282" y="16"/>
                      <a:pt x="282" y="16"/>
                      <a:pt x="282" y="16"/>
                    </a:cubicBezTo>
                    <a:cubicBezTo>
                      <a:pt x="282" y="17"/>
                      <a:pt x="282" y="17"/>
                      <a:pt x="282" y="17"/>
                    </a:cubicBezTo>
                    <a:cubicBezTo>
                      <a:pt x="282" y="18"/>
                      <a:pt x="282" y="18"/>
                      <a:pt x="282" y="18"/>
                    </a:cubicBezTo>
                    <a:cubicBezTo>
                      <a:pt x="283" y="19"/>
                      <a:pt x="283" y="19"/>
                      <a:pt x="283" y="19"/>
                    </a:cubicBezTo>
                    <a:cubicBezTo>
                      <a:pt x="285" y="20"/>
                      <a:pt x="285" y="20"/>
                      <a:pt x="285" y="20"/>
                    </a:cubicBezTo>
                    <a:cubicBezTo>
                      <a:pt x="285" y="21"/>
                      <a:pt x="285" y="21"/>
                      <a:pt x="285" y="21"/>
                    </a:cubicBezTo>
                    <a:cubicBezTo>
                      <a:pt x="285" y="22"/>
                      <a:pt x="285" y="22"/>
                      <a:pt x="285" y="22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6" y="24"/>
                      <a:pt x="286" y="24"/>
                      <a:pt x="286" y="24"/>
                    </a:cubicBezTo>
                    <a:cubicBezTo>
                      <a:pt x="286" y="24"/>
                      <a:pt x="286" y="24"/>
                      <a:pt x="286" y="24"/>
                    </a:cubicBezTo>
                    <a:cubicBezTo>
                      <a:pt x="287" y="24"/>
                      <a:pt x="287" y="24"/>
                      <a:pt x="287" y="24"/>
                    </a:cubicBezTo>
                    <a:cubicBezTo>
                      <a:pt x="287" y="25"/>
                      <a:pt x="287" y="25"/>
                      <a:pt x="287" y="25"/>
                    </a:cubicBezTo>
                    <a:cubicBezTo>
                      <a:pt x="287" y="26"/>
                      <a:pt x="287" y="26"/>
                      <a:pt x="287" y="26"/>
                    </a:cubicBezTo>
                    <a:cubicBezTo>
                      <a:pt x="288" y="27"/>
                      <a:pt x="288" y="27"/>
                      <a:pt x="288" y="27"/>
                    </a:cubicBezTo>
                    <a:cubicBezTo>
                      <a:pt x="289" y="28"/>
                      <a:pt x="289" y="28"/>
                      <a:pt x="289" y="28"/>
                    </a:cubicBezTo>
                    <a:cubicBezTo>
                      <a:pt x="290" y="28"/>
                      <a:pt x="290" y="28"/>
                      <a:pt x="290" y="28"/>
                    </a:cubicBezTo>
                    <a:cubicBezTo>
                      <a:pt x="290" y="29"/>
                      <a:pt x="290" y="29"/>
                      <a:pt x="290" y="29"/>
                    </a:cubicBezTo>
                    <a:cubicBezTo>
                      <a:pt x="291" y="29"/>
                      <a:pt x="291" y="29"/>
                      <a:pt x="291" y="29"/>
                    </a:cubicBezTo>
                    <a:cubicBezTo>
                      <a:pt x="291" y="29"/>
                      <a:pt x="291" y="29"/>
                      <a:pt x="291" y="29"/>
                    </a:cubicBezTo>
                    <a:cubicBezTo>
                      <a:pt x="292" y="29"/>
                      <a:pt x="292" y="29"/>
                      <a:pt x="292" y="29"/>
                    </a:cubicBezTo>
                    <a:cubicBezTo>
                      <a:pt x="292" y="29"/>
                      <a:pt x="292" y="29"/>
                      <a:pt x="292" y="29"/>
                    </a:cubicBezTo>
                    <a:cubicBezTo>
                      <a:pt x="293" y="29"/>
                      <a:pt x="293" y="29"/>
                      <a:pt x="293" y="29"/>
                    </a:cubicBezTo>
                    <a:cubicBezTo>
                      <a:pt x="294" y="28"/>
                      <a:pt x="294" y="28"/>
                      <a:pt x="294" y="28"/>
                    </a:cubicBezTo>
                    <a:cubicBezTo>
                      <a:pt x="294" y="28"/>
                      <a:pt x="294" y="28"/>
                      <a:pt x="294" y="28"/>
                    </a:cubicBezTo>
                    <a:cubicBezTo>
                      <a:pt x="294" y="29"/>
                      <a:pt x="294" y="29"/>
                      <a:pt x="294" y="29"/>
                    </a:cubicBezTo>
                    <a:cubicBezTo>
                      <a:pt x="294" y="29"/>
                      <a:pt x="294" y="29"/>
                      <a:pt x="294" y="29"/>
                    </a:cubicBezTo>
                    <a:cubicBezTo>
                      <a:pt x="294" y="29"/>
                      <a:pt x="294" y="29"/>
                      <a:pt x="294" y="29"/>
                    </a:cubicBezTo>
                    <a:cubicBezTo>
                      <a:pt x="295" y="30"/>
                      <a:pt x="295" y="30"/>
                      <a:pt x="295" y="30"/>
                    </a:cubicBezTo>
                    <a:cubicBezTo>
                      <a:pt x="296" y="30"/>
                      <a:pt x="296" y="30"/>
                      <a:pt x="296" y="30"/>
                    </a:cubicBezTo>
                    <a:cubicBezTo>
                      <a:pt x="296" y="30"/>
                      <a:pt x="296" y="30"/>
                      <a:pt x="296" y="30"/>
                    </a:cubicBezTo>
                    <a:cubicBezTo>
                      <a:pt x="297" y="31"/>
                      <a:pt x="297" y="31"/>
                      <a:pt x="297" y="31"/>
                    </a:cubicBezTo>
                    <a:cubicBezTo>
                      <a:pt x="297" y="30"/>
                      <a:pt x="297" y="30"/>
                      <a:pt x="297" y="30"/>
                    </a:cubicBezTo>
                    <a:cubicBezTo>
                      <a:pt x="297" y="30"/>
                      <a:pt x="297" y="30"/>
                      <a:pt x="297" y="30"/>
                    </a:cubicBezTo>
                    <a:cubicBezTo>
                      <a:pt x="298" y="30"/>
                      <a:pt x="298" y="30"/>
                      <a:pt x="298" y="30"/>
                    </a:cubicBezTo>
                    <a:cubicBezTo>
                      <a:pt x="298" y="30"/>
                      <a:pt x="298" y="30"/>
                      <a:pt x="298" y="30"/>
                    </a:cubicBezTo>
                    <a:cubicBezTo>
                      <a:pt x="299" y="29"/>
                      <a:pt x="299" y="29"/>
                      <a:pt x="299" y="29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299" y="30"/>
                      <a:pt x="299" y="30"/>
                      <a:pt x="299" y="30"/>
                    </a:cubicBezTo>
                    <a:cubicBezTo>
                      <a:pt x="300" y="31"/>
                      <a:pt x="300" y="31"/>
                      <a:pt x="300" y="31"/>
                    </a:cubicBezTo>
                    <a:cubicBezTo>
                      <a:pt x="300" y="31"/>
                      <a:pt x="300" y="31"/>
                      <a:pt x="300" y="31"/>
                    </a:cubicBezTo>
                    <a:cubicBezTo>
                      <a:pt x="301" y="32"/>
                      <a:pt x="301" y="32"/>
                      <a:pt x="301" y="32"/>
                    </a:cubicBezTo>
                    <a:cubicBezTo>
                      <a:pt x="301" y="32"/>
                      <a:pt x="301" y="32"/>
                      <a:pt x="301" y="32"/>
                    </a:cubicBezTo>
                    <a:cubicBezTo>
                      <a:pt x="301" y="32"/>
                      <a:pt x="301" y="32"/>
                      <a:pt x="301" y="32"/>
                    </a:cubicBezTo>
                    <a:cubicBezTo>
                      <a:pt x="302" y="32"/>
                      <a:pt x="302" y="32"/>
                      <a:pt x="302" y="32"/>
                    </a:cubicBezTo>
                    <a:cubicBezTo>
                      <a:pt x="302" y="33"/>
                      <a:pt x="302" y="33"/>
                      <a:pt x="302" y="33"/>
                    </a:cubicBezTo>
                    <a:cubicBezTo>
                      <a:pt x="303" y="33"/>
                      <a:pt x="303" y="33"/>
                      <a:pt x="303" y="33"/>
                    </a:cubicBezTo>
                    <a:cubicBezTo>
                      <a:pt x="303" y="34"/>
                      <a:pt x="303" y="34"/>
                      <a:pt x="303" y="34"/>
                    </a:cubicBezTo>
                    <a:cubicBezTo>
                      <a:pt x="304" y="34"/>
                      <a:pt x="304" y="34"/>
                      <a:pt x="304" y="34"/>
                    </a:cubicBezTo>
                    <a:cubicBezTo>
                      <a:pt x="304" y="34"/>
                      <a:pt x="304" y="34"/>
                      <a:pt x="304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6" y="34"/>
                      <a:pt x="306" y="34"/>
                      <a:pt x="306" y="34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35"/>
                      <a:pt x="307" y="35"/>
                      <a:pt x="307" y="35"/>
                    </a:cubicBezTo>
                    <a:cubicBezTo>
                      <a:pt x="307" y="36"/>
                      <a:pt x="307" y="36"/>
                      <a:pt x="307" y="36"/>
                    </a:cubicBezTo>
                    <a:cubicBezTo>
                      <a:pt x="307" y="36"/>
                      <a:pt x="307" y="36"/>
                      <a:pt x="307" y="36"/>
                    </a:cubicBezTo>
                    <a:cubicBezTo>
                      <a:pt x="308" y="36"/>
                      <a:pt x="308" y="36"/>
                      <a:pt x="308" y="36"/>
                    </a:cubicBezTo>
                    <a:cubicBezTo>
                      <a:pt x="308" y="37"/>
                      <a:pt x="308" y="37"/>
                      <a:pt x="308" y="37"/>
                    </a:cubicBezTo>
                    <a:cubicBezTo>
                      <a:pt x="308" y="38"/>
                      <a:pt x="308" y="38"/>
                      <a:pt x="308" y="38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8" y="40"/>
                      <a:pt x="308" y="40"/>
                      <a:pt x="308" y="40"/>
                    </a:cubicBezTo>
                    <a:cubicBezTo>
                      <a:pt x="309" y="41"/>
                      <a:pt x="309" y="41"/>
                      <a:pt x="309" y="41"/>
                    </a:cubicBezTo>
                    <a:cubicBezTo>
                      <a:pt x="309" y="41"/>
                      <a:pt x="309" y="41"/>
                      <a:pt x="309" y="41"/>
                    </a:cubicBezTo>
                    <a:cubicBezTo>
                      <a:pt x="310" y="42"/>
                      <a:pt x="310" y="42"/>
                      <a:pt x="310" y="42"/>
                    </a:cubicBezTo>
                    <a:cubicBezTo>
                      <a:pt x="310" y="43"/>
                      <a:pt x="310" y="43"/>
                      <a:pt x="310" y="43"/>
                    </a:cubicBezTo>
                    <a:cubicBezTo>
                      <a:pt x="311" y="43"/>
                      <a:pt x="311" y="43"/>
                      <a:pt x="311" y="43"/>
                    </a:cubicBezTo>
                    <a:cubicBezTo>
                      <a:pt x="312" y="42"/>
                      <a:pt x="312" y="42"/>
                      <a:pt x="312" y="42"/>
                    </a:cubicBezTo>
                    <a:cubicBezTo>
                      <a:pt x="313" y="42"/>
                      <a:pt x="313" y="42"/>
                      <a:pt x="313" y="42"/>
                    </a:cubicBezTo>
                    <a:cubicBezTo>
                      <a:pt x="313" y="43"/>
                      <a:pt x="313" y="43"/>
                      <a:pt x="313" y="43"/>
                    </a:cubicBezTo>
                    <a:cubicBezTo>
                      <a:pt x="313" y="44"/>
                      <a:pt x="313" y="44"/>
                      <a:pt x="313" y="44"/>
                    </a:cubicBezTo>
                    <a:cubicBezTo>
                      <a:pt x="314" y="43"/>
                      <a:pt x="314" y="43"/>
                      <a:pt x="314" y="43"/>
                    </a:cubicBezTo>
                    <a:cubicBezTo>
                      <a:pt x="314" y="43"/>
                      <a:pt x="314" y="43"/>
                      <a:pt x="314" y="43"/>
                    </a:cubicBezTo>
                    <a:cubicBezTo>
                      <a:pt x="315" y="43"/>
                      <a:pt x="315" y="43"/>
                      <a:pt x="315" y="43"/>
                    </a:cubicBezTo>
                    <a:cubicBezTo>
                      <a:pt x="315" y="43"/>
                      <a:pt x="315" y="43"/>
                      <a:pt x="315" y="43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8" y="42"/>
                      <a:pt x="318" y="42"/>
                      <a:pt x="318" y="42"/>
                    </a:cubicBezTo>
                    <a:cubicBezTo>
                      <a:pt x="318" y="42"/>
                      <a:pt x="318" y="42"/>
                      <a:pt x="318" y="42"/>
                    </a:cubicBezTo>
                    <a:cubicBezTo>
                      <a:pt x="318" y="41"/>
                      <a:pt x="318" y="41"/>
                      <a:pt x="318" y="41"/>
                    </a:cubicBezTo>
                    <a:cubicBezTo>
                      <a:pt x="318" y="40"/>
                      <a:pt x="318" y="40"/>
                      <a:pt x="318" y="40"/>
                    </a:cubicBezTo>
                    <a:cubicBezTo>
                      <a:pt x="319" y="40"/>
                      <a:pt x="319" y="40"/>
                      <a:pt x="319" y="40"/>
                    </a:cubicBezTo>
                    <a:cubicBezTo>
                      <a:pt x="319" y="39"/>
                      <a:pt x="319" y="39"/>
                      <a:pt x="319" y="39"/>
                    </a:cubicBezTo>
                    <a:cubicBezTo>
                      <a:pt x="319" y="39"/>
                      <a:pt x="319" y="39"/>
                      <a:pt x="319" y="39"/>
                    </a:cubicBezTo>
                    <a:cubicBezTo>
                      <a:pt x="320" y="38"/>
                      <a:pt x="320" y="38"/>
                      <a:pt x="320" y="38"/>
                    </a:cubicBezTo>
                    <a:cubicBezTo>
                      <a:pt x="321" y="38"/>
                      <a:pt x="321" y="38"/>
                      <a:pt x="321" y="38"/>
                    </a:cubicBezTo>
                    <a:cubicBezTo>
                      <a:pt x="321" y="37"/>
                      <a:pt x="321" y="37"/>
                      <a:pt x="321" y="37"/>
                    </a:cubicBezTo>
                    <a:cubicBezTo>
                      <a:pt x="322" y="37"/>
                      <a:pt x="322" y="37"/>
                      <a:pt x="322" y="37"/>
                    </a:cubicBezTo>
                    <a:cubicBezTo>
                      <a:pt x="322" y="37"/>
                      <a:pt x="322" y="37"/>
                      <a:pt x="322" y="37"/>
                    </a:cubicBezTo>
                    <a:cubicBezTo>
                      <a:pt x="322" y="36"/>
                      <a:pt x="322" y="36"/>
                      <a:pt x="322" y="36"/>
                    </a:cubicBezTo>
                    <a:cubicBezTo>
                      <a:pt x="323" y="36"/>
                      <a:pt x="323" y="36"/>
                      <a:pt x="323" y="36"/>
                    </a:cubicBezTo>
                    <a:cubicBezTo>
                      <a:pt x="324" y="36"/>
                      <a:pt x="324" y="36"/>
                      <a:pt x="324" y="36"/>
                    </a:cubicBezTo>
                    <a:cubicBezTo>
                      <a:pt x="324" y="35"/>
                      <a:pt x="324" y="35"/>
                      <a:pt x="324" y="35"/>
                    </a:cubicBezTo>
                    <a:cubicBezTo>
                      <a:pt x="325" y="36"/>
                      <a:pt x="325" y="36"/>
                      <a:pt x="325" y="36"/>
                    </a:cubicBezTo>
                    <a:cubicBezTo>
                      <a:pt x="326" y="36"/>
                      <a:pt x="326" y="36"/>
                      <a:pt x="326" y="36"/>
                    </a:cubicBezTo>
                    <a:cubicBezTo>
                      <a:pt x="327" y="36"/>
                      <a:pt x="327" y="36"/>
                      <a:pt x="327" y="36"/>
                    </a:cubicBezTo>
                    <a:cubicBezTo>
                      <a:pt x="327" y="37"/>
                      <a:pt x="327" y="37"/>
                      <a:pt x="327" y="37"/>
                    </a:cubicBezTo>
                    <a:cubicBezTo>
                      <a:pt x="327" y="38"/>
                      <a:pt x="327" y="38"/>
                      <a:pt x="327" y="38"/>
                    </a:cubicBezTo>
                    <a:cubicBezTo>
                      <a:pt x="327" y="38"/>
                      <a:pt x="327" y="38"/>
                      <a:pt x="327" y="38"/>
                    </a:cubicBezTo>
                    <a:cubicBezTo>
                      <a:pt x="327" y="39"/>
                      <a:pt x="327" y="39"/>
                      <a:pt x="327" y="39"/>
                    </a:cubicBezTo>
                    <a:cubicBezTo>
                      <a:pt x="328" y="39"/>
                      <a:pt x="328" y="39"/>
                      <a:pt x="328" y="39"/>
                    </a:cubicBezTo>
                    <a:cubicBezTo>
                      <a:pt x="328" y="40"/>
                      <a:pt x="328" y="40"/>
                      <a:pt x="328" y="40"/>
                    </a:cubicBezTo>
                    <a:cubicBezTo>
                      <a:pt x="328" y="41"/>
                      <a:pt x="328" y="41"/>
                      <a:pt x="328" y="41"/>
                    </a:cubicBezTo>
                    <a:cubicBezTo>
                      <a:pt x="329" y="41"/>
                      <a:pt x="329" y="41"/>
                      <a:pt x="329" y="41"/>
                    </a:cubicBezTo>
                    <a:cubicBezTo>
                      <a:pt x="329" y="42"/>
                      <a:pt x="329" y="42"/>
                      <a:pt x="329" y="42"/>
                    </a:cubicBezTo>
                    <a:cubicBezTo>
                      <a:pt x="329" y="43"/>
                      <a:pt x="329" y="43"/>
                      <a:pt x="329" y="43"/>
                    </a:cubicBezTo>
                    <a:cubicBezTo>
                      <a:pt x="329" y="43"/>
                      <a:pt x="329" y="43"/>
                      <a:pt x="329" y="43"/>
                    </a:cubicBezTo>
                    <a:cubicBezTo>
                      <a:pt x="328" y="43"/>
                      <a:pt x="328" y="43"/>
                      <a:pt x="328" y="43"/>
                    </a:cubicBezTo>
                    <a:cubicBezTo>
                      <a:pt x="327" y="44"/>
                      <a:pt x="327" y="44"/>
                      <a:pt x="327" y="44"/>
                    </a:cubicBezTo>
                    <a:cubicBezTo>
                      <a:pt x="327" y="45"/>
                      <a:pt x="327" y="45"/>
                      <a:pt x="327" y="45"/>
                    </a:cubicBezTo>
                    <a:cubicBezTo>
                      <a:pt x="328" y="45"/>
                      <a:pt x="328" y="45"/>
                      <a:pt x="328" y="45"/>
                    </a:cubicBezTo>
                    <a:cubicBezTo>
                      <a:pt x="328" y="46"/>
                      <a:pt x="328" y="46"/>
                      <a:pt x="328" y="46"/>
                    </a:cubicBezTo>
                    <a:cubicBezTo>
                      <a:pt x="328" y="46"/>
                      <a:pt x="328" y="46"/>
                      <a:pt x="328" y="46"/>
                    </a:cubicBezTo>
                    <a:cubicBezTo>
                      <a:pt x="327" y="47"/>
                      <a:pt x="327" y="47"/>
                      <a:pt x="327" y="47"/>
                    </a:cubicBezTo>
                    <a:cubicBezTo>
                      <a:pt x="328" y="48"/>
                      <a:pt x="328" y="48"/>
                      <a:pt x="328" y="48"/>
                    </a:cubicBezTo>
                    <a:cubicBezTo>
                      <a:pt x="328" y="48"/>
                      <a:pt x="328" y="48"/>
                      <a:pt x="328" y="48"/>
                    </a:cubicBezTo>
                    <a:cubicBezTo>
                      <a:pt x="328" y="49"/>
                      <a:pt x="328" y="49"/>
                      <a:pt x="328" y="49"/>
                    </a:cubicBezTo>
                    <a:cubicBezTo>
                      <a:pt x="328" y="49"/>
                      <a:pt x="328" y="49"/>
                      <a:pt x="328" y="49"/>
                    </a:cubicBezTo>
                    <a:cubicBezTo>
                      <a:pt x="328" y="49"/>
                      <a:pt x="328" y="49"/>
                      <a:pt x="328" y="49"/>
                    </a:cubicBezTo>
                    <a:cubicBezTo>
                      <a:pt x="328" y="50"/>
                      <a:pt x="328" y="50"/>
                      <a:pt x="328" y="50"/>
                    </a:cubicBezTo>
                    <a:cubicBezTo>
                      <a:pt x="328" y="50"/>
                      <a:pt x="328" y="50"/>
                      <a:pt x="328" y="50"/>
                    </a:cubicBezTo>
                    <a:cubicBezTo>
                      <a:pt x="328" y="51"/>
                      <a:pt x="328" y="51"/>
                      <a:pt x="328" y="51"/>
                    </a:cubicBezTo>
                    <a:cubicBezTo>
                      <a:pt x="328" y="52"/>
                      <a:pt x="328" y="52"/>
                      <a:pt x="328" y="52"/>
                    </a:cubicBezTo>
                    <a:cubicBezTo>
                      <a:pt x="329" y="52"/>
                      <a:pt x="329" y="52"/>
                      <a:pt x="329" y="52"/>
                    </a:cubicBezTo>
                    <a:cubicBezTo>
                      <a:pt x="329" y="53"/>
                      <a:pt x="329" y="53"/>
                      <a:pt x="329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8" y="54"/>
                      <a:pt x="328" y="54"/>
                      <a:pt x="328" y="54"/>
                    </a:cubicBezTo>
                    <a:cubicBezTo>
                      <a:pt x="328" y="54"/>
                      <a:pt x="328" y="54"/>
                      <a:pt x="328" y="54"/>
                    </a:cubicBezTo>
                    <a:cubicBezTo>
                      <a:pt x="328" y="55"/>
                      <a:pt x="328" y="55"/>
                      <a:pt x="328" y="55"/>
                    </a:cubicBezTo>
                    <a:cubicBezTo>
                      <a:pt x="328" y="55"/>
                      <a:pt x="328" y="55"/>
                      <a:pt x="328" y="55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6"/>
                      <a:pt x="328" y="56"/>
                      <a:pt x="328" y="56"/>
                    </a:cubicBezTo>
                    <a:cubicBezTo>
                      <a:pt x="328" y="57"/>
                      <a:pt x="328" y="57"/>
                      <a:pt x="328" y="57"/>
                    </a:cubicBezTo>
                    <a:cubicBezTo>
                      <a:pt x="328" y="57"/>
                      <a:pt x="328" y="57"/>
                      <a:pt x="328" y="57"/>
                    </a:cubicBezTo>
                    <a:cubicBezTo>
                      <a:pt x="328" y="58"/>
                      <a:pt x="328" y="58"/>
                      <a:pt x="328" y="58"/>
                    </a:cubicBezTo>
                    <a:cubicBezTo>
                      <a:pt x="327" y="59"/>
                      <a:pt x="327" y="59"/>
                      <a:pt x="327" y="59"/>
                    </a:cubicBezTo>
                    <a:cubicBezTo>
                      <a:pt x="327" y="59"/>
                      <a:pt x="327" y="59"/>
                      <a:pt x="327" y="59"/>
                    </a:cubicBezTo>
                    <a:cubicBezTo>
                      <a:pt x="328" y="60"/>
                      <a:pt x="328" y="60"/>
                      <a:pt x="328" y="60"/>
                    </a:cubicBezTo>
                    <a:cubicBezTo>
                      <a:pt x="327" y="60"/>
                      <a:pt x="327" y="60"/>
                      <a:pt x="327" y="60"/>
                    </a:cubicBezTo>
                    <a:cubicBezTo>
                      <a:pt x="328" y="61"/>
                      <a:pt x="328" y="61"/>
                      <a:pt x="328" y="61"/>
                    </a:cubicBezTo>
                    <a:cubicBezTo>
                      <a:pt x="328" y="61"/>
                      <a:pt x="328" y="61"/>
                      <a:pt x="328" y="61"/>
                    </a:cubicBezTo>
                    <a:cubicBezTo>
                      <a:pt x="328" y="62"/>
                      <a:pt x="328" y="62"/>
                      <a:pt x="328" y="62"/>
                    </a:cubicBezTo>
                    <a:cubicBezTo>
                      <a:pt x="328" y="63"/>
                      <a:pt x="328" y="63"/>
                      <a:pt x="328" y="63"/>
                    </a:cubicBezTo>
                    <a:cubicBezTo>
                      <a:pt x="327" y="63"/>
                      <a:pt x="327" y="63"/>
                      <a:pt x="327" y="63"/>
                    </a:cubicBezTo>
                    <a:cubicBezTo>
                      <a:pt x="327" y="62"/>
                      <a:pt x="327" y="62"/>
                      <a:pt x="327" y="62"/>
                    </a:cubicBezTo>
                    <a:cubicBezTo>
                      <a:pt x="323" y="62"/>
                      <a:pt x="323" y="62"/>
                      <a:pt x="323" y="62"/>
                    </a:cubicBezTo>
                    <a:cubicBezTo>
                      <a:pt x="323" y="62"/>
                      <a:pt x="323" y="62"/>
                      <a:pt x="323" y="62"/>
                    </a:cubicBezTo>
                    <a:cubicBezTo>
                      <a:pt x="322" y="61"/>
                      <a:pt x="322" y="61"/>
                      <a:pt x="322" y="61"/>
                    </a:cubicBezTo>
                    <a:cubicBezTo>
                      <a:pt x="321" y="61"/>
                      <a:pt x="321" y="61"/>
                      <a:pt x="321" y="61"/>
                    </a:cubicBezTo>
                    <a:cubicBezTo>
                      <a:pt x="321" y="63"/>
                      <a:pt x="321" y="63"/>
                      <a:pt x="321" y="63"/>
                    </a:cubicBezTo>
                    <a:cubicBezTo>
                      <a:pt x="320" y="64"/>
                      <a:pt x="320" y="64"/>
                      <a:pt x="320" y="64"/>
                    </a:cubicBezTo>
                    <a:cubicBezTo>
                      <a:pt x="320" y="64"/>
                      <a:pt x="320" y="64"/>
                      <a:pt x="320" y="64"/>
                    </a:cubicBezTo>
                    <a:cubicBezTo>
                      <a:pt x="319" y="64"/>
                      <a:pt x="319" y="64"/>
                      <a:pt x="319" y="64"/>
                    </a:cubicBezTo>
                    <a:cubicBezTo>
                      <a:pt x="319" y="65"/>
                      <a:pt x="319" y="65"/>
                      <a:pt x="319" y="65"/>
                    </a:cubicBezTo>
                    <a:cubicBezTo>
                      <a:pt x="318" y="65"/>
                      <a:pt x="318" y="65"/>
                      <a:pt x="318" y="65"/>
                    </a:cubicBezTo>
                    <a:cubicBezTo>
                      <a:pt x="319" y="66"/>
                      <a:pt x="319" y="66"/>
                      <a:pt x="319" y="66"/>
                    </a:cubicBezTo>
                    <a:cubicBezTo>
                      <a:pt x="320" y="68"/>
                      <a:pt x="320" y="68"/>
                      <a:pt x="320" y="68"/>
                    </a:cubicBezTo>
                    <a:cubicBezTo>
                      <a:pt x="320" y="69"/>
                      <a:pt x="320" y="69"/>
                      <a:pt x="320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1" y="70"/>
                      <a:pt x="321" y="70"/>
                      <a:pt x="321" y="70"/>
                    </a:cubicBezTo>
                    <a:cubicBezTo>
                      <a:pt x="321" y="71"/>
                      <a:pt x="321" y="71"/>
                      <a:pt x="321" y="71"/>
                    </a:cubicBezTo>
                    <a:cubicBezTo>
                      <a:pt x="321" y="72"/>
                      <a:pt x="321" y="72"/>
                      <a:pt x="321" y="72"/>
                    </a:cubicBezTo>
                    <a:cubicBezTo>
                      <a:pt x="321" y="73"/>
                      <a:pt x="321" y="73"/>
                      <a:pt x="321" y="73"/>
                    </a:cubicBezTo>
                    <a:cubicBezTo>
                      <a:pt x="321" y="75"/>
                      <a:pt x="321" y="75"/>
                      <a:pt x="321" y="75"/>
                    </a:cubicBezTo>
                    <a:cubicBezTo>
                      <a:pt x="322" y="75"/>
                      <a:pt x="322" y="75"/>
                      <a:pt x="322" y="75"/>
                    </a:cubicBezTo>
                    <a:cubicBezTo>
                      <a:pt x="322" y="76"/>
                      <a:pt x="322" y="76"/>
                      <a:pt x="322" y="76"/>
                    </a:cubicBezTo>
                    <a:cubicBezTo>
                      <a:pt x="322" y="77"/>
                      <a:pt x="322" y="77"/>
                      <a:pt x="322" y="77"/>
                    </a:cubicBezTo>
                    <a:cubicBezTo>
                      <a:pt x="322" y="77"/>
                      <a:pt x="322" y="77"/>
                      <a:pt x="322" y="77"/>
                    </a:cubicBezTo>
                    <a:cubicBezTo>
                      <a:pt x="322" y="78"/>
                      <a:pt x="322" y="78"/>
                      <a:pt x="322" y="78"/>
                    </a:cubicBezTo>
                    <a:cubicBezTo>
                      <a:pt x="322" y="79"/>
                      <a:pt x="322" y="79"/>
                      <a:pt x="322" y="79"/>
                    </a:cubicBezTo>
                    <a:cubicBezTo>
                      <a:pt x="322" y="79"/>
                      <a:pt x="322" y="79"/>
                      <a:pt x="322" y="79"/>
                    </a:cubicBezTo>
                    <a:cubicBezTo>
                      <a:pt x="322" y="80"/>
                      <a:pt x="322" y="80"/>
                      <a:pt x="322" y="80"/>
                    </a:cubicBezTo>
                    <a:cubicBezTo>
                      <a:pt x="320" y="79"/>
                      <a:pt x="320" y="79"/>
                      <a:pt x="320" y="79"/>
                    </a:cubicBezTo>
                    <a:cubicBezTo>
                      <a:pt x="320" y="80"/>
                      <a:pt x="320" y="80"/>
                      <a:pt x="320" y="80"/>
                    </a:cubicBezTo>
                    <a:cubicBezTo>
                      <a:pt x="320" y="80"/>
                      <a:pt x="320" y="80"/>
                      <a:pt x="320" y="80"/>
                    </a:cubicBezTo>
                    <a:cubicBezTo>
                      <a:pt x="320" y="81"/>
                      <a:pt x="320" y="81"/>
                      <a:pt x="320" y="81"/>
                    </a:cubicBezTo>
                    <a:cubicBezTo>
                      <a:pt x="320" y="81"/>
                      <a:pt x="320" y="81"/>
                      <a:pt x="320" y="81"/>
                    </a:cubicBezTo>
                    <a:cubicBezTo>
                      <a:pt x="320" y="82"/>
                      <a:pt x="320" y="82"/>
                      <a:pt x="320" y="82"/>
                    </a:cubicBezTo>
                    <a:cubicBezTo>
                      <a:pt x="320" y="82"/>
                      <a:pt x="320" y="82"/>
                      <a:pt x="320" y="82"/>
                    </a:cubicBezTo>
                    <a:cubicBezTo>
                      <a:pt x="316" y="86"/>
                      <a:pt x="316" y="86"/>
                      <a:pt x="316" y="86"/>
                    </a:cubicBezTo>
                    <a:cubicBezTo>
                      <a:pt x="314" y="94"/>
                      <a:pt x="314" y="94"/>
                      <a:pt x="314" y="94"/>
                    </a:cubicBezTo>
                    <a:cubicBezTo>
                      <a:pt x="300" y="104"/>
                      <a:pt x="300" y="104"/>
                      <a:pt x="300" y="104"/>
                    </a:cubicBezTo>
                    <a:cubicBezTo>
                      <a:pt x="297" y="105"/>
                      <a:pt x="297" y="105"/>
                      <a:pt x="297" y="105"/>
                    </a:cubicBezTo>
                    <a:cubicBezTo>
                      <a:pt x="297" y="105"/>
                      <a:pt x="297" y="105"/>
                      <a:pt x="297" y="105"/>
                    </a:cubicBezTo>
                    <a:cubicBezTo>
                      <a:pt x="297" y="104"/>
                      <a:pt x="297" y="104"/>
                      <a:pt x="297" y="104"/>
                    </a:cubicBezTo>
                    <a:cubicBezTo>
                      <a:pt x="295" y="106"/>
                      <a:pt x="295" y="106"/>
                      <a:pt x="295" y="106"/>
                    </a:cubicBezTo>
                    <a:cubicBezTo>
                      <a:pt x="294" y="106"/>
                      <a:pt x="294" y="106"/>
                      <a:pt x="294" y="106"/>
                    </a:cubicBezTo>
                    <a:cubicBezTo>
                      <a:pt x="294" y="106"/>
                      <a:pt x="294" y="106"/>
                      <a:pt x="294" y="106"/>
                    </a:cubicBezTo>
                    <a:cubicBezTo>
                      <a:pt x="293" y="106"/>
                      <a:pt x="293" y="106"/>
                      <a:pt x="293" y="106"/>
                    </a:cubicBezTo>
                    <a:cubicBezTo>
                      <a:pt x="292" y="107"/>
                      <a:pt x="292" y="107"/>
                      <a:pt x="292" y="107"/>
                    </a:cubicBezTo>
                    <a:cubicBezTo>
                      <a:pt x="291" y="107"/>
                      <a:pt x="291" y="107"/>
                      <a:pt x="291" y="107"/>
                    </a:cubicBezTo>
                    <a:cubicBezTo>
                      <a:pt x="290" y="108"/>
                      <a:pt x="290" y="108"/>
                      <a:pt x="290" y="108"/>
                    </a:cubicBezTo>
                    <a:cubicBezTo>
                      <a:pt x="290" y="108"/>
                      <a:pt x="290" y="108"/>
                      <a:pt x="290" y="108"/>
                    </a:cubicBezTo>
                    <a:cubicBezTo>
                      <a:pt x="288" y="109"/>
                      <a:pt x="288" y="109"/>
                      <a:pt x="288" y="109"/>
                    </a:cubicBezTo>
                    <a:cubicBezTo>
                      <a:pt x="286" y="110"/>
                      <a:pt x="286" y="110"/>
                      <a:pt x="286" y="110"/>
                    </a:cubicBezTo>
                    <a:cubicBezTo>
                      <a:pt x="287" y="111"/>
                      <a:pt x="287" y="111"/>
                      <a:pt x="287" y="111"/>
                    </a:cubicBezTo>
                    <a:cubicBezTo>
                      <a:pt x="287" y="112"/>
                      <a:pt x="287" y="112"/>
                      <a:pt x="287" y="112"/>
                    </a:cubicBezTo>
                    <a:cubicBezTo>
                      <a:pt x="285" y="112"/>
                      <a:pt x="285" y="112"/>
                      <a:pt x="285" y="112"/>
                    </a:cubicBezTo>
                    <a:cubicBezTo>
                      <a:pt x="284" y="113"/>
                      <a:pt x="284" y="113"/>
                      <a:pt x="284" y="113"/>
                    </a:cubicBezTo>
                    <a:cubicBezTo>
                      <a:pt x="284" y="113"/>
                      <a:pt x="284" y="113"/>
                      <a:pt x="284" y="113"/>
                    </a:cubicBezTo>
                    <a:cubicBezTo>
                      <a:pt x="283" y="114"/>
                      <a:pt x="283" y="114"/>
                      <a:pt x="283" y="114"/>
                    </a:cubicBezTo>
                    <a:cubicBezTo>
                      <a:pt x="282" y="114"/>
                      <a:pt x="282" y="114"/>
                      <a:pt x="282" y="114"/>
                    </a:cubicBezTo>
                    <a:cubicBezTo>
                      <a:pt x="282" y="114"/>
                      <a:pt x="282" y="114"/>
                      <a:pt x="282" y="114"/>
                    </a:cubicBezTo>
                    <a:cubicBezTo>
                      <a:pt x="282" y="113"/>
                      <a:pt x="282" y="113"/>
                      <a:pt x="282" y="113"/>
                    </a:cubicBezTo>
                    <a:cubicBezTo>
                      <a:pt x="282" y="112"/>
                      <a:pt x="282" y="112"/>
                      <a:pt x="282" y="112"/>
                    </a:cubicBezTo>
                    <a:cubicBezTo>
                      <a:pt x="283" y="112"/>
                      <a:pt x="283" y="112"/>
                      <a:pt x="283" y="112"/>
                    </a:cubicBezTo>
                    <a:cubicBezTo>
                      <a:pt x="283" y="111"/>
                      <a:pt x="283" y="111"/>
                      <a:pt x="283" y="111"/>
                    </a:cubicBezTo>
                    <a:cubicBezTo>
                      <a:pt x="284" y="112"/>
                      <a:pt x="284" y="112"/>
                      <a:pt x="284" y="112"/>
                    </a:cubicBezTo>
                    <a:cubicBezTo>
                      <a:pt x="285" y="111"/>
                      <a:pt x="285" y="111"/>
                      <a:pt x="285" y="111"/>
                    </a:cubicBezTo>
                    <a:cubicBezTo>
                      <a:pt x="285" y="111"/>
                      <a:pt x="285" y="111"/>
                      <a:pt x="285" y="111"/>
                    </a:cubicBezTo>
                    <a:cubicBezTo>
                      <a:pt x="284" y="111"/>
                      <a:pt x="284" y="111"/>
                      <a:pt x="284" y="111"/>
                    </a:cubicBezTo>
                    <a:cubicBezTo>
                      <a:pt x="284" y="110"/>
                      <a:pt x="284" y="110"/>
                      <a:pt x="284" y="110"/>
                    </a:cubicBezTo>
                    <a:cubicBezTo>
                      <a:pt x="285" y="109"/>
                      <a:pt x="285" y="109"/>
                      <a:pt x="285" y="109"/>
                    </a:cubicBezTo>
                    <a:cubicBezTo>
                      <a:pt x="286" y="109"/>
                      <a:pt x="286" y="109"/>
                      <a:pt x="286" y="109"/>
                    </a:cubicBezTo>
                    <a:cubicBezTo>
                      <a:pt x="284" y="109"/>
                      <a:pt x="284" y="109"/>
                      <a:pt x="284" y="109"/>
                    </a:cubicBezTo>
                    <a:cubicBezTo>
                      <a:pt x="283" y="110"/>
                      <a:pt x="283" y="110"/>
                      <a:pt x="283" y="110"/>
                    </a:cubicBezTo>
                    <a:cubicBezTo>
                      <a:pt x="283" y="109"/>
                      <a:pt x="283" y="109"/>
                      <a:pt x="283" y="109"/>
                    </a:cubicBezTo>
                    <a:cubicBezTo>
                      <a:pt x="283" y="109"/>
                      <a:pt x="283" y="109"/>
                      <a:pt x="283" y="109"/>
                    </a:cubicBezTo>
                    <a:cubicBezTo>
                      <a:pt x="283" y="109"/>
                      <a:pt x="283" y="109"/>
                      <a:pt x="283" y="109"/>
                    </a:cubicBezTo>
                    <a:cubicBezTo>
                      <a:pt x="283" y="108"/>
                      <a:pt x="283" y="108"/>
                      <a:pt x="283" y="108"/>
                    </a:cubicBezTo>
                    <a:cubicBezTo>
                      <a:pt x="282" y="107"/>
                      <a:pt x="282" y="107"/>
                      <a:pt x="282" y="107"/>
                    </a:cubicBezTo>
                    <a:cubicBezTo>
                      <a:pt x="283" y="105"/>
                      <a:pt x="283" y="105"/>
                      <a:pt x="283" y="105"/>
                    </a:cubicBezTo>
                    <a:cubicBezTo>
                      <a:pt x="282" y="105"/>
                      <a:pt x="282" y="105"/>
                      <a:pt x="282" y="105"/>
                    </a:cubicBezTo>
                    <a:cubicBezTo>
                      <a:pt x="283" y="105"/>
                      <a:pt x="283" y="105"/>
                      <a:pt x="283" y="105"/>
                    </a:cubicBezTo>
                    <a:cubicBezTo>
                      <a:pt x="283" y="104"/>
                      <a:pt x="283" y="104"/>
                      <a:pt x="283" y="104"/>
                    </a:cubicBezTo>
                    <a:cubicBezTo>
                      <a:pt x="285" y="102"/>
                      <a:pt x="285" y="102"/>
                      <a:pt x="285" y="102"/>
                    </a:cubicBezTo>
                    <a:cubicBezTo>
                      <a:pt x="285" y="102"/>
                      <a:pt x="285" y="102"/>
                      <a:pt x="285" y="102"/>
                    </a:cubicBezTo>
                    <a:cubicBezTo>
                      <a:pt x="285" y="101"/>
                      <a:pt x="285" y="101"/>
                      <a:pt x="285" y="101"/>
                    </a:cubicBezTo>
                    <a:cubicBezTo>
                      <a:pt x="285" y="101"/>
                      <a:pt x="285" y="101"/>
                      <a:pt x="285" y="101"/>
                    </a:cubicBezTo>
                    <a:cubicBezTo>
                      <a:pt x="283" y="99"/>
                      <a:pt x="283" y="99"/>
                      <a:pt x="283" y="99"/>
                    </a:cubicBezTo>
                    <a:cubicBezTo>
                      <a:pt x="281" y="97"/>
                      <a:pt x="281" y="97"/>
                      <a:pt x="281" y="97"/>
                    </a:cubicBezTo>
                    <a:cubicBezTo>
                      <a:pt x="281" y="98"/>
                      <a:pt x="281" y="98"/>
                      <a:pt x="281" y="98"/>
                    </a:cubicBezTo>
                    <a:cubicBezTo>
                      <a:pt x="280" y="98"/>
                      <a:pt x="280" y="98"/>
                      <a:pt x="280" y="98"/>
                    </a:cubicBezTo>
                    <a:cubicBezTo>
                      <a:pt x="280" y="98"/>
                      <a:pt x="280" y="98"/>
                      <a:pt x="280" y="98"/>
                    </a:cubicBezTo>
                    <a:cubicBezTo>
                      <a:pt x="279" y="98"/>
                      <a:pt x="279" y="98"/>
                      <a:pt x="279" y="98"/>
                    </a:cubicBezTo>
                    <a:cubicBezTo>
                      <a:pt x="278" y="99"/>
                      <a:pt x="278" y="99"/>
                      <a:pt x="278" y="99"/>
                    </a:cubicBezTo>
                    <a:cubicBezTo>
                      <a:pt x="278" y="99"/>
                      <a:pt x="278" y="99"/>
                      <a:pt x="278" y="99"/>
                    </a:cubicBezTo>
                    <a:cubicBezTo>
                      <a:pt x="277" y="101"/>
                      <a:pt x="277" y="101"/>
                      <a:pt x="277" y="101"/>
                    </a:cubicBezTo>
                    <a:cubicBezTo>
                      <a:pt x="276" y="102"/>
                      <a:pt x="276" y="102"/>
                      <a:pt x="276" y="102"/>
                    </a:cubicBezTo>
                    <a:cubicBezTo>
                      <a:pt x="276" y="104"/>
                      <a:pt x="276" y="104"/>
                      <a:pt x="276" y="104"/>
                    </a:cubicBezTo>
                    <a:cubicBezTo>
                      <a:pt x="276" y="104"/>
                      <a:pt x="276" y="104"/>
                      <a:pt x="276" y="104"/>
                    </a:cubicBezTo>
                    <a:cubicBezTo>
                      <a:pt x="275" y="105"/>
                      <a:pt x="275" y="105"/>
                      <a:pt x="275" y="105"/>
                    </a:cubicBezTo>
                    <a:cubicBezTo>
                      <a:pt x="274" y="105"/>
                      <a:pt x="274" y="105"/>
                      <a:pt x="274" y="105"/>
                    </a:cubicBezTo>
                    <a:cubicBezTo>
                      <a:pt x="272" y="106"/>
                      <a:pt x="272" y="106"/>
                      <a:pt x="272" y="106"/>
                    </a:cubicBezTo>
                    <a:cubicBezTo>
                      <a:pt x="272" y="109"/>
                      <a:pt x="272" y="109"/>
                      <a:pt x="272" y="109"/>
                    </a:cubicBezTo>
                    <a:cubicBezTo>
                      <a:pt x="271" y="109"/>
                      <a:pt x="271" y="109"/>
                      <a:pt x="271" y="109"/>
                    </a:cubicBezTo>
                    <a:cubicBezTo>
                      <a:pt x="271" y="110"/>
                      <a:pt x="271" y="110"/>
                      <a:pt x="271" y="110"/>
                    </a:cubicBezTo>
                    <a:cubicBezTo>
                      <a:pt x="272" y="111"/>
                      <a:pt x="272" y="111"/>
                      <a:pt x="272" y="111"/>
                    </a:cubicBezTo>
                    <a:cubicBezTo>
                      <a:pt x="271" y="111"/>
                      <a:pt x="271" y="111"/>
                      <a:pt x="271" y="111"/>
                    </a:cubicBezTo>
                    <a:cubicBezTo>
                      <a:pt x="271" y="111"/>
                      <a:pt x="271" y="111"/>
                      <a:pt x="271" y="111"/>
                    </a:cubicBezTo>
                    <a:cubicBezTo>
                      <a:pt x="271" y="112"/>
                      <a:pt x="271" y="112"/>
                      <a:pt x="271" y="112"/>
                    </a:cubicBezTo>
                    <a:cubicBezTo>
                      <a:pt x="269" y="112"/>
                      <a:pt x="269" y="112"/>
                      <a:pt x="269" y="112"/>
                    </a:cubicBezTo>
                    <a:cubicBezTo>
                      <a:pt x="268" y="112"/>
                      <a:pt x="268" y="112"/>
                      <a:pt x="268" y="112"/>
                    </a:cubicBezTo>
                    <a:cubicBezTo>
                      <a:pt x="266" y="112"/>
                      <a:pt x="266" y="112"/>
                      <a:pt x="266" y="112"/>
                    </a:cubicBezTo>
                    <a:cubicBezTo>
                      <a:pt x="266" y="112"/>
                      <a:pt x="266" y="112"/>
                      <a:pt x="266" y="112"/>
                    </a:cubicBezTo>
                    <a:cubicBezTo>
                      <a:pt x="265" y="113"/>
                      <a:pt x="265" y="113"/>
                      <a:pt x="265" y="113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5" y="115"/>
                      <a:pt x="265" y="115"/>
                      <a:pt x="265" y="115"/>
                    </a:cubicBezTo>
                    <a:cubicBezTo>
                      <a:pt x="264" y="115"/>
                      <a:pt x="264" y="115"/>
                      <a:pt x="264" y="115"/>
                    </a:cubicBezTo>
                    <a:cubicBezTo>
                      <a:pt x="265" y="116"/>
                      <a:pt x="265" y="116"/>
                      <a:pt x="265" y="116"/>
                    </a:cubicBezTo>
                    <a:cubicBezTo>
                      <a:pt x="265" y="118"/>
                      <a:pt x="265" y="118"/>
                      <a:pt x="265" y="118"/>
                    </a:cubicBezTo>
                    <a:cubicBezTo>
                      <a:pt x="266" y="118"/>
                      <a:pt x="266" y="118"/>
                      <a:pt x="266" y="118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20"/>
                      <a:pt x="268" y="120"/>
                      <a:pt x="268" y="120"/>
                    </a:cubicBezTo>
                    <a:cubicBezTo>
                      <a:pt x="269" y="121"/>
                      <a:pt x="269" y="121"/>
                      <a:pt x="269" y="121"/>
                    </a:cubicBezTo>
                    <a:cubicBezTo>
                      <a:pt x="269" y="121"/>
                      <a:pt x="269" y="121"/>
                      <a:pt x="269" y="121"/>
                    </a:cubicBezTo>
                    <a:cubicBezTo>
                      <a:pt x="269" y="121"/>
                      <a:pt x="269" y="121"/>
                      <a:pt x="269" y="121"/>
                    </a:cubicBezTo>
                    <a:cubicBezTo>
                      <a:pt x="270" y="121"/>
                      <a:pt x="270" y="121"/>
                      <a:pt x="270" y="121"/>
                    </a:cubicBezTo>
                    <a:cubicBezTo>
                      <a:pt x="270" y="121"/>
                      <a:pt x="270" y="121"/>
                      <a:pt x="270" y="121"/>
                    </a:cubicBezTo>
                    <a:cubicBezTo>
                      <a:pt x="270" y="121"/>
                      <a:pt x="270" y="121"/>
                      <a:pt x="270" y="121"/>
                    </a:cubicBezTo>
                    <a:cubicBezTo>
                      <a:pt x="271" y="121"/>
                      <a:pt x="271" y="121"/>
                      <a:pt x="271" y="121"/>
                    </a:cubicBezTo>
                    <a:cubicBezTo>
                      <a:pt x="272" y="121"/>
                      <a:pt x="272" y="121"/>
                      <a:pt x="272" y="121"/>
                    </a:cubicBezTo>
                    <a:cubicBezTo>
                      <a:pt x="272" y="122"/>
                      <a:pt x="272" y="122"/>
                      <a:pt x="272" y="122"/>
                    </a:cubicBezTo>
                    <a:cubicBezTo>
                      <a:pt x="272" y="123"/>
                      <a:pt x="272" y="123"/>
                      <a:pt x="272" y="123"/>
                    </a:cubicBezTo>
                    <a:cubicBezTo>
                      <a:pt x="274" y="126"/>
                      <a:pt x="274" y="126"/>
                      <a:pt x="274" y="126"/>
                    </a:cubicBezTo>
                    <a:cubicBezTo>
                      <a:pt x="275" y="126"/>
                      <a:pt x="275" y="126"/>
                      <a:pt x="275" y="126"/>
                    </a:cubicBezTo>
                    <a:cubicBezTo>
                      <a:pt x="276" y="125"/>
                      <a:pt x="276" y="125"/>
                      <a:pt x="276" y="125"/>
                    </a:cubicBezTo>
                    <a:cubicBezTo>
                      <a:pt x="277" y="126"/>
                      <a:pt x="277" y="126"/>
                      <a:pt x="277" y="126"/>
                    </a:cubicBezTo>
                    <a:cubicBezTo>
                      <a:pt x="277" y="125"/>
                      <a:pt x="277" y="125"/>
                      <a:pt x="277" y="125"/>
                    </a:cubicBezTo>
                    <a:cubicBezTo>
                      <a:pt x="278" y="124"/>
                      <a:pt x="278" y="124"/>
                      <a:pt x="278" y="124"/>
                    </a:cubicBezTo>
                    <a:cubicBezTo>
                      <a:pt x="278" y="124"/>
                      <a:pt x="278" y="124"/>
                      <a:pt x="278" y="124"/>
                    </a:cubicBezTo>
                    <a:cubicBezTo>
                      <a:pt x="277" y="124"/>
                      <a:pt x="277" y="124"/>
                      <a:pt x="277" y="124"/>
                    </a:cubicBezTo>
                    <a:cubicBezTo>
                      <a:pt x="279" y="123"/>
                      <a:pt x="279" y="123"/>
                      <a:pt x="279" y="123"/>
                    </a:cubicBezTo>
                    <a:cubicBezTo>
                      <a:pt x="279" y="122"/>
                      <a:pt x="279" y="122"/>
                      <a:pt x="279" y="122"/>
                    </a:cubicBezTo>
                    <a:cubicBezTo>
                      <a:pt x="279" y="122"/>
                      <a:pt x="279" y="122"/>
                      <a:pt x="279" y="122"/>
                    </a:cubicBezTo>
                    <a:cubicBezTo>
                      <a:pt x="279" y="121"/>
                      <a:pt x="279" y="121"/>
                      <a:pt x="279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82" y="120"/>
                      <a:pt x="282" y="120"/>
                      <a:pt x="282" y="120"/>
                    </a:cubicBezTo>
                    <a:cubicBezTo>
                      <a:pt x="283" y="120"/>
                      <a:pt x="283" y="120"/>
                      <a:pt x="283" y="120"/>
                    </a:cubicBezTo>
                    <a:cubicBezTo>
                      <a:pt x="283" y="121"/>
                      <a:pt x="283" y="121"/>
                      <a:pt x="283" y="121"/>
                    </a:cubicBezTo>
                    <a:cubicBezTo>
                      <a:pt x="284" y="122"/>
                      <a:pt x="284" y="122"/>
                      <a:pt x="284" y="122"/>
                    </a:cubicBezTo>
                    <a:cubicBezTo>
                      <a:pt x="285" y="122"/>
                      <a:pt x="285" y="122"/>
                      <a:pt x="285" y="122"/>
                    </a:cubicBezTo>
                    <a:cubicBezTo>
                      <a:pt x="285" y="122"/>
                      <a:pt x="285" y="122"/>
                      <a:pt x="285" y="122"/>
                    </a:cubicBezTo>
                    <a:cubicBezTo>
                      <a:pt x="288" y="122"/>
                      <a:pt x="288" y="122"/>
                      <a:pt x="288" y="122"/>
                    </a:cubicBezTo>
                    <a:cubicBezTo>
                      <a:pt x="289" y="122"/>
                      <a:pt x="289" y="122"/>
                      <a:pt x="289" y="122"/>
                    </a:cubicBezTo>
                    <a:cubicBezTo>
                      <a:pt x="290" y="122"/>
                      <a:pt x="290" y="122"/>
                      <a:pt x="290" y="122"/>
                    </a:cubicBezTo>
                    <a:cubicBezTo>
                      <a:pt x="290" y="122"/>
                      <a:pt x="290" y="122"/>
                      <a:pt x="290" y="122"/>
                    </a:cubicBezTo>
                    <a:cubicBezTo>
                      <a:pt x="291" y="122"/>
                      <a:pt x="291" y="122"/>
                      <a:pt x="291" y="122"/>
                    </a:cubicBezTo>
                    <a:cubicBezTo>
                      <a:pt x="292" y="122"/>
                      <a:pt x="292" y="122"/>
                      <a:pt x="292" y="122"/>
                    </a:cubicBezTo>
                    <a:cubicBezTo>
                      <a:pt x="293" y="122"/>
                      <a:pt x="293" y="122"/>
                      <a:pt x="293" y="122"/>
                    </a:cubicBezTo>
                    <a:cubicBezTo>
                      <a:pt x="292" y="123"/>
                      <a:pt x="292" y="123"/>
                      <a:pt x="292" y="123"/>
                    </a:cubicBezTo>
                    <a:cubicBezTo>
                      <a:pt x="292" y="123"/>
                      <a:pt x="292" y="123"/>
                      <a:pt x="292" y="123"/>
                    </a:cubicBezTo>
                    <a:cubicBezTo>
                      <a:pt x="293" y="124"/>
                      <a:pt x="293" y="124"/>
                      <a:pt x="293" y="124"/>
                    </a:cubicBezTo>
                    <a:cubicBezTo>
                      <a:pt x="292" y="124"/>
                      <a:pt x="292" y="124"/>
                      <a:pt x="292" y="124"/>
                    </a:cubicBezTo>
                    <a:cubicBezTo>
                      <a:pt x="292" y="125"/>
                      <a:pt x="292" y="125"/>
                      <a:pt x="292" y="125"/>
                    </a:cubicBezTo>
                    <a:cubicBezTo>
                      <a:pt x="292" y="126"/>
                      <a:pt x="292" y="126"/>
                      <a:pt x="292" y="126"/>
                    </a:cubicBezTo>
                    <a:cubicBezTo>
                      <a:pt x="292" y="126"/>
                      <a:pt x="292" y="126"/>
                      <a:pt x="292" y="126"/>
                    </a:cubicBezTo>
                    <a:cubicBezTo>
                      <a:pt x="292" y="126"/>
                      <a:pt x="292" y="126"/>
                      <a:pt x="292" y="126"/>
                    </a:cubicBezTo>
                    <a:cubicBezTo>
                      <a:pt x="291" y="127"/>
                      <a:pt x="291" y="127"/>
                      <a:pt x="291" y="127"/>
                    </a:cubicBezTo>
                    <a:cubicBezTo>
                      <a:pt x="290" y="127"/>
                      <a:pt x="290" y="127"/>
                      <a:pt x="290" y="127"/>
                    </a:cubicBezTo>
                    <a:cubicBezTo>
                      <a:pt x="290" y="126"/>
                      <a:pt x="290" y="126"/>
                      <a:pt x="290" y="126"/>
                    </a:cubicBezTo>
                    <a:cubicBezTo>
                      <a:pt x="289" y="127"/>
                      <a:pt x="289" y="127"/>
                      <a:pt x="289" y="127"/>
                    </a:cubicBezTo>
                    <a:cubicBezTo>
                      <a:pt x="289" y="126"/>
                      <a:pt x="289" y="126"/>
                      <a:pt x="289" y="126"/>
                    </a:cubicBezTo>
                    <a:cubicBezTo>
                      <a:pt x="288" y="127"/>
                      <a:pt x="288" y="127"/>
                      <a:pt x="288" y="127"/>
                    </a:cubicBezTo>
                    <a:cubicBezTo>
                      <a:pt x="287" y="127"/>
                      <a:pt x="287" y="127"/>
                      <a:pt x="287" y="127"/>
                    </a:cubicBezTo>
                    <a:cubicBezTo>
                      <a:pt x="286" y="128"/>
                      <a:pt x="286" y="128"/>
                      <a:pt x="286" y="128"/>
                    </a:cubicBezTo>
                    <a:cubicBezTo>
                      <a:pt x="285" y="128"/>
                      <a:pt x="285" y="128"/>
                      <a:pt x="285" y="128"/>
                    </a:cubicBezTo>
                    <a:cubicBezTo>
                      <a:pt x="285" y="129"/>
                      <a:pt x="285" y="129"/>
                      <a:pt x="285" y="129"/>
                    </a:cubicBezTo>
                    <a:cubicBezTo>
                      <a:pt x="284" y="128"/>
                      <a:pt x="284" y="128"/>
                      <a:pt x="284" y="128"/>
                    </a:cubicBezTo>
                    <a:cubicBezTo>
                      <a:pt x="283" y="128"/>
                      <a:pt x="283" y="128"/>
                      <a:pt x="283" y="128"/>
                    </a:cubicBezTo>
                    <a:cubicBezTo>
                      <a:pt x="284" y="129"/>
                      <a:pt x="284" y="129"/>
                      <a:pt x="284" y="129"/>
                    </a:cubicBezTo>
                    <a:cubicBezTo>
                      <a:pt x="285" y="130"/>
                      <a:pt x="285" y="130"/>
                      <a:pt x="285" y="130"/>
                    </a:cubicBezTo>
                    <a:cubicBezTo>
                      <a:pt x="283" y="130"/>
                      <a:pt x="283" y="130"/>
                      <a:pt x="283" y="130"/>
                    </a:cubicBezTo>
                    <a:cubicBezTo>
                      <a:pt x="283" y="131"/>
                      <a:pt x="283" y="131"/>
                      <a:pt x="283" y="131"/>
                    </a:cubicBezTo>
                    <a:cubicBezTo>
                      <a:pt x="282" y="131"/>
                      <a:pt x="282" y="131"/>
                      <a:pt x="282" y="131"/>
                    </a:cubicBezTo>
                    <a:cubicBezTo>
                      <a:pt x="281" y="132"/>
                      <a:pt x="281" y="132"/>
                      <a:pt x="281" y="132"/>
                    </a:cubicBezTo>
                    <a:cubicBezTo>
                      <a:pt x="281" y="133"/>
                      <a:pt x="281" y="133"/>
                      <a:pt x="281" y="133"/>
                    </a:cubicBezTo>
                    <a:cubicBezTo>
                      <a:pt x="282" y="133"/>
                      <a:pt x="282" y="133"/>
                      <a:pt x="282" y="133"/>
                    </a:cubicBezTo>
                    <a:cubicBezTo>
                      <a:pt x="281" y="134"/>
                      <a:pt x="281" y="134"/>
                      <a:pt x="281" y="134"/>
                    </a:cubicBezTo>
                    <a:cubicBezTo>
                      <a:pt x="281" y="134"/>
                      <a:pt x="281" y="134"/>
                      <a:pt x="281" y="134"/>
                    </a:cubicBezTo>
                    <a:cubicBezTo>
                      <a:pt x="280" y="135"/>
                      <a:pt x="280" y="135"/>
                      <a:pt x="280" y="135"/>
                    </a:cubicBezTo>
                    <a:cubicBezTo>
                      <a:pt x="279" y="136"/>
                      <a:pt x="279" y="136"/>
                      <a:pt x="279" y="136"/>
                    </a:cubicBezTo>
                    <a:cubicBezTo>
                      <a:pt x="279" y="135"/>
                      <a:pt x="279" y="135"/>
                      <a:pt x="279" y="135"/>
                    </a:cubicBezTo>
                    <a:cubicBezTo>
                      <a:pt x="279" y="137"/>
                      <a:pt x="279" y="137"/>
                      <a:pt x="279" y="137"/>
                    </a:cubicBezTo>
                    <a:cubicBezTo>
                      <a:pt x="279" y="138"/>
                      <a:pt x="279" y="138"/>
                      <a:pt x="279" y="138"/>
                    </a:cubicBezTo>
                    <a:cubicBezTo>
                      <a:pt x="279" y="140"/>
                      <a:pt x="279" y="140"/>
                      <a:pt x="279" y="140"/>
                    </a:cubicBezTo>
                    <a:cubicBezTo>
                      <a:pt x="279" y="142"/>
                      <a:pt x="279" y="142"/>
                      <a:pt x="279" y="142"/>
                    </a:cubicBezTo>
                    <a:cubicBezTo>
                      <a:pt x="279" y="142"/>
                      <a:pt x="279" y="142"/>
                      <a:pt x="279" y="142"/>
                    </a:cubicBezTo>
                    <a:cubicBezTo>
                      <a:pt x="282" y="143"/>
                      <a:pt x="282" y="143"/>
                      <a:pt x="282" y="143"/>
                    </a:cubicBezTo>
                    <a:cubicBezTo>
                      <a:pt x="282" y="144"/>
                      <a:pt x="282" y="144"/>
                      <a:pt x="282" y="144"/>
                    </a:cubicBezTo>
                    <a:cubicBezTo>
                      <a:pt x="282" y="144"/>
                      <a:pt x="282" y="144"/>
                      <a:pt x="282" y="144"/>
                    </a:cubicBezTo>
                    <a:cubicBezTo>
                      <a:pt x="285" y="145"/>
                      <a:pt x="285" y="145"/>
                      <a:pt x="285" y="145"/>
                    </a:cubicBezTo>
                    <a:cubicBezTo>
                      <a:pt x="287" y="148"/>
                      <a:pt x="287" y="148"/>
                      <a:pt x="287" y="148"/>
                    </a:cubicBezTo>
                    <a:cubicBezTo>
                      <a:pt x="287" y="148"/>
                      <a:pt x="287" y="148"/>
                      <a:pt x="287" y="148"/>
                    </a:cubicBezTo>
                    <a:cubicBezTo>
                      <a:pt x="287" y="150"/>
                      <a:pt x="287" y="150"/>
                      <a:pt x="287" y="150"/>
                    </a:cubicBezTo>
                    <a:cubicBezTo>
                      <a:pt x="288" y="150"/>
                      <a:pt x="288" y="150"/>
                      <a:pt x="288" y="150"/>
                    </a:cubicBezTo>
                    <a:cubicBezTo>
                      <a:pt x="288" y="151"/>
                      <a:pt x="288" y="151"/>
                      <a:pt x="288" y="151"/>
                    </a:cubicBezTo>
                    <a:cubicBezTo>
                      <a:pt x="290" y="153"/>
                      <a:pt x="290" y="153"/>
                      <a:pt x="290" y="153"/>
                    </a:cubicBezTo>
                    <a:cubicBezTo>
                      <a:pt x="290" y="154"/>
                      <a:pt x="290" y="154"/>
                      <a:pt x="290" y="154"/>
                    </a:cubicBezTo>
                    <a:cubicBezTo>
                      <a:pt x="291" y="156"/>
                      <a:pt x="291" y="156"/>
                      <a:pt x="291" y="156"/>
                    </a:cubicBezTo>
                    <a:cubicBezTo>
                      <a:pt x="292" y="157"/>
                      <a:pt x="292" y="157"/>
                      <a:pt x="292" y="157"/>
                    </a:cubicBezTo>
                    <a:cubicBezTo>
                      <a:pt x="293" y="156"/>
                      <a:pt x="293" y="156"/>
                      <a:pt x="293" y="156"/>
                    </a:cubicBezTo>
                    <a:cubicBezTo>
                      <a:pt x="293" y="157"/>
                      <a:pt x="293" y="157"/>
                      <a:pt x="293" y="157"/>
                    </a:cubicBezTo>
                    <a:cubicBezTo>
                      <a:pt x="293" y="157"/>
                      <a:pt x="293" y="157"/>
                      <a:pt x="293" y="157"/>
                    </a:cubicBezTo>
                    <a:cubicBezTo>
                      <a:pt x="295" y="159"/>
                      <a:pt x="295" y="159"/>
                      <a:pt x="295" y="159"/>
                    </a:cubicBezTo>
                    <a:cubicBezTo>
                      <a:pt x="295" y="159"/>
                      <a:pt x="295" y="159"/>
                      <a:pt x="295" y="159"/>
                    </a:cubicBezTo>
                    <a:cubicBezTo>
                      <a:pt x="296" y="160"/>
                      <a:pt x="296" y="160"/>
                      <a:pt x="296" y="160"/>
                    </a:cubicBezTo>
                    <a:cubicBezTo>
                      <a:pt x="295" y="161"/>
                      <a:pt x="295" y="161"/>
                      <a:pt x="295" y="161"/>
                    </a:cubicBezTo>
                    <a:cubicBezTo>
                      <a:pt x="293" y="160"/>
                      <a:pt x="293" y="160"/>
                      <a:pt x="293" y="160"/>
                    </a:cubicBezTo>
                    <a:cubicBezTo>
                      <a:pt x="292" y="161"/>
                      <a:pt x="292" y="161"/>
                      <a:pt x="292" y="161"/>
                    </a:cubicBezTo>
                    <a:cubicBezTo>
                      <a:pt x="291" y="160"/>
                      <a:pt x="291" y="160"/>
                      <a:pt x="291" y="160"/>
                    </a:cubicBezTo>
                    <a:cubicBezTo>
                      <a:pt x="290" y="160"/>
                      <a:pt x="290" y="160"/>
                      <a:pt x="290" y="160"/>
                    </a:cubicBezTo>
                    <a:cubicBezTo>
                      <a:pt x="289" y="159"/>
                      <a:pt x="289" y="159"/>
                      <a:pt x="289" y="159"/>
                    </a:cubicBezTo>
                    <a:cubicBezTo>
                      <a:pt x="287" y="159"/>
                      <a:pt x="287" y="159"/>
                      <a:pt x="287" y="159"/>
                    </a:cubicBezTo>
                    <a:cubicBezTo>
                      <a:pt x="287" y="160"/>
                      <a:pt x="287" y="160"/>
                      <a:pt x="287" y="160"/>
                    </a:cubicBezTo>
                    <a:cubicBezTo>
                      <a:pt x="286" y="160"/>
                      <a:pt x="286" y="160"/>
                      <a:pt x="286" y="160"/>
                    </a:cubicBezTo>
                    <a:cubicBezTo>
                      <a:pt x="285" y="159"/>
                      <a:pt x="285" y="159"/>
                      <a:pt x="285" y="159"/>
                    </a:cubicBezTo>
                    <a:cubicBezTo>
                      <a:pt x="285" y="158"/>
                      <a:pt x="285" y="158"/>
                      <a:pt x="285" y="158"/>
                    </a:cubicBezTo>
                    <a:cubicBezTo>
                      <a:pt x="283" y="158"/>
                      <a:pt x="283" y="158"/>
                      <a:pt x="283" y="158"/>
                    </a:cubicBezTo>
                    <a:cubicBezTo>
                      <a:pt x="282" y="158"/>
                      <a:pt x="282" y="158"/>
                      <a:pt x="282" y="158"/>
                    </a:cubicBezTo>
                    <a:cubicBezTo>
                      <a:pt x="282" y="158"/>
                      <a:pt x="282" y="158"/>
                      <a:pt x="282" y="158"/>
                    </a:cubicBezTo>
                    <a:cubicBezTo>
                      <a:pt x="282" y="158"/>
                      <a:pt x="282" y="158"/>
                      <a:pt x="282" y="158"/>
                    </a:cubicBezTo>
                    <a:cubicBezTo>
                      <a:pt x="281" y="158"/>
                      <a:pt x="281" y="158"/>
                      <a:pt x="281" y="158"/>
                    </a:cubicBezTo>
                    <a:cubicBezTo>
                      <a:pt x="280" y="158"/>
                      <a:pt x="280" y="158"/>
                      <a:pt x="280" y="158"/>
                    </a:cubicBezTo>
                    <a:cubicBezTo>
                      <a:pt x="279" y="161"/>
                      <a:pt x="279" y="161"/>
                      <a:pt x="279" y="161"/>
                    </a:cubicBezTo>
                    <a:cubicBezTo>
                      <a:pt x="280" y="159"/>
                      <a:pt x="280" y="159"/>
                      <a:pt x="280" y="159"/>
                    </a:cubicBezTo>
                    <a:cubicBezTo>
                      <a:pt x="281" y="159"/>
                      <a:pt x="281" y="159"/>
                      <a:pt x="281" y="159"/>
                    </a:cubicBezTo>
                    <a:cubicBezTo>
                      <a:pt x="283" y="159"/>
                      <a:pt x="283" y="159"/>
                      <a:pt x="283" y="159"/>
                    </a:cubicBezTo>
                    <a:cubicBezTo>
                      <a:pt x="284" y="158"/>
                      <a:pt x="284" y="158"/>
                      <a:pt x="284" y="158"/>
                    </a:cubicBezTo>
                    <a:cubicBezTo>
                      <a:pt x="284" y="159"/>
                      <a:pt x="284" y="159"/>
                      <a:pt x="284" y="159"/>
                    </a:cubicBezTo>
                    <a:cubicBezTo>
                      <a:pt x="284" y="159"/>
                      <a:pt x="284" y="159"/>
                      <a:pt x="284" y="159"/>
                    </a:cubicBezTo>
                    <a:cubicBezTo>
                      <a:pt x="286" y="160"/>
                      <a:pt x="286" y="160"/>
                      <a:pt x="286" y="160"/>
                    </a:cubicBezTo>
                    <a:cubicBezTo>
                      <a:pt x="286" y="160"/>
                      <a:pt x="286" y="160"/>
                      <a:pt x="286" y="160"/>
                    </a:cubicBezTo>
                    <a:cubicBezTo>
                      <a:pt x="288" y="159"/>
                      <a:pt x="288" y="159"/>
                      <a:pt x="288" y="159"/>
                    </a:cubicBezTo>
                    <a:cubicBezTo>
                      <a:pt x="289" y="159"/>
                      <a:pt x="289" y="159"/>
                      <a:pt x="289" y="159"/>
                    </a:cubicBezTo>
                    <a:cubicBezTo>
                      <a:pt x="291" y="161"/>
                      <a:pt x="291" y="161"/>
                      <a:pt x="291" y="161"/>
                    </a:cubicBezTo>
                    <a:cubicBezTo>
                      <a:pt x="293" y="162"/>
                      <a:pt x="293" y="162"/>
                      <a:pt x="293" y="162"/>
                    </a:cubicBezTo>
                    <a:cubicBezTo>
                      <a:pt x="295" y="164"/>
                      <a:pt x="295" y="164"/>
                      <a:pt x="295" y="164"/>
                    </a:cubicBezTo>
                    <a:cubicBezTo>
                      <a:pt x="297" y="166"/>
                      <a:pt x="297" y="166"/>
                      <a:pt x="297" y="166"/>
                    </a:cubicBezTo>
                    <a:cubicBezTo>
                      <a:pt x="297" y="167"/>
                      <a:pt x="297" y="167"/>
                      <a:pt x="297" y="167"/>
                    </a:cubicBezTo>
                    <a:cubicBezTo>
                      <a:pt x="295" y="167"/>
                      <a:pt x="295" y="167"/>
                      <a:pt x="295" y="167"/>
                    </a:cubicBezTo>
                    <a:cubicBezTo>
                      <a:pt x="294" y="168"/>
                      <a:pt x="294" y="168"/>
                      <a:pt x="294" y="168"/>
                    </a:cubicBezTo>
                    <a:cubicBezTo>
                      <a:pt x="293" y="168"/>
                      <a:pt x="293" y="168"/>
                      <a:pt x="293" y="168"/>
                    </a:cubicBezTo>
                    <a:cubicBezTo>
                      <a:pt x="293" y="169"/>
                      <a:pt x="293" y="169"/>
                      <a:pt x="293" y="169"/>
                    </a:cubicBezTo>
                    <a:cubicBezTo>
                      <a:pt x="293" y="169"/>
                      <a:pt x="293" y="169"/>
                      <a:pt x="293" y="169"/>
                    </a:cubicBezTo>
                    <a:cubicBezTo>
                      <a:pt x="292" y="170"/>
                      <a:pt x="292" y="170"/>
                      <a:pt x="292" y="170"/>
                    </a:cubicBezTo>
                    <a:cubicBezTo>
                      <a:pt x="291" y="169"/>
                      <a:pt x="291" y="169"/>
                      <a:pt x="291" y="169"/>
                    </a:cubicBezTo>
                    <a:cubicBezTo>
                      <a:pt x="290" y="170"/>
                      <a:pt x="290" y="170"/>
                      <a:pt x="290" y="170"/>
                    </a:cubicBezTo>
                    <a:cubicBezTo>
                      <a:pt x="289" y="170"/>
                      <a:pt x="289" y="170"/>
                      <a:pt x="289" y="170"/>
                    </a:cubicBezTo>
                    <a:cubicBezTo>
                      <a:pt x="288" y="171"/>
                      <a:pt x="288" y="171"/>
                      <a:pt x="288" y="171"/>
                    </a:cubicBezTo>
                    <a:cubicBezTo>
                      <a:pt x="288" y="172"/>
                      <a:pt x="288" y="172"/>
                      <a:pt x="288" y="172"/>
                    </a:cubicBezTo>
                    <a:cubicBezTo>
                      <a:pt x="288" y="171"/>
                      <a:pt x="288" y="171"/>
                      <a:pt x="288" y="171"/>
                    </a:cubicBezTo>
                    <a:cubicBezTo>
                      <a:pt x="289" y="170"/>
                      <a:pt x="289" y="170"/>
                      <a:pt x="289" y="170"/>
                    </a:cubicBezTo>
                    <a:cubicBezTo>
                      <a:pt x="291" y="170"/>
                      <a:pt x="291" y="170"/>
                      <a:pt x="291" y="170"/>
                    </a:cubicBezTo>
                    <a:cubicBezTo>
                      <a:pt x="292" y="171"/>
                      <a:pt x="292" y="171"/>
                      <a:pt x="292" y="171"/>
                    </a:cubicBezTo>
                    <a:cubicBezTo>
                      <a:pt x="292" y="172"/>
                      <a:pt x="292" y="172"/>
                      <a:pt x="292" y="172"/>
                    </a:cubicBezTo>
                    <a:cubicBezTo>
                      <a:pt x="294" y="170"/>
                      <a:pt x="294" y="170"/>
                      <a:pt x="294" y="170"/>
                    </a:cubicBezTo>
                    <a:cubicBezTo>
                      <a:pt x="295" y="170"/>
                      <a:pt x="295" y="170"/>
                      <a:pt x="295" y="170"/>
                    </a:cubicBezTo>
                    <a:cubicBezTo>
                      <a:pt x="297" y="173"/>
                      <a:pt x="297" y="173"/>
                      <a:pt x="297" y="173"/>
                    </a:cubicBezTo>
                    <a:cubicBezTo>
                      <a:pt x="297" y="172"/>
                      <a:pt x="297" y="172"/>
                      <a:pt x="297" y="172"/>
                    </a:cubicBezTo>
                    <a:cubicBezTo>
                      <a:pt x="297" y="173"/>
                      <a:pt x="297" y="173"/>
                      <a:pt x="297" y="173"/>
                    </a:cubicBezTo>
                    <a:cubicBezTo>
                      <a:pt x="298" y="173"/>
                      <a:pt x="298" y="173"/>
                      <a:pt x="298" y="173"/>
                    </a:cubicBezTo>
                    <a:cubicBezTo>
                      <a:pt x="299" y="173"/>
                      <a:pt x="299" y="173"/>
                      <a:pt x="299" y="173"/>
                    </a:cubicBezTo>
                    <a:cubicBezTo>
                      <a:pt x="296" y="175"/>
                      <a:pt x="296" y="175"/>
                      <a:pt x="296" y="175"/>
                    </a:cubicBezTo>
                    <a:cubicBezTo>
                      <a:pt x="295" y="175"/>
                      <a:pt x="295" y="175"/>
                      <a:pt x="295" y="175"/>
                    </a:cubicBezTo>
                    <a:cubicBezTo>
                      <a:pt x="295" y="176"/>
                      <a:pt x="295" y="176"/>
                      <a:pt x="295" y="176"/>
                    </a:cubicBezTo>
                    <a:cubicBezTo>
                      <a:pt x="296" y="176"/>
                      <a:pt x="296" y="176"/>
                      <a:pt x="296" y="176"/>
                    </a:cubicBezTo>
                    <a:cubicBezTo>
                      <a:pt x="297" y="175"/>
                      <a:pt x="297" y="175"/>
                      <a:pt x="297" y="175"/>
                    </a:cubicBezTo>
                    <a:cubicBezTo>
                      <a:pt x="298" y="175"/>
                      <a:pt x="298" y="175"/>
                      <a:pt x="298" y="175"/>
                    </a:cubicBezTo>
                    <a:cubicBezTo>
                      <a:pt x="298" y="175"/>
                      <a:pt x="298" y="175"/>
                      <a:pt x="298" y="175"/>
                    </a:cubicBezTo>
                    <a:cubicBezTo>
                      <a:pt x="298" y="175"/>
                      <a:pt x="298" y="175"/>
                      <a:pt x="298" y="175"/>
                    </a:cubicBezTo>
                    <a:cubicBezTo>
                      <a:pt x="298" y="174"/>
                      <a:pt x="298" y="174"/>
                      <a:pt x="298" y="174"/>
                    </a:cubicBezTo>
                    <a:cubicBezTo>
                      <a:pt x="299" y="174"/>
                      <a:pt x="299" y="174"/>
                      <a:pt x="299" y="174"/>
                    </a:cubicBezTo>
                    <a:cubicBezTo>
                      <a:pt x="299" y="176"/>
                      <a:pt x="299" y="176"/>
                      <a:pt x="299" y="176"/>
                    </a:cubicBezTo>
                    <a:cubicBezTo>
                      <a:pt x="299" y="177"/>
                      <a:pt x="299" y="177"/>
                      <a:pt x="299" y="177"/>
                    </a:cubicBezTo>
                    <a:cubicBezTo>
                      <a:pt x="299" y="177"/>
                      <a:pt x="299" y="177"/>
                      <a:pt x="299" y="177"/>
                    </a:cubicBezTo>
                    <a:cubicBezTo>
                      <a:pt x="299" y="177"/>
                      <a:pt x="299" y="177"/>
                      <a:pt x="299" y="177"/>
                    </a:cubicBezTo>
                    <a:cubicBezTo>
                      <a:pt x="298" y="176"/>
                      <a:pt x="298" y="176"/>
                      <a:pt x="298" y="176"/>
                    </a:cubicBezTo>
                    <a:cubicBezTo>
                      <a:pt x="298" y="177"/>
                      <a:pt x="298" y="177"/>
                      <a:pt x="298" y="177"/>
                    </a:cubicBezTo>
                    <a:cubicBezTo>
                      <a:pt x="298" y="177"/>
                      <a:pt x="298" y="177"/>
                      <a:pt x="298" y="177"/>
                    </a:cubicBezTo>
                    <a:cubicBezTo>
                      <a:pt x="297" y="177"/>
                      <a:pt x="297" y="177"/>
                      <a:pt x="297" y="177"/>
                    </a:cubicBezTo>
                    <a:cubicBezTo>
                      <a:pt x="296" y="178"/>
                      <a:pt x="296" y="178"/>
                      <a:pt x="296" y="178"/>
                    </a:cubicBezTo>
                    <a:cubicBezTo>
                      <a:pt x="296" y="178"/>
                      <a:pt x="296" y="178"/>
                      <a:pt x="296" y="178"/>
                    </a:cubicBezTo>
                    <a:cubicBezTo>
                      <a:pt x="297" y="178"/>
                      <a:pt x="297" y="178"/>
                      <a:pt x="297" y="178"/>
                    </a:cubicBezTo>
                    <a:cubicBezTo>
                      <a:pt x="298" y="179"/>
                      <a:pt x="298" y="179"/>
                      <a:pt x="298" y="179"/>
                    </a:cubicBezTo>
                    <a:cubicBezTo>
                      <a:pt x="298" y="179"/>
                      <a:pt x="298" y="179"/>
                      <a:pt x="298" y="179"/>
                    </a:cubicBezTo>
                    <a:cubicBezTo>
                      <a:pt x="297" y="179"/>
                      <a:pt x="297" y="179"/>
                      <a:pt x="297" y="179"/>
                    </a:cubicBezTo>
                    <a:cubicBezTo>
                      <a:pt x="297" y="180"/>
                      <a:pt x="297" y="180"/>
                      <a:pt x="297" y="180"/>
                    </a:cubicBezTo>
                    <a:cubicBezTo>
                      <a:pt x="297" y="180"/>
                      <a:pt x="297" y="180"/>
                      <a:pt x="297" y="180"/>
                    </a:cubicBezTo>
                    <a:cubicBezTo>
                      <a:pt x="298" y="181"/>
                      <a:pt x="298" y="181"/>
                      <a:pt x="298" y="181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296" y="181"/>
                      <a:pt x="296" y="181"/>
                      <a:pt x="296" y="181"/>
                    </a:cubicBezTo>
                    <a:cubicBezTo>
                      <a:pt x="296" y="181"/>
                      <a:pt x="296" y="181"/>
                      <a:pt x="296" y="181"/>
                    </a:cubicBezTo>
                    <a:cubicBezTo>
                      <a:pt x="296" y="182"/>
                      <a:pt x="296" y="182"/>
                      <a:pt x="296" y="182"/>
                    </a:cubicBezTo>
                    <a:cubicBezTo>
                      <a:pt x="297" y="182"/>
                      <a:pt x="297" y="182"/>
                      <a:pt x="297" y="182"/>
                    </a:cubicBezTo>
                    <a:cubicBezTo>
                      <a:pt x="298" y="183"/>
                      <a:pt x="298" y="183"/>
                      <a:pt x="298" y="183"/>
                    </a:cubicBezTo>
                    <a:cubicBezTo>
                      <a:pt x="297" y="183"/>
                      <a:pt x="297" y="183"/>
                      <a:pt x="297" y="183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7" y="183"/>
                      <a:pt x="297" y="183"/>
                      <a:pt x="297" y="183"/>
                    </a:cubicBezTo>
                    <a:cubicBezTo>
                      <a:pt x="296" y="183"/>
                      <a:pt x="296" y="183"/>
                      <a:pt x="296" y="183"/>
                    </a:cubicBezTo>
                    <a:cubicBezTo>
                      <a:pt x="295" y="185"/>
                      <a:pt x="295" y="185"/>
                      <a:pt x="295" y="185"/>
                    </a:cubicBezTo>
                    <a:cubicBezTo>
                      <a:pt x="294" y="185"/>
                      <a:pt x="294" y="185"/>
                      <a:pt x="294" y="185"/>
                    </a:cubicBezTo>
                    <a:cubicBezTo>
                      <a:pt x="293" y="185"/>
                      <a:pt x="293" y="185"/>
                      <a:pt x="293" y="185"/>
                    </a:cubicBezTo>
                    <a:cubicBezTo>
                      <a:pt x="294" y="185"/>
                      <a:pt x="294" y="185"/>
                      <a:pt x="294" y="185"/>
                    </a:cubicBezTo>
                    <a:cubicBezTo>
                      <a:pt x="294" y="186"/>
                      <a:pt x="294" y="186"/>
                      <a:pt x="294" y="186"/>
                    </a:cubicBezTo>
                    <a:cubicBezTo>
                      <a:pt x="294" y="187"/>
                      <a:pt x="294" y="187"/>
                      <a:pt x="294" y="187"/>
                    </a:cubicBezTo>
                    <a:cubicBezTo>
                      <a:pt x="294" y="187"/>
                      <a:pt x="294" y="187"/>
                      <a:pt x="294" y="187"/>
                    </a:cubicBezTo>
                    <a:cubicBezTo>
                      <a:pt x="294" y="188"/>
                      <a:pt x="294" y="188"/>
                      <a:pt x="294" y="188"/>
                    </a:cubicBezTo>
                    <a:cubicBezTo>
                      <a:pt x="294" y="188"/>
                      <a:pt x="294" y="188"/>
                      <a:pt x="294" y="188"/>
                    </a:cubicBezTo>
                    <a:cubicBezTo>
                      <a:pt x="294" y="189"/>
                      <a:pt x="294" y="189"/>
                      <a:pt x="294" y="189"/>
                    </a:cubicBezTo>
                    <a:cubicBezTo>
                      <a:pt x="294" y="189"/>
                      <a:pt x="294" y="189"/>
                      <a:pt x="294" y="189"/>
                    </a:cubicBezTo>
                    <a:cubicBezTo>
                      <a:pt x="293" y="190"/>
                      <a:pt x="293" y="190"/>
                      <a:pt x="293" y="190"/>
                    </a:cubicBezTo>
                    <a:cubicBezTo>
                      <a:pt x="292" y="189"/>
                      <a:pt x="292" y="189"/>
                      <a:pt x="292" y="189"/>
                    </a:cubicBezTo>
                    <a:cubicBezTo>
                      <a:pt x="292" y="190"/>
                      <a:pt x="292" y="190"/>
                      <a:pt x="292" y="190"/>
                    </a:cubicBezTo>
                    <a:cubicBezTo>
                      <a:pt x="293" y="190"/>
                      <a:pt x="293" y="190"/>
                      <a:pt x="293" y="190"/>
                    </a:cubicBezTo>
                    <a:cubicBezTo>
                      <a:pt x="294" y="191"/>
                      <a:pt x="294" y="191"/>
                      <a:pt x="294" y="191"/>
                    </a:cubicBezTo>
                    <a:cubicBezTo>
                      <a:pt x="292" y="191"/>
                      <a:pt x="292" y="191"/>
                      <a:pt x="292" y="191"/>
                    </a:cubicBezTo>
                    <a:cubicBezTo>
                      <a:pt x="292" y="192"/>
                      <a:pt x="292" y="192"/>
                      <a:pt x="292" y="192"/>
                    </a:cubicBezTo>
                    <a:cubicBezTo>
                      <a:pt x="291" y="193"/>
                      <a:pt x="291" y="193"/>
                      <a:pt x="291" y="193"/>
                    </a:cubicBezTo>
                    <a:cubicBezTo>
                      <a:pt x="290" y="193"/>
                      <a:pt x="290" y="193"/>
                      <a:pt x="290" y="193"/>
                    </a:cubicBezTo>
                    <a:cubicBezTo>
                      <a:pt x="291" y="192"/>
                      <a:pt x="291" y="192"/>
                      <a:pt x="291" y="192"/>
                    </a:cubicBezTo>
                    <a:cubicBezTo>
                      <a:pt x="290" y="192"/>
                      <a:pt x="290" y="192"/>
                      <a:pt x="290" y="192"/>
                    </a:cubicBezTo>
                    <a:cubicBezTo>
                      <a:pt x="290" y="192"/>
                      <a:pt x="290" y="192"/>
                      <a:pt x="290" y="192"/>
                    </a:cubicBezTo>
                    <a:cubicBezTo>
                      <a:pt x="289" y="193"/>
                      <a:pt x="289" y="193"/>
                      <a:pt x="289" y="193"/>
                    </a:cubicBezTo>
                    <a:cubicBezTo>
                      <a:pt x="289" y="193"/>
                      <a:pt x="289" y="193"/>
                      <a:pt x="289" y="193"/>
                    </a:cubicBezTo>
                    <a:cubicBezTo>
                      <a:pt x="289" y="193"/>
                      <a:pt x="289" y="193"/>
                      <a:pt x="289" y="193"/>
                    </a:cubicBezTo>
                    <a:cubicBezTo>
                      <a:pt x="289" y="194"/>
                      <a:pt x="289" y="194"/>
                      <a:pt x="289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90" y="195"/>
                      <a:pt x="290" y="195"/>
                    </a:cubicBezTo>
                    <a:cubicBezTo>
                      <a:pt x="289" y="195"/>
                      <a:pt x="289" y="195"/>
                      <a:pt x="289" y="195"/>
                    </a:cubicBezTo>
                    <a:cubicBezTo>
                      <a:pt x="290" y="196"/>
                      <a:pt x="290" y="196"/>
                      <a:pt x="290" y="196"/>
                    </a:cubicBezTo>
                    <a:cubicBezTo>
                      <a:pt x="291" y="195"/>
                      <a:pt x="291" y="195"/>
                      <a:pt x="291" y="195"/>
                    </a:cubicBezTo>
                    <a:cubicBezTo>
                      <a:pt x="292" y="196"/>
                      <a:pt x="292" y="196"/>
                      <a:pt x="292" y="196"/>
                    </a:cubicBezTo>
                    <a:cubicBezTo>
                      <a:pt x="290" y="196"/>
                      <a:pt x="290" y="196"/>
                      <a:pt x="290" y="196"/>
                    </a:cubicBezTo>
                    <a:cubicBezTo>
                      <a:pt x="289" y="197"/>
                      <a:pt x="289" y="197"/>
                      <a:pt x="289" y="197"/>
                    </a:cubicBezTo>
                    <a:cubicBezTo>
                      <a:pt x="289" y="198"/>
                      <a:pt x="289" y="198"/>
                      <a:pt x="289" y="198"/>
                    </a:cubicBezTo>
                    <a:cubicBezTo>
                      <a:pt x="289" y="197"/>
                      <a:pt x="289" y="197"/>
                      <a:pt x="289" y="197"/>
                    </a:cubicBezTo>
                    <a:cubicBezTo>
                      <a:pt x="290" y="197"/>
                      <a:pt x="290" y="197"/>
                      <a:pt x="290" y="197"/>
                    </a:cubicBezTo>
                    <a:cubicBezTo>
                      <a:pt x="290" y="198"/>
                      <a:pt x="290" y="198"/>
                      <a:pt x="290" y="198"/>
                    </a:cubicBezTo>
                    <a:cubicBezTo>
                      <a:pt x="289" y="199"/>
                      <a:pt x="289" y="199"/>
                      <a:pt x="289" y="199"/>
                    </a:cubicBezTo>
                    <a:cubicBezTo>
                      <a:pt x="290" y="199"/>
                      <a:pt x="290" y="199"/>
                      <a:pt x="290" y="199"/>
                    </a:cubicBezTo>
                    <a:cubicBezTo>
                      <a:pt x="290" y="200"/>
                      <a:pt x="290" y="200"/>
                      <a:pt x="290" y="200"/>
                    </a:cubicBezTo>
                    <a:cubicBezTo>
                      <a:pt x="289" y="200"/>
                      <a:pt x="289" y="200"/>
                      <a:pt x="289" y="200"/>
                    </a:cubicBezTo>
                    <a:cubicBezTo>
                      <a:pt x="289" y="201"/>
                      <a:pt x="289" y="201"/>
                      <a:pt x="289" y="201"/>
                    </a:cubicBezTo>
                    <a:cubicBezTo>
                      <a:pt x="290" y="201"/>
                      <a:pt x="290" y="201"/>
                      <a:pt x="290" y="201"/>
                    </a:cubicBezTo>
                    <a:cubicBezTo>
                      <a:pt x="290" y="201"/>
                      <a:pt x="290" y="201"/>
                      <a:pt x="290" y="201"/>
                    </a:cubicBezTo>
                    <a:cubicBezTo>
                      <a:pt x="290" y="203"/>
                      <a:pt x="290" y="203"/>
                      <a:pt x="290" y="203"/>
                    </a:cubicBezTo>
                    <a:cubicBezTo>
                      <a:pt x="290" y="202"/>
                      <a:pt x="290" y="202"/>
                      <a:pt x="290" y="202"/>
                    </a:cubicBezTo>
                    <a:cubicBezTo>
                      <a:pt x="289" y="202"/>
                      <a:pt x="289" y="202"/>
                      <a:pt x="289" y="202"/>
                    </a:cubicBezTo>
                    <a:cubicBezTo>
                      <a:pt x="289" y="201"/>
                      <a:pt x="289" y="201"/>
                      <a:pt x="289" y="201"/>
                    </a:cubicBezTo>
                    <a:cubicBezTo>
                      <a:pt x="288" y="200"/>
                      <a:pt x="288" y="200"/>
                      <a:pt x="288" y="200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7" y="202"/>
                      <a:pt x="287" y="202"/>
                      <a:pt x="287" y="202"/>
                    </a:cubicBezTo>
                    <a:cubicBezTo>
                      <a:pt x="288" y="202"/>
                      <a:pt x="288" y="202"/>
                      <a:pt x="288" y="202"/>
                    </a:cubicBezTo>
                    <a:cubicBezTo>
                      <a:pt x="288" y="203"/>
                      <a:pt x="288" y="203"/>
                      <a:pt x="288" y="203"/>
                    </a:cubicBezTo>
                    <a:cubicBezTo>
                      <a:pt x="288" y="203"/>
                      <a:pt x="288" y="203"/>
                      <a:pt x="288" y="203"/>
                    </a:cubicBezTo>
                    <a:cubicBezTo>
                      <a:pt x="287" y="203"/>
                      <a:pt x="287" y="203"/>
                      <a:pt x="287" y="203"/>
                    </a:cubicBezTo>
                    <a:cubicBezTo>
                      <a:pt x="287" y="202"/>
                      <a:pt x="287" y="202"/>
                      <a:pt x="287" y="202"/>
                    </a:cubicBezTo>
                    <a:cubicBezTo>
                      <a:pt x="286" y="202"/>
                      <a:pt x="286" y="202"/>
                      <a:pt x="286" y="202"/>
                    </a:cubicBezTo>
                    <a:cubicBezTo>
                      <a:pt x="287" y="203"/>
                      <a:pt x="287" y="203"/>
                      <a:pt x="287" y="203"/>
                    </a:cubicBezTo>
                    <a:cubicBezTo>
                      <a:pt x="287" y="204"/>
                      <a:pt x="287" y="204"/>
                      <a:pt x="28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7" y="205"/>
                      <a:pt x="287" y="205"/>
                      <a:pt x="287" y="205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86" y="205"/>
                      <a:pt x="286" y="205"/>
                      <a:pt x="286" y="205"/>
                    </a:cubicBezTo>
                    <a:cubicBezTo>
                      <a:pt x="286" y="205"/>
                      <a:pt x="286" y="205"/>
                      <a:pt x="286" y="205"/>
                    </a:cubicBezTo>
                    <a:cubicBezTo>
                      <a:pt x="287" y="205"/>
                      <a:pt x="287" y="205"/>
                      <a:pt x="287" y="205"/>
                    </a:cubicBezTo>
                    <a:cubicBezTo>
                      <a:pt x="287" y="207"/>
                      <a:pt x="287" y="207"/>
                      <a:pt x="287" y="207"/>
                    </a:cubicBezTo>
                    <a:cubicBezTo>
                      <a:pt x="285" y="206"/>
                      <a:pt x="285" y="206"/>
                      <a:pt x="285" y="206"/>
                    </a:cubicBezTo>
                    <a:cubicBezTo>
                      <a:pt x="285" y="206"/>
                      <a:pt x="285" y="206"/>
                      <a:pt x="285" y="206"/>
                    </a:cubicBezTo>
                    <a:cubicBezTo>
                      <a:pt x="285" y="206"/>
                      <a:pt x="285" y="206"/>
                      <a:pt x="285" y="206"/>
                    </a:cubicBezTo>
                    <a:cubicBezTo>
                      <a:pt x="284" y="207"/>
                      <a:pt x="284" y="207"/>
                      <a:pt x="284" y="207"/>
                    </a:cubicBezTo>
                    <a:cubicBezTo>
                      <a:pt x="282" y="207"/>
                      <a:pt x="282" y="207"/>
                      <a:pt x="282" y="207"/>
                    </a:cubicBezTo>
                    <a:cubicBezTo>
                      <a:pt x="283" y="208"/>
                      <a:pt x="283" y="208"/>
                      <a:pt x="283" y="208"/>
                    </a:cubicBezTo>
                    <a:cubicBezTo>
                      <a:pt x="284" y="208"/>
                      <a:pt x="284" y="208"/>
                      <a:pt x="284" y="208"/>
                    </a:cubicBezTo>
                    <a:cubicBezTo>
                      <a:pt x="285" y="208"/>
                      <a:pt x="285" y="208"/>
                      <a:pt x="285" y="208"/>
                    </a:cubicBezTo>
                    <a:cubicBezTo>
                      <a:pt x="285" y="209"/>
                      <a:pt x="285" y="209"/>
                      <a:pt x="285" y="209"/>
                    </a:cubicBezTo>
                    <a:cubicBezTo>
                      <a:pt x="284" y="209"/>
                      <a:pt x="284" y="209"/>
                      <a:pt x="284" y="209"/>
                    </a:cubicBezTo>
                    <a:cubicBezTo>
                      <a:pt x="284" y="210"/>
                      <a:pt x="284" y="210"/>
                      <a:pt x="284" y="210"/>
                    </a:cubicBezTo>
                    <a:cubicBezTo>
                      <a:pt x="283" y="209"/>
                      <a:pt x="283" y="209"/>
                      <a:pt x="283" y="209"/>
                    </a:cubicBezTo>
                    <a:cubicBezTo>
                      <a:pt x="283" y="210"/>
                      <a:pt x="283" y="210"/>
                      <a:pt x="283" y="210"/>
                    </a:cubicBezTo>
                    <a:cubicBezTo>
                      <a:pt x="282" y="210"/>
                      <a:pt x="282" y="210"/>
                      <a:pt x="282" y="210"/>
                    </a:cubicBezTo>
                    <a:cubicBezTo>
                      <a:pt x="282" y="210"/>
                      <a:pt x="282" y="210"/>
                      <a:pt x="282" y="210"/>
                    </a:cubicBezTo>
                    <a:cubicBezTo>
                      <a:pt x="282" y="210"/>
                      <a:pt x="282" y="210"/>
                      <a:pt x="282" y="210"/>
                    </a:cubicBezTo>
                    <a:cubicBezTo>
                      <a:pt x="282" y="211"/>
                      <a:pt x="282" y="211"/>
                      <a:pt x="282" y="211"/>
                    </a:cubicBezTo>
                    <a:cubicBezTo>
                      <a:pt x="281" y="211"/>
                      <a:pt x="281" y="211"/>
                      <a:pt x="281" y="211"/>
                    </a:cubicBezTo>
                    <a:cubicBezTo>
                      <a:pt x="281" y="212"/>
                      <a:pt x="281" y="212"/>
                      <a:pt x="281" y="212"/>
                    </a:cubicBezTo>
                    <a:cubicBezTo>
                      <a:pt x="280" y="212"/>
                      <a:pt x="280" y="212"/>
                      <a:pt x="280" y="212"/>
                    </a:cubicBezTo>
                    <a:cubicBezTo>
                      <a:pt x="280" y="211"/>
                      <a:pt x="280" y="211"/>
                      <a:pt x="280" y="211"/>
                    </a:cubicBezTo>
                    <a:cubicBezTo>
                      <a:pt x="279" y="211"/>
                      <a:pt x="279" y="211"/>
                      <a:pt x="279" y="211"/>
                    </a:cubicBezTo>
                    <a:cubicBezTo>
                      <a:pt x="278" y="212"/>
                      <a:pt x="278" y="212"/>
                      <a:pt x="278" y="212"/>
                    </a:cubicBezTo>
                    <a:cubicBezTo>
                      <a:pt x="278" y="212"/>
                      <a:pt x="278" y="212"/>
                      <a:pt x="278" y="212"/>
                    </a:cubicBezTo>
                    <a:cubicBezTo>
                      <a:pt x="278" y="213"/>
                      <a:pt x="278" y="213"/>
                      <a:pt x="278" y="213"/>
                    </a:cubicBezTo>
                    <a:cubicBezTo>
                      <a:pt x="278" y="214"/>
                      <a:pt x="278" y="214"/>
                      <a:pt x="278" y="214"/>
                    </a:cubicBezTo>
                    <a:cubicBezTo>
                      <a:pt x="277" y="215"/>
                      <a:pt x="277" y="215"/>
                      <a:pt x="277" y="215"/>
                    </a:cubicBezTo>
                    <a:cubicBezTo>
                      <a:pt x="278" y="215"/>
                      <a:pt x="278" y="215"/>
                      <a:pt x="278" y="215"/>
                    </a:cubicBezTo>
                    <a:cubicBezTo>
                      <a:pt x="277" y="216"/>
                      <a:pt x="277" y="216"/>
                      <a:pt x="277" y="216"/>
                    </a:cubicBezTo>
                    <a:cubicBezTo>
                      <a:pt x="277" y="215"/>
                      <a:pt x="277" y="215"/>
                      <a:pt x="277" y="215"/>
                    </a:cubicBezTo>
                    <a:cubicBezTo>
                      <a:pt x="276" y="216"/>
                      <a:pt x="276" y="216"/>
                      <a:pt x="276" y="216"/>
                    </a:cubicBezTo>
                    <a:cubicBezTo>
                      <a:pt x="276" y="215"/>
                      <a:pt x="276" y="215"/>
                      <a:pt x="276" y="215"/>
                    </a:cubicBezTo>
                    <a:cubicBezTo>
                      <a:pt x="276" y="216"/>
                      <a:pt x="276" y="216"/>
                      <a:pt x="276" y="216"/>
                    </a:cubicBezTo>
                    <a:cubicBezTo>
                      <a:pt x="275" y="216"/>
                      <a:pt x="275" y="216"/>
                      <a:pt x="275" y="216"/>
                    </a:cubicBezTo>
                    <a:cubicBezTo>
                      <a:pt x="274" y="217"/>
                      <a:pt x="274" y="217"/>
                      <a:pt x="274" y="217"/>
                    </a:cubicBezTo>
                    <a:cubicBezTo>
                      <a:pt x="274" y="217"/>
                      <a:pt x="274" y="217"/>
                      <a:pt x="274" y="217"/>
                    </a:cubicBezTo>
                    <a:cubicBezTo>
                      <a:pt x="273" y="217"/>
                      <a:pt x="273" y="217"/>
                      <a:pt x="273" y="217"/>
                    </a:cubicBezTo>
                    <a:cubicBezTo>
                      <a:pt x="273" y="217"/>
                      <a:pt x="273" y="217"/>
                      <a:pt x="273" y="217"/>
                    </a:cubicBezTo>
                    <a:cubicBezTo>
                      <a:pt x="272" y="217"/>
                      <a:pt x="272" y="217"/>
                      <a:pt x="272" y="217"/>
                    </a:cubicBezTo>
                    <a:cubicBezTo>
                      <a:pt x="272" y="218"/>
                      <a:pt x="272" y="218"/>
                      <a:pt x="272" y="218"/>
                    </a:cubicBezTo>
                    <a:cubicBezTo>
                      <a:pt x="272" y="218"/>
                      <a:pt x="272" y="218"/>
                      <a:pt x="272" y="218"/>
                    </a:cubicBezTo>
                    <a:cubicBezTo>
                      <a:pt x="271" y="217"/>
                      <a:pt x="271" y="217"/>
                      <a:pt x="271" y="217"/>
                    </a:cubicBezTo>
                    <a:cubicBezTo>
                      <a:pt x="270" y="217"/>
                      <a:pt x="270" y="217"/>
                      <a:pt x="270" y="217"/>
                    </a:cubicBezTo>
                    <a:cubicBezTo>
                      <a:pt x="270" y="217"/>
                      <a:pt x="270" y="217"/>
                      <a:pt x="270" y="217"/>
                    </a:cubicBezTo>
                    <a:cubicBezTo>
                      <a:pt x="269" y="217"/>
                      <a:pt x="269" y="217"/>
                      <a:pt x="269" y="217"/>
                    </a:cubicBezTo>
                    <a:cubicBezTo>
                      <a:pt x="269" y="218"/>
                      <a:pt x="269" y="218"/>
                      <a:pt x="269" y="218"/>
                    </a:cubicBezTo>
                    <a:cubicBezTo>
                      <a:pt x="269" y="218"/>
                      <a:pt x="269" y="218"/>
                      <a:pt x="269" y="218"/>
                    </a:cubicBezTo>
                    <a:cubicBezTo>
                      <a:pt x="268" y="218"/>
                      <a:pt x="268" y="218"/>
                      <a:pt x="268" y="218"/>
                    </a:cubicBezTo>
                    <a:cubicBezTo>
                      <a:pt x="267" y="218"/>
                      <a:pt x="267" y="218"/>
                      <a:pt x="267" y="218"/>
                    </a:cubicBezTo>
                    <a:cubicBezTo>
                      <a:pt x="266" y="218"/>
                      <a:pt x="266" y="218"/>
                      <a:pt x="266" y="218"/>
                    </a:cubicBezTo>
                    <a:cubicBezTo>
                      <a:pt x="266" y="219"/>
                      <a:pt x="266" y="219"/>
                      <a:pt x="266" y="219"/>
                    </a:cubicBezTo>
                    <a:cubicBezTo>
                      <a:pt x="264" y="220"/>
                      <a:pt x="264" y="220"/>
                      <a:pt x="264" y="220"/>
                    </a:cubicBezTo>
                    <a:cubicBezTo>
                      <a:pt x="264" y="220"/>
                      <a:pt x="264" y="220"/>
                      <a:pt x="264" y="220"/>
                    </a:cubicBezTo>
                    <a:cubicBezTo>
                      <a:pt x="265" y="220"/>
                      <a:pt x="265" y="220"/>
                      <a:pt x="265" y="220"/>
                    </a:cubicBezTo>
                    <a:cubicBezTo>
                      <a:pt x="266" y="219"/>
                      <a:pt x="266" y="219"/>
                      <a:pt x="266" y="219"/>
                    </a:cubicBezTo>
                    <a:cubicBezTo>
                      <a:pt x="265" y="219"/>
                      <a:pt x="265" y="219"/>
                      <a:pt x="265" y="219"/>
                    </a:cubicBezTo>
                    <a:cubicBezTo>
                      <a:pt x="264" y="218"/>
                      <a:pt x="264" y="218"/>
                      <a:pt x="264" y="218"/>
                    </a:cubicBezTo>
                    <a:cubicBezTo>
                      <a:pt x="264" y="217"/>
                      <a:pt x="264" y="217"/>
                      <a:pt x="264" y="217"/>
                    </a:cubicBezTo>
                    <a:cubicBezTo>
                      <a:pt x="262" y="217"/>
                      <a:pt x="262" y="217"/>
                      <a:pt x="262" y="217"/>
                    </a:cubicBezTo>
                    <a:cubicBezTo>
                      <a:pt x="262" y="216"/>
                      <a:pt x="262" y="216"/>
                      <a:pt x="262" y="216"/>
                    </a:cubicBezTo>
                    <a:cubicBezTo>
                      <a:pt x="262" y="217"/>
                      <a:pt x="262" y="217"/>
                      <a:pt x="262" y="217"/>
                    </a:cubicBezTo>
                    <a:cubicBezTo>
                      <a:pt x="262" y="218"/>
                      <a:pt x="262" y="218"/>
                      <a:pt x="262" y="218"/>
                    </a:cubicBezTo>
                    <a:cubicBezTo>
                      <a:pt x="262" y="218"/>
                      <a:pt x="262" y="218"/>
                      <a:pt x="262" y="218"/>
                    </a:cubicBezTo>
                    <a:cubicBezTo>
                      <a:pt x="262" y="220"/>
                      <a:pt x="262" y="220"/>
                      <a:pt x="262" y="220"/>
                    </a:cubicBezTo>
                    <a:cubicBezTo>
                      <a:pt x="262" y="220"/>
                      <a:pt x="262" y="220"/>
                      <a:pt x="262" y="220"/>
                    </a:cubicBezTo>
                    <a:cubicBezTo>
                      <a:pt x="261" y="221"/>
                      <a:pt x="261" y="221"/>
                      <a:pt x="261" y="221"/>
                    </a:cubicBezTo>
                    <a:cubicBezTo>
                      <a:pt x="261" y="221"/>
                      <a:pt x="261" y="221"/>
                      <a:pt x="261" y="221"/>
                    </a:cubicBezTo>
                    <a:cubicBezTo>
                      <a:pt x="260" y="221"/>
                      <a:pt x="260" y="221"/>
                      <a:pt x="260" y="221"/>
                    </a:cubicBezTo>
                    <a:cubicBezTo>
                      <a:pt x="260" y="221"/>
                      <a:pt x="260" y="221"/>
                      <a:pt x="260" y="221"/>
                    </a:cubicBezTo>
                    <a:cubicBezTo>
                      <a:pt x="260" y="221"/>
                      <a:pt x="260" y="221"/>
                      <a:pt x="260" y="221"/>
                    </a:cubicBezTo>
                    <a:cubicBezTo>
                      <a:pt x="259" y="222"/>
                      <a:pt x="259" y="222"/>
                      <a:pt x="259" y="222"/>
                    </a:cubicBezTo>
                    <a:cubicBezTo>
                      <a:pt x="258" y="223"/>
                      <a:pt x="258" y="223"/>
                      <a:pt x="258" y="223"/>
                    </a:cubicBezTo>
                    <a:cubicBezTo>
                      <a:pt x="257" y="223"/>
                      <a:pt x="257" y="223"/>
                      <a:pt x="257" y="223"/>
                    </a:cubicBezTo>
                    <a:cubicBezTo>
                      <a:pt x="257" y="224"/>
                      <a:pt x="257" y="224"/>
                      <a:pt x="257" y="224"/>
                    </a:cubicBezTo>
                    <a:cubicBezTo>
                      <a:pt x="256" y="223"/>
                      <a:pt x="256" y="223"/>
                      <a:pt x="256" y="223"/>
                    </a:cubicBezTo>
                    <a:cubicBezTo>
                      <a:pt x="255" y="223"/>
                      <a:pt x="255" y="223"/>
                      <a:pt x="255" y="223"/>
                    </a:cubicBezTo>
                    <a:cubicBezTo>
                      <a:pt x="254" y="223"/>
                      <a:pt x="254" y="223"/>
                      <a:pt x="254" y="223"/>
                    </a:cubicBezTo>
                    <a:cubicBezTo>
                      <a:pt x="254" y="224"/>
                      <a:pt x="254" y="224"/>
                      <a:pt x="254" y="224"/>
                    </a:cubicBezTo>
                    <a:cubicBezTo>
                      <a:pt x="253" y="225"/>
                      <a:pt x="253" y="225"/>
                      <a:pt x="253" y="225"/>
                    </a:cubicBezTo>
                    <a:cubicBezTo>
                      <a:pt x="252" y="225"/>
                      <a:pt x="252" y="225"/>
                      <a:pt x="252" y="225"/>
                    </a:cubicBezTo>
                    <a:cubicBezTo>
                      <a:pt x="251" y="225"/>
                      <a:pt x="251" y="225"/>
                      <a:pt x="251" y="225"/>
                    </a:cubicBezTo>
                    <a:cubicBezTo>
                      <a:pt x="251" y="225"/>
                      <a:pt x="251" y="225"/>
                      <a:pt x="251" y="225"/>
                    </a:cubicBezTo>
                    <a:cubicBezTo>
                      <a:pt x="250" y="226"/>
                      <a:pt x="250" y="226"/>
                      <a:pt x="250" y="226"/>
                    </a:cubicBezTo>
                    <a:cubicBezTo>
                      <a:pt x="249" y="226"/>
                      <a:pt x="249" y="226"/>
                      <a:pt x="249" y="226"/>
                    </a:cubicBezTo>
                    <a:cubicBezTo>
                      <a:pt x="249" y="226"/>
                      <a:pt x="249" y="226"/>
                      <a:pt x="249" y="226"/>
                    </a:cubicBezTo>
                    <a:cubicBezTo>
                      <a:pt x="249" y="226"/>
                      <a:pt x="249" y="226"/>
                      <a:pt x="249" y="226"/>
                    </a:cubicBezTo>
                    <a:cubicBezTo>
                      <a:pt x="249" y="226"/>
                      <a:pt x="249" y="226"/>
                      <a:pt x="249" y="226"/>
                    </a:cubicBezTo>
                    <a:cubicBezTo>
                      <a:pt x="249" y="226"/>
                      <a:pt x="249" y="226"/>
                      <a:pt x="249" y="226"/>
                    </a:cubicBezTo>
                    <a:cubicBezTo>
                      <a:pt x="249" y="225"/>
                      <a:pt x="249" y="225"/>
                      <a:pt x="249" y="225"/>
                    </a:cubicBezTo>
                    <a:cubicBezTo>
                      <a:pt x="249" y="225"/>
                      <a:pt x="249" y="225"/>
                      <a:pt x="249" y="225"/>
                    </a:cubicBezTo>
                    <a:cubicBezTo>
                      <a:pt x="249" y="225"/>
                      <a:pt x="249" y="225"/>
                      <a:pt x="249" y="225"/>
                    </a:cubicBezTo>
                    <a:cubicBezTo>
                      <a:pt x="249" y="225"/>
                      <a:pt x="249" y="225"/>
                      <a:pt x="249" y="225"/>
                    </a:cubicBezTo>
                    <a:cubicBezTo>
                      <a:pt x="248" y="225"/>
                      <a:pt x="248" y="225"/>
                      <a:pt x="248" y="225"/>
                    </a:cubicBezTo>
                    <a:cubicBezTo>
                      <a:pt x="248" y="225"/>
                      <a:pt x="248" y="225"/>
                      <a:pt x="248" y="225"/>
                    </a:cubicBezTo>
                    <a:cubicBezTo>
                      <a:pt x="248" y="226"/>
                      <a:pt x="248" y="226"/>
                      <a:pt x="248" y="226"/>
                    </a:cubicBezTo>
                    <a:cubicBezTo>
                      <a:pt x="248" y="226"/>
                      <a:pt x="248" y="226"/>
                      <a:pt x="248" y="226"/>
                    </a:cubicBezTo>
                    <a:cubicBezTo>
                      <a:pt x="247" y="227"/>
                      <a:pt x="247" y="227"/>
                      <a:pt x="247" y="227"/>
                    </a:cubicBezTo>
                    <a:cubicBezTo>
                      <a:pt x="247" y="227"/>
                      <a:pt x="247" y="227"/>
                      <a:pt x="247" y="227"/>
                    </a:cubicBezTo>
                    <a:cubicBezTo>
                      <a:pt x="247" y="228"/>
                      <a:pt x="247" y="228"/>
                      <a:pt x="247" y="228"/>
                    </a:cubicBezTo>
                    <a:cubicBezTo>
                      <a:pt x="248" y="228"/>
                      <a:pt x="248" y="228"/>
                      <a:pt x="248" y="228"/>
                    </a:cubicBezTo>
                    <a:cubicBezTo>
                      <a:pt x="248" y="229"/>
                      <a:pt x="248" y="229"/>
                      <a:pt x="248" y="229"/>
                    </a:cubicBezTo>
                    <a:cubicBezTo>
                      <a:pt x="248" y="230"/>
                      <a:pt x="248" y="230"/>
                      <a:pt x="248" y="230"/>
                    </a:cubicBezTo>
                    <a:cubicBezTo>
                      <a:pt x="249" y="230"/>
                      <a:pt x="249" y="230"/>
                      <a:pt x="249" y="230"/>
                    </a:cubicBezTo>
                    <a:cubicBezTo>
                      <a:pt x="249" y="230"/>
                      <a:pt x="249" y="230"/>
                      <a:pt x="249" y="230"/>
                    </a:cubicBezTo>
                    <a:cubicBezTo>
                      <a:pt x="248" y="231"/>
                      <a:pt x="248" y="231"/>
                      <a:pt x="248" y="231"/>
                    </a:cubicBezTo>
                    <a:cubicBezTo>
                      <a:pt x="248" y="231"/>
                      <a:pt x="248" y="231"/>
                      <a:pt x="248" y="231"/>
                    </a:cubicBezTo>
                    <a:cubicBezTo>
                      <a:pt x="248" y="231"/>
                      <a:pt x="248" y="231"/>
                      <a:pt x="248" y="231"/>
                    </a:cubicBezTo>
                    <a:cubicBezTo>
                      <a:pt x="247" y="231"/>
                      <a:pt x="247" y="231"/>
                      <a:pt x="247" y="231"/>
                    </a:cubicBezTo>
                    <a:cubicBezTo>
                      <a:pt x="246" y="231"/>
                      <a:pt x="246" y="231"/>
                      <a:pt x="246" y="231"/>
                    </a:cubicBezTo>
                    <a:cubicBezTo>
                      <a:pt x="246" y="232"/>
                      <a:pt x="246" y="232"/>
                      <a:pt x="246" y="232"/>
                    </a:cubicBezTo>
                    <a:cubicBezTo>
                      <a:pt x="246" y="231"/>
                      <a:pt x="246" y="231"/>
                      <a:pt x="246" y="231"/>
                    </a:cubicBezTo>
                    <a:cubicBezTo>
                      <a:pt x="246" y="230"/>
                      <a:pt x="246" y="230"/>
                      <a:pt x="246" y="230"/>
                    </a:cubicBezTo>
                    <a:cubicBezTo>
                      <a:pt x="245" y="230"/>
                      <a:pt x="245" y="230"/>
                      <a:pt x="245" y="230"/>
                    </a:cubicBezTo>
                    <a:cubicBezTo>
                      <a:pt x="244" y="228"/>
                      <a:pt x="244" y="228"/>
                      <a:pt x="244" y="228"/>
                    </a:cubicBezTo>
                    <a:cubicBezTo>
                      <a:pt x="244" y="227"/>
                      <a:pt x="244" y="227"/>
                      <a:pt x="244" y="227"/>
                    </a:cubicBezTo>
                    <a:cubicBezTo>
                      <a:pt x="245" y="226"/>
                      <a:pt x="245" y="226"/>
                      <a:pt x="245" y="226"/>
                    </a:cubicBezTo>
                    <a:cubicBezTo>
                      <a:pt x="245" y="226"/>
                      <a:pt x="245" y="226"/>
                      <a:pt x="245" y="226"/>
                    </a:cubicBezTo>
                    <a:cubicBezTo>
                      <a:pt x="246" y="225"/>
                      <a:pt x="246" y="225"/>
                      <a:pt x="246" y="225"/>
                    </a:cubicBezTo>
                    <a:cubicBezTo>
                      <a:pt x="245" y="225"/>
                      <a:pt x="245" y="225"/>
                      <a:pt x="245" y="225"/>
                    </a:cubicBezTo>
                    <a:cubicBezTo>
                      <a:pt x="245" y="225"/>
                      <a:pt x="245" y="225"/>
                      <a:pt x="245" y="225"/>
                    </a:cubicBezTo>
                    <a:cubicBezTo>
                      <a:pt x="244" y="225"/>
                      <a:pt x="244" y="225"/>
                      <a:pt x="244" y="225"/>
                    </a:cubicBezTo>
                    <a:cubicBezTo>
                      <a:pt x="243" y="224"/>
                      <a:pt x="243" y="224"/>
                      <a:pt x="243" y="224"/>
                    </a:cubicBezTo>
                    <a:cubicBezTo>
                      <a:pt x="243" y="225"/>
                      <a:pt x="243" y="225"/>
                      <a:pt x="243" y="225"/>
                    </a:cubicBezTo>
                    <a:cubicBezTo>
                      <a:pt x="242" y="225"/>
                      <a:pt x="242" y="225"/>
                      <a:pt x="242" y="225"/>
                    </a:cubicBezTo>
                    <a:cubicBezTo>
                      <a:pt x="242" y="225"/>
                      <a:pt x="242" y="225"/>
                      <a:pt x="242" y="225"/>
                    </a:cubicBezTo>
                    <a:cubicBezTo>
                      <a:pt x="241" y="224"/>
                      <a:pt x="241" y="224"/>
                      <a:pt x="241" y="224"/>
                    </a:cubicBezTo>
                    <a:cubicBezTo>
                      <a:pt x="240" y="225"/>
                      <a:pt x="240" y="225"/>
                      <a:pt x="240" y="225"/>
                    </a:cubicBezTo>
                    <a:cubicBezTo>
                      <a:pt x="239" y="224"/>
                      <a:pt x="239" y="224"/>
                      <a:pt x="239" y="224"/>
                    </a:cubicBezTo>
                    <a:cubicBezTo>
                      <a:pt x="239" y="223"/>
                      <a:pt x="239" y="223"/>
                      <a:pt x="239" y="223"/>
                    </a:cubicBezTo>
                    <a:cubicBezTo>
                      <a:pt x="238" y="224"/>
                      <a:pt x="238" y="224"/>
                      <a:pt x="238" y="224"/>
                    </a:cubicBezTo>
                    <a:cubicBezTo>
                      <a:pt x="238" y="224"/>
                      <a:pt x="238" y="224"/>
                      <a:pt x="238" y="224"/>
                    </a:cubicBezTo>
                    <a:cubicBezTo>
                      <a:pt x="238" y="225"/>
                      <a:pt x="238" y="225"/>
                      <a:pt x="238" y="225"/>
                    </a:cubicBezTo>
                    <a:cubicBezTo>
                      <a:pt x="237" y="224"/>
                      <a:pt x="237" y="224"/>
                      <a:pt x="237" y="224"/>
                    </a:cubicBezTo>
                    <a:cubicBezTo>
                      <a:pt x="237" y="225"/>
                      <a:pt x="237" y="225"/>
                      <a:pt x="237" y="225"/>
                    </a:cubicBezTo>
                    <a:cubicBezTo>
                      <a:pt x="236" y="224"/>
                      <a:pt x="236" y="224"/>
                      <a:pt x="236" y="224"/>
                    </a:cubicBezTo>
                    <a:cubicBezTo>
                      <a:pt x="236" y="225"/>
                      <a:pt x="236" y="225"/>
                      <a:pt x="236" y="225"/>
                    </a:cubicBezTo>
                    <a:cubicBezTo>
                      <a:pt x="236" y="224"/>
                      <a:pt x="236" y="224"/>
                      <a:pt x="236" y="224"/>
                    </a:cubicBezTo>
                    <a:cubicBezTo>
                      <a:pt x="235" y="224"/>
                      <a:pt x="235" y="224"/>
                      <a:pt x="235" y="224"/>
                    </a:cubicBezTo>
                    <a:cubicBezTo>
                      <a:pt x="231" y="225"/>
                      <a:pt x="231" y="225"/>
                      <a:pt x="231" y="225"/>
                    </a:cubicBezTo>
                    <a:cubicBezTo>
                      <a:pt x="220" y="221"/>
                      <a:pt x="220" y="221"/>
                      <a:pt x="220" y="221"/>
                    </a:cubicBezTo>
                    <a:cubicBezTo>
                      <a:pt x="202" y="229"/>
                      <a:pt x="202" y="229"/>
                      <a:pt x="202" y="229"/>
                    </a:cubicBezTo>
                    <a:cubicBezTo>
                      <a:pt x="190" y="225"/>
                      <a:pt x="190" y="225"/>
                      <a:pt x="190" y="225"/>
                    </a:cubicBezTo>
                    <a:cubicBezTo>
                      <a:pt x="160" y="204"/>
                      <a:pt x="160" y="204"/>
                      <a:pt x="160" y="204"/>
                    </a:cubicBezTo>
                    <a:cubicBezTo>
                      <a:pt x="97" y="198"/>
                      <a:pt x="97" y="198"/>
                      <a:pt x="97" y="198"/>
                    </a:cubicBezTo>
                    <a:cubicBezTo>
                      <a:pt x="64" y="166"/>
                      <a:pt x="64" y="166"/>
                      <a:pt x="64" y="166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5" y="85"/>
                      <a:pt x="5" y="85"/>
                      <a:pt x="5" y="85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96" y="52"/>
                      <a:pt x="96" y="52"/>
                      <a:pt x="96" y="52"/>
                    </a:cubicBezTo>
                    <a:cubicBezTo>
                      <a:pt x="100" y="52"/>
                      <a:pt x="100" y="52"/>
                      <a:pt x="100" y="52"/>
                    </a:cubicBezTo>
                    <a:close/>
                    <a:moveTo>
                      <a:pt x="280" y="213"/>
                    </a:moveTo>
                    <a:cubicBezTo>
                      <a:pt x="280" y="213"/>
                      <a:pt x="280" y="213"/>
                      <a:pt x="280" y="213"/>
                    </a:cubicBezTo>
                    <a:cubicBezTo>
                      <a:pt x="281" y="213"/>
                      <a:pt x="281" y="213"/>
                      <a:pt x="281" y="213"/>
                    </a:cubicBezTo>
                    <a:cubicBezTo>
                      <a:pt x="281" y="213"/>
                      <a:pt x="281" y="213"/>
                      <a:pt x="281" y="213"/>
                    </a:cubicBezTo>
                    <a:cubicBezTo>
                      <a:pt x="281" y="213"/>
                      <a:pt x="281" y="213"/>
                      <a:pt x="281" y="213"/>
                    </a:cubicBezTo>
                    <a:cubicBezTo>
                      <a:pt x="280" y="213"/>
                      <a:pt x="280" y="213"/>
                      <a:pt x="280" y="213"/>
                    </a:cubicBezTo>
                    <a:close/>
                    <a:moveTo>
                      <a:pt x="291" y="200"/>
                    </a:moveTo>
                    <a:cubicBezTo>
                      <a:pt x="291" y="201"/>
                      <a:pt x="291" y="201"/>
                      <a:pt x="291" y="201"/>
                    </a:cubicBezTo>
                    <a:cubicBezTo>
                      <a:pt x="291" y="201"/>
                      <a:pt x="291" y="201"/>
                      <a:pt x="291" y="201"/>
                    </a:cubicBezTo>
                    <a:cubicBezTo>
                      <a:pt x="291" y="200"/>
                      <a:pt x="291" y="200"/>
                      <a:pt x="291" y="200"/>
                    </a:cubicBezTo>
                    <a:cubicBezTo>
                      <a:pt x="291" y="200"/>
                      <a:pt x="291" y="200"/>
                      <a:pt x="291" y="200"/>
                    </a:cubicBezTo>
                    <a:cubicBezTo>
                      <a:pt x="291" y="200"/>
                      <a:pt x="291" y="200"/>
                      <a:pt x="291" y="200"/>
                    </a:cubicBezTo>
                    <a:close/>
                    <a:moveTo>
                      <a:pt x="298" y="171"/>
                    </a:moveTo>
                    <a:cubicBezTo>
                      <a:pt x="299" y="171"/>
                      <a:pt x="299" y="171"/>
                      <a:pt x="299" y="171"/>
                    </a:cubicBezTo>
                    <a:cubicBezTo>
                      <a:pt x="300" y="172"/>
                      <a:pt x="300" y="172"/>
                      <a:pt x="300" y="172"/>
                    </a:cubicBezTo>
                    <a:cubicBezTo>
                      <a:pt x="300" y="172"/>
                      <a:pt x="300" y="172"/>
                      <a:pt x="300" y="172"/>
                    </a:cubicBezTo>
                    <a:cubicBezTo>
                      <a:pt x="300" y="171"/>
                      <a:pt x="300" y="171"/>
                      <a:pt x="300" y="171"/>
                    </a:cubicBezTo>
                    <a:cubicBezTo>
                      <a:pt x="299" y="171"/>
                      <a:pt x="299" y="171"/>
                      <a:pt x="299" y="171"/>
                    </a:cubicBezTo>
                    <a:cubicBezTo>
                      <a:pt x="299" y="171"/>
                      <a:pt x="299" y="171"/>
                      <a:pt x="299" y="171"/>
                    </a:cubicBezTo>
                    <a:cubicBezTo>
                      <a:pt x="298" y="171"/>
                      <a:pt x="298" y="171"/>
                      <a:pt x="298" y="171"/>
                    </a:cubicBezTo>
                    <a:close/>
                    <a:moveTo>
                      <a:pt x="293" y="161"/>
                    </a:moveTo>
                    <a:cubicBezTo>
                      <a:pt x="293" y="161"/>
                      <a:pt x="293" y="161"/>
                      <a:pt x="293" y="161"/>
                    </a:cubicBezTo>
                    <a:cubicBezTo>
                      <a:pt x="293" y="162"/>
                      <a:pt x="293" y="162"/>
                      <a:pt x="293" y="162"/>
                    </a:cubicBezTo>
                    <a:cubicBezTo>
                      <a:pt x="295" y="162"/>
                      <a:pt x="295" y="162"/>
                      <a:pt x="295" y="162"/>
                    </a:cubicBezTo>
                    <a:cubicBezTo>
                      <a:pt x="296" y="162"/>
                      <a:pt x="296" y="162"/>
                      <a:pt x="296" y="162"/>
                    </a:cubicBezTo>
                    <a:cubicBezTo>
                      <a:pt x="295" y="161"/>
                      <a:pt x="295" y="161"/>
                      <a:pt x="295" y="161"/>
                    </a:cubicBezTo>
                    <a:cubicBezTo>
                      <a:pt x="295" y="161"/>
                      <a:pt x="295" y="161"/>
                      <a:pt x="295" y="161"/>
                    </a:cubicBezTo>
                    <a:cubicBezTo>
                      <a:pt x="294" y="161"/>
                      <a:pt x="294" y="161"/>
                      <a:pt x="294" y="161"/>
                    </a:cubicBezTo>
                    <a:cubicBezTo>
                      <a:pt x="293" y="161"/>
                      <a:pt x="293" y="161"/>
                      <a:pt x="293" y="161"/>
                    </a:cubicBezTo>
                    <a:close/>
                    <a:moveTo>
                      <a:pt x="299" y="222"/>
                    </a:moveTo>
                    <a:cubicBezTo>
                      <a:pt x="300" y="222"/>
                      <a:pt x="300" y="222"/>
                      <a:pt x="300" y="222"/>
                    </a:cubicBezTo>
                    <a:cubicBezTo>
                      <a:pt x="301" y="222"/>
                      <a:pt x="301" y="222"/>
                      <a:pt x="301" y="222"/>
                    </a:cubicBezTo>
                    <a:cubicBezTo>
                      <a:pt x="300" y="221"/>
                      <a:pt x="300" y="221"/>
                      <a:pt x="300" y="221"/>
                    </a:cubicBezTo>
                    <a:cubicBezTo>
                      <a:pt x="301" y="220"/>
                      <a:pt x="301" y="220"/>
                      <a:pt x="301" y="220"/>
                    </a:cubicBezTo>
                    <a:cubicBezTo>
                      <a:pt x="300" y="218"/>
                      <a:pt x="300" y="218"/>
                      <a:pt x="300" y="218"/>
                    </a:cubicBezTo>
                    <a:cubicBezTo>
                      <a:pt x="301" y="217"/>
                      <a:pt x="301" y="217"/>
                      <a:pt x="301" y="217"/>
                    </a:cubicBezTo>
                    <a:cubicBezTo>
                      <a:pt x="302" y="215"/>
                      <a:pt x="302" y="215"/>
                      <a:pt x="302" y="215"/>
                    </a:cubicBezTo>
                    <a:cubicBezTo>
                      <a:pt x="302" y="214"/>
                      <a:pt x="302" y="214"/>
                      <a:pt x="302" y="214"/>
                    </a:cubicBezTo>
                    <a:cubicBezTo>
                      <a:pt x="303" y="214"/>
                      <a:pt x="303" y="214"/>
                      <a:pt x="303" y="214"/>
                    </a:cubicBezTo>
                    <a:cubicBezTo>
                      <a:pt x="302" y="213"/>
                      <a:pt x="302" y="213"/>
                      <a:pt x="302" y="213"/>
                    </a:cubicBezTo>
                    <a:cubicBezTo>
                      <a:pt x="302" y="211"/>
                      <a:pt x="302" y="211"/>
                      <a:pt x="302" y="211"/>
                    </a:cubicBezTo>
                    <a:cubicBezTo>
                      <a:pt x="303" y="210"/>
                      <a:pt x="303" y="210"/>
                      <a:pt x="303" y="210"/>
                    </a:cubicBezTo>
                    <a:cubicBezTo>
                      <a:pt x="302" y="209"/>
                      <a:pt x="302" y="209"/>
                      <a:pt x="302" y="209"/>
                    </a:cubicBezTo>
                    <a:cubicBezTo>
                      <a:pt x="303" y="208"/>
                      <a:pt x="303" y="208"/>
                      <a:pt x="303" y="208"/>
                    </a:cubicBezTo>
                    <a:cubicBezTo>
                      <a:pt x="303" y="205"/>
                      <a:pt x="303" y="205"/>
                      <a:pt x="303" y="205"/>
                    </a:cubicBezTo>
                    <a:cubicBezTo>
                      <a:pt x="303" y="204"/>
                      <a:pt x="303" y="204"/>
                      <a:pt x="303" y="204"/>
                    </a:cubicBezTo>
                    <a:cubicBezTo>
                      <a:pt x="304" y="203"/>
                      <a:pt x="304" y="203"/>
                      <a:pt x="304" y="203"/>
                    </a:cubicBezTo>
                    <a:cubicBezTo>
                      <a:pt x="304" y="203"/>
                      <a:pt x="304" y="203"/>
                      <a:pt x="304" y="203"/>
                    </a:cubicBezTo>
                    <a:cubicBezTo>
                      <a:pt x="303" y="202"/>
                      <a:pt x="303" y="202"/>
                      <a:pt x="303" y="202"/>
                    </a:cubicBezTo>
                    <a:cubicBezTo>
                      <a:pt x="302" y="202"/>
                      <a:pt x="302" y="202"/>
                      <a:pt x="302" y="202"/>
                    </a:cubicBezTo>
                    <a:cubicBezTo>
                      <a:pt x="302" y="201"/>
                      <a:pt x="302" y="201"/>
                      <a:pt x="302" y="201"/>
                    </a:cubicBezTo>
                    <a:cubicBezTo>
                      <a:pt x="301" y="200"/>
                      <a:pt x="301" y="200"/>
                      <a:pt x="301" y="200"/>
                    </a:cubicBezTo>
                    <a:cubicBezTo>
                      <a:pt x="300" y="201"/>
                      <a:pt x="300" y="201"/>
                      <a:pt x="300" y="201"/>
                    </a:cubicBezTo>
                    <a:cubicBezTo>
                      <a:pt x="300" y="201"/>
                      <a:pt x="300" y="201"/>
                      <a:pt x="300" y="201"/>
                    </a:cubicBezTo>
                    <a:cubicBezTo>
                      <a:pt x="299" y="202"/>
                      <a:pt x="299" y="202"/>
                      <a:pt x="299" y="202"/>
                    </a:cubicBezTo>
                    <a:cubicBezTo>
                      <a:pt x="298" y="203"/>
                      <a:pt x="298" y="203"/>
                      <a:pt x="298" y="203"/>
                    </a:cubicBezTo>
                    <a:cubicBezTo>
                      <a:pt x="297" y="205"/>
                      <a:pt x="297" y="205"/>
                      <a:pt x="297" y="205"/>
                    </a:cubicBezTo>
                    <a:cubicBezTo>
                      <a:pt x="297" y="205"/>
                      <a:pt x="297" y="205"/>
                      <a:pt x="297" y="205"/>
                    </a:cubicBezTo>
                    <a:cubicBezTo>
                      <a:pt x="297" y="206"/>
                      <a:pt x="297" y="206"/>
                      <a:pt x="297" y="206"/>
                    </a:cubicBezTo>
                    <a:cubicBezTo>
                      <a:pt x="297" y="206"/>
                      <a:pt x="297" y="206"/>
                      <a:pt x="297" y="206"/>
                    </a:cubicBezTo>
                    <a:cubicBezTo>
                      <a:pt x="296" y="208"/>
                      <a:pt x="296" y="208"/>
                      <a:pt x="296" y="208"/>
                    </a:cubicBezTo>
                    <a:cubicBezTo>
                      <a:pt x="295" y="210"/>
                      <a:pt x="295" y="210"/>
                      <a:pt x="295" y="210"/>
                    </a:cubicBezTo>
                    <a:cubicBezTo>
                      <a:pt x="295" y="211"/>
                      <a:pt x="295" y="211"/>
                      <a:pt x="295" y="211"/>
                    </a:cubicBezTo>
                    <a:cubicBezTo>
                      <a:pt x="295" y="211"/>
                      <a:pt x="295" y="211"/>
                      <a:pt x="295" y="211"/>
                    </a:cubicBezTo>
                    <a:cubicBezTo>
                      <a:pt x="295" y="213"/>
                      <a:pt x="295" y="213"/>
                      <a:pt x="295" y="213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6" y="215"/>
                      <a:pt x="296" y="215"/>
                      <a:pt x="296" y="215"/>
                    </a:cubicBezTo>
                    <a:cubicBezTo>
                      <a:pt x="296" y="216"/>
                      <a:pt x="296" y="216"/>
                      <a:pt x="296" y="216"/>
                    </a:cubicBezTo>
                    <a:cubicBezTo>
                      <a:pt x="296" y="216"/>
                      <a:pt x="296" y="216"/>
                      <a:pt x="296" y="216"/>
                    </a:cubicBezTo>
                    <a:cubicBezTo>
                      <a:pt x="296" y="217"/>
                      <a:pt x="296" y="217"/>
                      <a:pt x="296" y="217"/>
                    </a:cubicBezTo>
                    <a:cubicBezTo>
                      <a:pt x="296" y="218"/>
                      <a:pt x="296" y="218"/>
                      <a:pt x="296" y="218"/>
                    </a:cubicBezTo>
                    <a:cubicBezTo>
                      <a:pt x="297" y="218"/>
                      <a:pt x="297" y="218"/>
                      <a:pt x="297" y="218"/>
                    </a:cubicBezTo>
                    <a:cubicBezTo>
                      <a:pt x="297" y="218"/>
                      <a:pt x="297" y="218"/>
                      <a:pt x="297" y="218"/>
                    </a:cubicBezTo>
                    <a:cubicBezTo>
                      <a:pt x="298" y="219"/>
                      <a:pt x="298" y="219"/>
                      <a:pt x="298" y="219"/>
                    </a:cubicBezTo>
                    <a:cubicBezTo>
                      <a:pt x="299" y="220"/>
                      <a:pt x="299" y="220"/>
                      <a:pt x="299" y="220"/>
                    </a:cubicBezTo>
                    <a:cubicBezTo>
                      <a:pt x="299" y="221"/>
                      <a:pt x="299" y="221"/>
                      <a:pt x="299" y="221"/>
                    </a:cubicBezTo>
                    <a:cubicBezTo>
                      <a:pt x="299" y="222"/>
                      <a:pt x="299" y="222"/>
                      <a:pt x="299" y="222"/>
                    </a:cubicBezTo>
                    <a:close/>
                    <a:moveTo>
                      <a:pt x="248" y="227"/>
                    </a:moveTo>
                    <a:cubicBezTo>
                      <a:pt x="249" y="228"/>
                      <a:pt x="249" y="228"/>
                      <a:pt x="249" y="228"/>
                    </a:cubicBezTo>
                    <a:cubicBezTo>
                      <a:pt x="249" y="228"/>
                      <a:pt x="249" y="228"/>
                      <a:pt x="249" y="228"/>
                    </a:cubicBezTo>
                    <a:cubicBezTo>
                      <a:pt x="250" y="228"/>
                      <a:pt x="250" y="228"/>
                      <a:pt x="250" y="228"/>
                    </a:cubicBezTo>
                    <a:cubicBezTo>
                      <a:pt x="250" y="228"/>
                      <a:pt x="250" y="228"/>
                      <a:pt x="250" y="228"/>
                    </a:cubicBezTo>
                    <a:cubicBezTo>
                      <a:pt x="249" y="227"/>
                      <a:pt x="249" y="227"/>
                      <a:pt x="249" y="227"/>
                    </a:cubicBezTo>
                    <a:cubicBezTo>
                      <a:pt x="248" y="227"/>
                      <a:pt x="248" y="227"/>
                      <a:pt x="248" y="227"/>
                    </a:cubicBezTo>
                    <a:close/>
                    <a:moveTo>
                      <a:pt x="248" y="233"/>
                    </a:moveTo>
                    <a:cubicBezTo>
                      <a:pt x="247" y="233"/>
                      <a:pt x="247" y="233"/>
                      <a:pt x="247" y="233"/>
                    </a:cubicBezTo>
                    <a:cubicBezTo>
                      <a:pt x="247" y="233"/>
                      <a:pt x="247" y="233"/>
                      <a:pt x="247" y="233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45" y="233"/>
                      <a:pt x="245" y="233"/>
                      <a:pt x="245" y="233"/>
                    </a:cubicBezTo>
                    <a:cubicBezTo>
                      <a:pt x="244" y="234"/>
                      <a:pt x="244" y="234"/>
                      <a:pt x="244" y="234"/>
                    </a:cubicBezTo>
                    <a:cubicBezTo>
                      <a:pt x="243" y="234"/>
                      <a:pt x="243" y="234"/>
                      <a:pt x="243" y="234"/>
                    </a:cubicBezTo>
                    <a:cubicBezTo>
                      <a:pt x="243" y="235"/>
                      <a:pt x="243" y="235"/>
                      <a:pt x="243" y="235"/>
                    </a:cubicBezTo>
                    <a:cubicBezTo>
                      <a:pt x="242" y="236"/>
                      <a:pt x="242" y="236"/>
                      <a:pt x="242" y="236"/>
                    </a:cubicBezTo>
                    <a:cubicBezTo>
                      <a:pt x="240" y="237"/>
                      <a:pt x="240" y="237"/>
                      <a:pt x="240" y="237"/>
                    </a:cubicBezTo>
                    <a:cubicBezTo>
                      <a:pt x="241" y="238"/>
                      <a:pt x="241" y="238"/>
                      <a:pt x="241" y="238"/>
                    </a:cubicBezTo>
                    <a:cubicBezTo>
                      <a:pt x="241" y="240"/>
                      <a:pt x="241" y="240"/>
                      <a:pt x="241" y="240"/>
                    </a:cubicBezTo>
                    <a:cubicBezTo>
                      <a:pt x="241" y="241"/>
                      <a:pt x="241" y="241"/>
                      <a:pt x="241" y="241"/>
                    </a:cubicBezTo>
                    <a:cubicBezTo>
                      <a:pt x="241" y="241"/>
                      <a:pt x="241" y="241"/>
                      <a:pt x="241" y="241"/>
                    </a:cubicBezTo>
                    <a:cubicBezTo>
                      <a:pt x="242" y="242"/>
                      <a:pt x="242" y="242"/>
                      <a:pt x="242" y="242"/>
                    </a:cubicBezTo>
                    <a:cubicBezTo>
                      <a:pt x="243" y="242"/>
                      <a:pt x="243" y="242"/>
                      <a:pt x="243" y="242"/>
                    </a:cubicBezTo>
                    <a:cubicBezTo>
                      <a:pt x="244" y="243"/>
                      <a:pt x="244" y="243"/>
                      <a:pt x="244" y="243"/>
                    </a:cubicBezTo>
                    <a:cubicBezTo>
                      <a:pt x="245" y="242"/>
                      <a:pt x="245" y="242"/>
                      <a:pt x="245" y="242"/>
                    </a:cubicBezTo>
                    <a:cubicBezTo>
                      <a:pt x="246" y="243"/>
                      <a:pt x="246" y="243"/>
                      <a:pt x="246" y="243"/>
                    </a:cubicBezTo>
                    <a:cubicBezTo>
                      <a:pt x="246" y="243"/>
                      <a:pt x="246" y="243"/>
                      <a:pt x="246" y="243"/>
                    </a:cubicBezTo>
                    <a:cubicBezTo>
                      <a:pt x="246" y="242"/>
                      <a:pt x="246" y="242"/>
                      <a:pt x="246" y="242"/>
                    </a:cubicBezTo>
                    <a:cubicBezTo>
                      <a:pt x="247" y="242"/>
                      <a:pt x="247" y="242"/>
                      <a:pt x="247" y="242"/>
                    </a:cubicBezTo>
                    <a:cubicBezTo>
                      <a:pt x="248" y="242"/>
                      <a:pt x="248" y="242"/>
                      <a:pt x="248" y="242"/>
                    </a:cubicBezTo>
                    <a:cubicBezTo>
                      <a:pt x="249" y="241"/>
                      <a:pt x="249" y="241"/>
                      <a:pt x="249" y="241"/>
                    </a:cubicBezTo>
                    <a:cubicBezTo>
                      <a:pt x="249" y="241"/>
                      <a:pt x="249" y="241"/>
                      <a:pt x="249" y="241"/>
                    </a:cubicBezTo>
                    <a:cubicBezTo>
                      <a:pt x="250" y="240"/>
                      <a:pt x="250" y="240"/>
                      <a:pt x="250" y="240"/>
                    </a:cubicBezTo>
                    <a:cubicBezTo>
                      <a:pt x="250" y="240"/>
                      <a:pt x="250" y="240"/>
                      <a:pt x="250" y="240"/>
                    </a:cubicBezTo>
                    <a:cubicBezTo>
                      <a:pt x="250" y="239"/>
                      <a:pt x="250" y="239"/>
                      <a:pt x="250" y="239"/>
                    </a:cubicBezTo>
                    <a:cubicBezTo>
                      <a:pt x="251" y="237"/>
                      <a:pt x="251" y="237"/>
                      <a:pt x="251" y="237"/>
                    </a:cubicBezTo>
                    <a:cubicBezTo>
                      <a:pt x="251" y="237"/>
                      <a:pt x="251" y="237"/>
                      <a:pt x="251" y="237"/>
                    </a:cubicBezTo>
                    <a:cubicBezTo>
                      <a:pt x="251" y="236"/>
                      <a:pt x="251" y="236"/>
                      <a:pt x="251" y="236"/>
                    </a:cubicBezTo>
                    <a:cubicBezTo>
                      <a:pt x="252" y="235"/>
                      <a:pt x="252" y="235"/>
                      <a:pt x="252" y="235"/>
                    </a:cubicBezTo>
                    <a:cubicBezTo>
                      <a:pt x="252" y="234"/>
                      <a:pt x="252" y="234"/>
                      <a:pt x="252" y="234"/>
                    </a:cubicBezTo>
                    <a:cubicBezTo>
                      <a:pt x="251" y="233"/>
                      <a:pt x="251" y="233"/>
                      <a:pt x="251" y="233"/>
                    </a:cubicBezTo>
                    <a:cubicBezTo>
                      <a:pt x="250" y="232"/>
                      <a:pt x="250" y="232"/>
                      <a:pt x="250" y="232"/>
                    </a:cubicBezTo>
                    <a:cubicBezTo>
                      <a:pt x="249" y="233"/>
                      <a:pt x="249" y="233"/>
                      <a:pt x="249" y="233"/>
                    </a:cubicBezTo>
                    <a:cubicBezTo>
                      <a:pt x="249" y="233"/>
                      <a:pt x="248" y="233"/>
                      <a:pt x="248" y="233"/>
                    </a:cubicBez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25" name="Freeform 1158">
                <a:extLst>
                  <a:ext uri="{FF2B5EF4-FFF2-40B4-BE49-F238E27FC236}">
                    <a16:creationId xmlns:a16="http://schemas.microsoft.com/office/drawing/2014/main" xmlns="" id="{74D462CC-011E-401C-8BE2-D4D07207F4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95248" y="5259260"/>
                <a:ext cx="69466" cy="222292"/>
              </a:xfrm>
              <a:custGeom>
                <a:avLst/>
                <a:gdLst/>
                <a:ahLst/>
                <a:cxnLst>
                  <a:cxn ang="0">
                    <a:pos x="4" y="6"/>
                  </a:cxn>
                  <a:cxn ang="0">
                    <a:pos x="4" y="4"/>
                  </a:cxn>
                  <a:cxn ang="0">
                    <a:pos x="4" y="2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3" y="3"/>
                  </a:cxn>
                  <a:cxn ang="0">
                    <a:pos x="3" y="6"/>
                  </a:cxn>
                  <a:cxn ang="0">
                    <a:pos x="3" y="12"/>
                  </a:cxn>
                  <a:cxn ang="0">
                    <a:pos x="3" y="10"/>
                  </a:cxn>
                  <a:cxn ang="0">
                    <a:pos x="3" y="8"/>
                  </a:cxn>
                  <a:cxn ang="0">
                    <a:pos x="4" y="7"/>
                  </a:cxn>
                  <a:cxn ang="0">
                    <a:pos x="2" y="9"/>
                  </a:cxn>
                  <a:cxn ang="0">
                    <a:pos x="3" y="11"/>
                  </a:cxn>
                  <a:cxn ang="0">
                    <a:pos x="3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3" y="17"/>
                  </a:cxn>
                  <a:cxn ang="0">
                    <a:pos x="3" y="15"/>
                  </a:cxn>
                  <a:cxn ang="0">
                    <a:pos x="2" y="16"/>
                  </a:cxn>
                  <a:cxn ang="0">
                    <a:pos x="5" y="23"/>
                  </a:cxn>
                  <a:cxn ang="0">
                    <a:pos x="4" y="24"/>
                  </a:cxn>
                  <a:cxn ang="0">
                    <a:pos x="6" y="27"/>
                  </a:cxn>
                  <a:cxn ang="0">
                    <a:pos x="7" y="29"/>
                  </a:cxn>
                  <a:cxn ang="0">
                    <a:pos x="6" y="27"/>
                  </a:cxn>
                  <a:cxn ang="0">
                    <a:pos x="8" y="29"/>
                  </a:cxn>
                  <a:cxn ang="0">
                    <a:pos x="9" y="29"/>
                  </a:cxn>
                  <a:cxn ang="0">
                    <a:pos x="9" y="28"/>
                  </a:cxn>
                  <a:cxn ang="0">
                    <a:pos x="8" y="31"/>
                  </a:cxn>
                  <a:cxn ang="0">
                    <a:pos x="8" y="30"/>
                  </a:cxn>
                  <a:cxn ang="0">
                    <a:pos x="7" y="31"/>
                  </a:cxn>
                  <a:cxn ang="0">
                    <a:pos x="10" y="32"/>
                  </a:cxn>
                  <a:cxn ang="0">
                    <a:pos x="9" y="33"/>
                  </a:cxn>
                  <a:cxn ang="0">
                    <a:pos x="10" y="33"/>
                  </a:cxn>
                  <a:cxn ang="0">
                    <a:pos x="9" y="35"/>
                  </a:cxn>
                  <a:cxn ang="0">
                    <a:pos x="10" y="36"/>
                  </a:cxn>
                  <a:cxn ang="0">
                    <a:pos x="10" y="35"/>
                  </a:cxn>
                  <a:cxn ang="0">
                    <a:pos x="10" y="33"/>
                  </a:cxn>
                </a:cxnLst>
                <a:rect l="0" t="0" r="r" b="b"/>
                <a:pathLst>
                  <a:path w="11" h="36">
                    <a:moveTo>
                      <a:pt x="3" y="7"/>
                    </a:moveTo>
                    <a:cubicBezTo>
                      <a:pt x="4" y="6"/>
                      <a:pt x="4" y="6"/>
                      <a:pt x="4" y="6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lose/>
                    <a:moveTo>
                      <a:pt x="3" y="12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lose/>
                    <a:moveTo>
                      <a:pt x="0" y="11"/>
                    </a:moveTo>
                    <a:cubicBezTo>
                      <a:pt x="1" y="12"/>
                      <a:pt x="1" y="12"/>
                      <a:pt x="1" y="12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lose/>
                    <a:moveTo>
                      <a:pt x="2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2" y="17"/>
                      <a:pt x="2" y="17"/>
                    </a:cubicBezTo>
                    <a:close/>
                    <a:moveTo>
                      <a:pt x="5" y="23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3"/>
                      <a:pt x="5" y="23"/>
                      <a:pt x="5" y="23"/>
                    </a:cubicBezTo>
                    <a:close/>
                    <a:moveTo>
                      <a:pt x="6" y="27"/>
                    </a:move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6" y="28"/>
                      <a:pt x="6" y="27"/>
                      <a:pt x="6" y="27"/>
                    </a:cubicBezTo>
                    <a:close/>
                    <a:moveTo>
                      <a:pt x="9" y="28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8"/>
                      <a:pt x="9" y="28"/>
                      <a:pt x="9" y="28"/>
                    </a:cubicBezTo>
                    <a:close/>
                    <a:moveTo>
                      <a:pt x="7" y="31"/>
                    </a:moveTo>
                    <a:cubicBezTo>
                      <a:pt x="8" y="31"/>
                      <a:pt x="8" y="31"/>
                      <a:pt x="8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1"/>
                      <a:pt x="7" y="31"/>
                      <a:pt x="7" y="31"/>
                    </a:cubicBezTo>
                    <a:close/>
                    <a:moveTo>
                      <a:pt x="9" y="33"/>
                    </a:move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9" y="33"/>
                      <a:pt x="9" y="33"/>
                    </a:cubicBezTo>
                    <a:close/>
                    <a:moveTo>
                      <a:pt x="10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10" y="35"/>
                      <a:pt x="10" y="35"/>
                    </a:cubicBezTo>
                    <a:cubicBezTo>
                      <a:pt x="10" y="35"/>
                      <a:pt x="10" y="36"/>
                      <a:pt x="10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4"/>
                      <a:pt x="10" y="34"/>
                      <a:pt x="10" y="34"/>
                    </a:cubicBezTo>
                    <a:lnTo>
                      <a:pt x="10" y="3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1" name="Freeform 1163">
                <a:extLst>
                  <a:ext uri="{FF2B5EF4-FFF2-40B4-BE49-F238E27FC236}">
                    <a16:creationId xmlns:a16="http://schemas.microsoft.com/office/drawing/2014/main" xmlns="" id="{3E45F649-8AC3-488A-A28A-75375AB1CE3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53884" y="3927818"/>
                <a:ext cx="490896" cy="951690"/>
              </a:xfrm>
              <a:custGeom>
                <a:avLst/>
                <a:gdLst/>
                <a:ahLst/>
                <a:cxnLst>
                  <a:cxn ang="0">
                    <a:pos x="89" y="196"/>
                  </a:cxn>
                  <a:cxn ang="0">
                    <a:pos x="5" y="408"/>
                  </a:cxn>
                  <a:cxn ang="0">
                    <a:pos x="46" y="376"/>
                  </a:cxn>
                  <a:cxn ang="0">
                    <a:pos x="46" y="376"/>
                  </a:cxn>
                  <a:cxn ang="0">
                    <a:pos x="59" y="341"/>
                  </a:cxn>
                  <a:cxn ang="0">
                    <a:pos x="64" y="344"/>
                  </a:cxn>
                  <a:cxn ang="0">
                    <a:pos x="148" y="86"/>
                  </a:cxn>
                  <a:cxn ang="0">
                    <a:pos x="140" y="59"/>
                  </a:cxn>
                  <a:cxn ang="0">
                    <a:pos x="153" y="48"/>
                  </a:cxn>
                  <a:cxn ang="0">
                    <a:pos x="153" y="29"/>
                  </a:cxn>
                  <a:cxn ang="0">
                    <a:pos x="150" y="0"/>
                  </a:cxn>
                  <a:cxn ang="0">
                    <a:pos x="185" y="27"/>
                  </a:cxn>
                  <a:cxn ang="0">
                    <a:pos x="201" y="32"/>
                  </a:cxn>
                  <a:cxn ang="0">
                    <a:pos x="209" y="43"/>
                  </a:cxn>
                  <a:cxn ang="0">
                    <a:pos x="188" y="59"/>
                  </a:cxn>
                  <a:cxn ang="0">
                    <a:pos x="164" y="59"/>
                  </a:cxn>
                  <a:cxn ang="0">
                    <a:pos x="153" y="70"/>
                  </a:cxn>
                  <a:cxn ang="0">
                    <a:pos x="150" y="86"/>
                  </a:cxn>
                  <a:cxn ang="0">
                    <a:pos x="148" y="156"/>
                  </a:cxn>
                  <a:cxn ang="0">
                    <a:pos x="46" y="252"/>
                  </a:cxn>
                  <a:cxn ang="0">
                    <a:pos x="43" y="260"/>
                  </a:cxn>
                  <a:cxn ang="0">
                    <a:pos x="40" y="266"/>
                  </a:cxn>
                  <a:cxn ang="0">
                    <a:pos x="59" y="271"/>
                  </a:cxn>
                  <a:cxn ang="0">
                    <a:pos x="56" y="263"/>
                  </a:cxn>
                  <a:cxn ang="0">
                    <a:pos x="105" y="228"/>
                  </a:cxn>
                  <a:cxn ang="0">
                    <a:pos x="99" y="255"/>
                  </a:cxn>
                  <a:cxn ang="0">
                    <a:pos x="115" y="236"/>
                  </a:cxn>
                  <a:cxn ang="0">
                    <a:pos x="94" y="239"/>
                  </a:cxn>
                  <a:cxn ang="0">
                    <a:pos x="94" y="255"/>
                  </a:cxn>
                  <a:cxn ang="0">
                    <a:pos x="78" y="301"/>
                  </a:cxn>
                  <a:cxn ang="0">
                    <a:pos x="75" y="285"/>
                  </a:cxn>
                  <a:cxn ang="0">
                    <a:pos x="83" y="255"/>
                  </a:cxn>
                  <a:cxn ang="0">
                    <a:pos x="72" y="244"/>
                  </a:cxn>
                  <a:cxn ang="0">
                    <a:pos x="83" y="231"/>
                  </a:cxn>
                  <a:cxn ang="0">
                    <a:pos x="107" y="226"/>
                  </a:cxn>
                  <a:cxn ang="0">
                    <a:pos x="121" y="236"/>
                  </a:cxn>
                  <a:cxn ang="0">
                    <a:pos x="140" y="228"/>
                  </a:cxn>
                  <a:cxn ang="0">
                    <a:pos x="140" y="220"/>
                  </a:cxn>
                  <a:cxn ang="0">
                    <a:pos x="150" y="220"/>
                  </a:cxn>
                  <a:cxn ang="0">
                    <a:pos x="169" y="217"/>
                  </a:cxn>
                  <a:cxn ang="0">
                    <a:pos x="177" y="207"/>
                  </a:cxn>
                  <a:cxn ang="0">
                    <a:pos x="185" y="193"/>
                  </a:cxn>
                  <a:cxn ang="0">
                    <a:pos x="188" y="148"/>
                  </a:cxn>
                  <a:cxn ang="0">
                    <a:pos x="185" y="123"/>
                  </a:cxn>
                  <a:cxn ang="0">
                    <a:pos x="166" y="83"/>
                  </a:cxn>
                  <a:cxn ang="0">
                    <a:pos x="166" y="91"/>
                  </a:cxn>
                  <a:cxn ang="0">
                    <a:pos x="153" y="91"/>
                  </a:cxn>
                  <a:cxn ang="0">
                    <a:pos x="150" y="115"/>
                  </a:cxn>
                  <a:cxn ang="0">
                    <a:pos x="153" y="161"/>
                  </a:cxn>
                  <a:cxn ang="0">
                    <a:pos x="132" y="169"/>
                  </a:cxn>
                  <a:cxn ang="0">
                    <a:pos x="123" y="191"/>
                  </a:cxn>
                  <a:cxn ang="0">
                    <a:pos x="118" y="207"/>
                  </a:cxn>
                  <a:cxn ang="0">
                    <a:pos x="91" y="207"/>
                  </a:cxn>
                  <a:cxn ang="0">
                    <a:pos x="64" y="234"/>
                  </a:cxn>
                  <a:cxn ang="0">
                    <a:pos x="51" y="252"/>
                  </a:cxn>
                  <a:cxn ang="0">
                    <a:pos x="54" y="263"/>
                  </a:cxn>
                  <a:cxn ang="0">
                    <a:pos x="56" y="258"/>
                  </a:cxn>
                  <a:cxn ang="0">
                    <a:pos x="64" y="282"/>
                  </a:cxn>
                  <a:cxn ang="0">
                    <a:pos x="72" y="279"/>
                  </a:cxn>
                </a:cxnLst>
                <a:rect l="0" t="0" r="r" b="b"/>
                <a:pathLst>
                  <a:path w="212" h="411">
                    <a:moveTo>
                      <a:pt x="83" y="196"/>
                    </a:moveTo>
                    <a:lnTo>
                      <a:pt x="86" y="199"/>
                    </a:lnTo>
                    <a:lnTo>
                      <a:pt x="83" y="199"/>
                    </a:lnTo>
                    <a:lnTo>
                      <a:pt x="83" y="199"/>
                    </a:lnTo>
                    <a:lnTo>
                      <a:pt x="83" y="196"/>
                    </a:lnTo>
                    <a:lnTo>
                      <a:pt x="83" y="196"/>
                    </a:lnTo>
                    <a:close/>
                    <a:moveTo>
                      <a:pt x="86" y="196"/>
                    </a:moveTo>
                    <a:lnTo>
                      <a:pt x="86" y="196"/>
                    </a:lnTo>
                    <a:lnTo>
                      <a:pt x="86" y="193"/>
                    </a:lnTo>
                    <a:lnTo>
                      <a:pt x="89" y="193"/>
                    </a:lnTo>
                    <a:lnTo>
                      <a:pt x="89" y="196"/>
                    </a:lnTo>
                    <a:lnTo>
                      <a:pt x="89" y="196"/>
                    </a:lnTo>
                    <a:lnTo>
                      <a:pt x="86" y="196"/>
                    </a:lnTo>
                    <a:lnTo>
                      <a:pt x="86" y="196"/>
                    </a:lnTo>
                    <a:close/>
                    <a:moveTo>
                      <a:pt x="3" y="411"/>
                    </a:moveTo>
                    <a:lnTo>
                      <a:pt x="0" y="408"/>
                    </a:lnTo>
                    <a:lnTo>
                      <a:pt x="0" y="408"/>
                    </a:lnTo>
                    <a:lnTo>
                      <a:pt x="0" y="411"/>
                    </a:lnTo>
                    <a:lnTo>
                      <a:pt x="0" y="411"/>
                    </a:lnTo>
                    <a:lnTo>
                      <a:pt x="3" y="411"/>
                    </a:lnTo>
                    <a:lnTo>
                      <a:pt x="3" y="411"/>
                    </a:lnTo>
                    <a:close/>
                    <a:moveTo>
                      <a:pt x="3" y="408"/>
                    </a:moveTo>
                    <a:lnTo>
                      <a:pt x="5" y="406"/>
                    </a:lnTo>
                    <a:lnTo>
                      <a:pt x="5" y="408"/>
                    </a:lnTo>
                    <a:lnTo>
                      <a:pt x="5" y="411"/>
                    </a:lnTo>
                    <a:lnTo>
                      <a:pt x="3" y="411"/>
                    </a:lnTo>
                    <a:lnTo>
                      <a:pt x="3" y="408"/>
                    </a:lnTo>
                    <a:lnTo>
                      <a:pt x="3" y="408"/>
                    </a:lnTo>
                    <a:close/>
                    <a:moveTo>
                      <a:pt x="16" y="400"/>
                    </a:moveTo>
                    <a:lnTo>
                      <a:pt x="16" y="403"/>
                    </a:lnTo>
                    <a:lnTo>
                      <a:pt x="16" y="403"/>
                    </a:lnTo>
                    <a:lnTo>
                      <a:pt x="19" y="403"/>
                    </a:lnTo>
                    <a:lnTo>
                      <a:pt x="19" y="400"/>
                    </a:lnTo>
                    <a:lnTo>
                      <a:pt x="16" y="400"/>
                    </a:lnTo>
                    <a:lnTo>
                      <a:pt x="16" y="400"/>
                    </a:lnTo>
                    <a:close/>
                    <a:moveTo>
                      <a:pt x="46" y="376"/>
                    </a:moveTo>
                    <a:lnTo>
                      <a:pt x="46" y="371"/>
                    </a:lnTo>
                    <a:lnTo>
                      <a:pt x="46" y="371"/>
                    </a:lnTo>
                    <a:lnTo>
                      <a:pt x="48" y="368"/>
                    </a:lnTo>
                    <a:lnTo>
                      <a:pt x="46" y="368"/>
                    </a:lnTo>
                    <a:lnTo>
                      <a:pt x="48" y="365"/>
                    </a:lnTo>
                    <a:lnTo>
                      <a:pt x="51" y="363"/>
                    </a:lnTo>
                    <a:lnTo>
                      <a:pt x="51" y="365"/>
                    </a:lnTo>
                    <a:lnTo>
                      <a:pt x="51" y="368"/>
                    </a:lnTo>
                    <a:lnTo>
                      <a:pt x="51" y="371"/>
                    </a:lnTo>
                    <a:lnTo>
                      <a:pt x="46" y="373"/>
                    </a:lnTo>
                    <a:lnTo>
                      <a:pt x="46" y="373"/>
                    </a:lnTo>
                    <a:lnTo>
                      <a:pt x="46" y="376"/>
                    </a:lnTo>
                    <a:lnTo>
                      <a:pt x="46" y="376"/>
                    </a:lnTo>
                    <a:close/>
                    <a:moveTo>
                      <a:pt x="59" y="346"/>
                    </a:moveTo>
                    <a:lnTo>
                      <a:pt x="59" y="349"/>
                    </a:lnTo>
                    <a:lnTo>
                      <a:pt x="59" y="352"/>
                    </a:lnTo>
                    <a:lnTo>
                      <a:pt x="59" y="352"/>
                    </a:lnTo>
                    <a:lnTo>
                      <a:pt x="56" y="349"/>
                    </a:lnTo>
                    <a:lnTo>
                      <a:pt x="56" y="349"/>
                    </a:lnTo>
                    <a:lnTo>
                      <a:pt x="59" y="346"/>
                    </a:lnTo>
                    <a:lnTo>
                      <a:pt x="59" y="346"/>
                    </a:lnTo>
                    <a:close/>
                    <a:moveTo>
                      <a:pt x="64" y="344"/>
                    </a:moveTo>
                    <a:lnTo>
                      <a:pt x="62" y="341"/>
                    </a:lnTo>
                    <a:lnTo>
                      <a:pt x="59" y="341"/>
                    </a:lnTo>
                    <a:lnTo>
                      <a:pt x="59" y="341"/>
                    </a:lnTo>
                    <a:lnTo>
                      <a:pt x="59" y="338"/>
                    </a:lnTo>
                    <a:lnTo>
                      <a:pt x="62" y="338"/>
                    </a:lnTo>
                    <a:lnTo>
                      <a:pt x="64" y="338"/>
                    </a:lnTo>
                    <a:lnTo>
                      <a:pt x="64" y="338"/>
                    </a:lnTo>
                    <a:lnTo>
                      <a:pt x="64" y="336"/>
                    </a:lnTo>
                    <a:lnTo>
                      <a:pt x="67" y="336"/>
                    </a:lnTo>
                    <a:lnTo>
                      <a:pt x="67" y="336"/>
                    </a:lnTo>
                    <a:lnTo>
                      <a:pt x="67" y="338"/>
                    </a:lnTo>
                    <a:lnTo>
                      <a:pt x="64" y="341"/>
                    </a:lnTo>
                    <a:lnTo>
                      <a:pt x="64" y="341"/>
                    </a:lnTo>
                    <a:lnTo>
                      <a:pt x="64" y="344"/>
                    </a:lnTo>
                    <a:lnTo>
                      <a:pt x="64" y="344"/>
                    </a:lnTo>
                    <a:close/>
                    <a:moveTo>
                      <a:pt x="134" y="72"/>
                    </a:moveTo>
                    <a:lnTo>
                      <a:pt x="132" y="72"/>
                    </a:lnTo>
                    <a:lnTo>
                      <a:pt x="132" y="70"/>
                    </a:lnTo>
                    <a:lnTo>
                      <a:pt x="134" y="67"/>
                    </a:lnTo>
                    <a:lnTo>
                      <a:pt x="137" y="67"/>
                    </a:lnTo>
                    <a:lnTo>
                      <a:pt x="134" y="70"/>
                    </a:lnTo>
                    <a:lnTo>
                      <a:pt x="134" y="72"/>
                    </a:lnTo>
                    <a:lnTo>
                      <a:pt x="134" y="72"/>
                    </a:lnTo>
                    <a:lnTo>
                      <a:pt x="134" y="72"/>
                    </a:lnTo>
                    <a:close/>
                    <a:moveTo>
                      <a:pt x="150" y="86"/>
                    </a:moveTo>
                    <a:lnTo>
                      <a:pt x="148" y="86"/>
                    </a:lnTo>
                    <a:lnTo>
                      <a:pt x="148" y="83"/>
                    </a:lnTo>
                    <a:lnTo>
                      <a:pt x="148" y="83"/>
                    </a:lnTo>
                    <a:lnTo>
                      <a:pt x="148" y="78"/>
                    </a:lnTo>
                    <a:lnTo>
                      <a:pt x="145" y="72"/>
                    </a:lnTo>
                    <a:lnTo>
                      <a:pt x="142" y="70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40" y="67"/>
                    </a:lnTo>
                    <a:lnTo>
                      <a:pt x="140" y="64"/>
                    </a:lnTo>
                    <a:lnTo>
                      <a:pt x="140" y="62"/>
                    </a:lnTo>
                    <a:lnTo>
                      <a:pt x="140" y="59"/>
                    </a:lnTo>
                    <a:lnTo>
                      <a:pt x="140" y="59"/>
                    </a:lnTo>
                    <a:lnTo>
                      <a:pt x="142" y="56"/>
                    </a:lnTo>
                    <a:lnTo>
                      <a:pt x="142" y="56"/>
                    </a:lnTo>
                    <a:lnTo>
                      <a:pt x="145" y="54"/>
                    </a:lnTo>
                    <a:lnTo>
                      <a:pt x="145" y="54"/>
                    </a:lnTo>
                    <a:lnTo>
                      <a:pt x="145" y="51"/>
                    </a:lnTo>
                    <a:lnTo>
                      <a:pt x="142" y="48"/>
                    </a:lnTo>
                    <a:lnTo>
                      <a:pt x="142" y="48"/>
                    </a:lnTo>
                    <a:lnTo>
                      <a:pt x="140" y="48"/>
                    </a:lnTo>
                    <a:lnTo>
                      <a:pt x="142" y="46"/>
                    </a:lnTo>
                    <a:lnTo>
                      <a:pt x="142" y="46"/>
                    </a:lnTo>
                    <a:lnTo>
                      <a:pt x="148" y="48"/>
                    </a:lnTo>
                    <a:lnTo>
                      <a:pt x="153" y="48"/>
                    </a:lnTo>
                    <a:lnTo>
                      <a:pt x="153" y="48"/>
                    </a:lnTo>
                    <a:lnTo>
                      <a:pt x="153" y="46"/>
                    </a:lnTo>
                    <a:lnTo>
                      <a:pt x="156" y="46"/>
                    </a:lnTo>
                    <a:lnTo>
                      <a:pt x="153" y="43"/>
                    </a:lnTo>
                    <a:lnTo>
                      <a:pt x="153" y="43"/>
                    </a:lnTo>
                    <a:lnTo>
                      <a:pt x="153" y="40"/>
                    </a:lnTo>
                    <a:lnTo>
                      <a:pt x="150" y="37"/>
                    </a:lnTo>
                    <a:lnTo>
                      <a:pt x="150" y="35"/>
                    </a:lnTo>
                    <a:lnTo>
                      <a:pt x="153" y="32"/>
                    </a:lnTo>
                    <a:lnTo>
                      <a:pt x="153" y="32"/>
                    </a:lnTo>
                    <a:lnTo>
                      <a:pt x="153" y="32"/>
                    </a:lnTo>
                    <a:lnTo>
                      <a:pt x="153" y="29"/>
                    </a:lnTo>
                    <a:lnTo>
                      <a:pt x="150" y="24"/>
                    </a:lnTo>
                    <a:lnTo>
                      <a:pt x="150" y="24"/>
                    </a:lnTo>
                    <a:lnTo>
                      <a:pt x="150" y="19"/>
                    </a:lnTo>
                    <a:lnTo>
                      <a:pt x="150" y="16"/>
                    </a:lnTo>
                    <a:lnTo>
                      <a:pt x="145" y="8"/>
                    </a:lnTo>
                    <a:lnTo>
                      <a:pt x="145" y="5"/>
                    </a:lnTo>
                    <a:lnTo>
                      <a:pt x="142" y="3"/>
                    </a:lnTo>
                    <a:lnTo>
                      <a:pt x="145" y="3"/>
                    </a:lnTo>
                    <a:lnTo>
                      <a:pt x="145" y="3"/>
                    </a:lnTo>
                    <a:lnTo>
                      <a:pt x="148" y="0"/>
                    </a:lnTo>
                    <a:lnTo>
                      <a:pt x="148" y="0"/>
                    </a:lnTo>
                    <a:lnTo>
                      <a:pt x="150" y="0"/>
                    </a:lnTo>
                    <a:lnTo>
                      <a:pt x="150" y="3"/>
                    </a:lnTo>
                    <a:lnTo>
                      <a:pt x="156" y="5"/>
                    </a:lnTo>
                    <a:lnTo>
                      <a:pt x="158" y="5"/>
                    </a:lnTo>
                    <a:lnTo>
                      <a:pt x="161" y="11"/>
                    </a:lnTo>
                    <a:lnTo>
                      <a:pt x="166" y="16"/>
                    </a:lnTo>
                    <a:lnTo>
                      <a:pt x="169" y="19"/>
                    </a:lnTo>
                    <a:lnTo>
                      <a:pt x="172" y="19"/>
                    </a:lnTo>
                    <a:lnTo>
                      <a:pt x="175" y="21"/>
                    </a:lnTo>
                    <a:lnTo>
                      <a:pt x="177" y="24"/>
                    </a:lnTo>
                    <a:lnTo>
                      <a:pt x="180" y="24"/>
                    </a:lnTo>
                    <a:lnTo>
                      <a:pt x="183" y="24"/>
                    </a:lnTo>
                    <a:lnTo>
                      <a:pt x="185" y="27"/>
                    </a:lnTo>
                    <a:lnTo>
                      <a:pt x="188" y="27"/>
                    </a:lnTo>
                    <a:lnTo>
                      <a:pt x="188" y="27"/>
                    </a:lnTo>
                    <a:lnTo>
                      <a:pt x="193" y="27"/>
                    </a:lnTo>
                    <a:lnTo>
                      <a:pt x="196" y="24"/>
                    </a:lnTo>
                    <a:lnTo>
                      <a:pt x="199" y="21"/>
                    </a:lnTo>
                    <a:lnTo>
                      <a:pt x="199" y="19"/>
                    </a:lnTo>
                    <a:lnTo>
                      <a:pt x="201" y="19"/>
                    </a:lnTo>
                    <a:lnTo>
                      <a:pt x="201" y="19"/>
                    </a:lnTo>
                    <a:lnTo>
                      <a:pt x="201" y="21"/>
                    </a:lnTo>
                    <a:lnTo>
                      <a:pt x="199" y="27"/>
                    </a:lnTo>
                    <a:lnTo>
                      <a:pt x="199" y="29"/>
                    </a:lnTo>
                    <a:lnTo>
                      <a:pt x="201" y="32"/>
                    </a:lnTo>
                    <a:lnTo>
                      <a:pt x="204" y="32"/>
                    </a:lnTo>
                    <a:lnTo>
                      <a:pt x="207" y="35"/>
                    </a:lnTo>
                    <a:lnTo>
                      <a:pt x="207" y="37"/>
                    </a:lnTo>
                    <a:lnTo>
                      <a:pt x="207" y="40"/>
                    </a:lnTo>
                    <a:lnTo>
                      <a:pt x="207" y="40"/>
                    </a:lnTo>
                    <a:lnTo>
                      <a:pt x="209" y="37"/>
                    </a:lnTo>
                    <a:lnTo>
                      <a:pt x="212" y="35"/>
                    </a:lnTo>
                    <a:lnTo>
                      <a:pt x="212" y="35"/>
                    </a:lnTo>
                    <a:lnTo>
                      <a:pt x="212" y="37"/>
                    </a:lnTo>
                    <a:lnTo>
                      <a:pt x="209" y="37"/>
                    </a:lnTo>
                    <a:lnTo>
                      <a:pt x="209" y="40"/>
                    </a:lnTo>
                    <a:lnTo>
                      <a:pt x="209" y="43"/>
                    </a:lnTo>
                    <a:lnTo>
                      <a:pt x="207" y="43"/>
                    </a:lnTo>
                    <a:lnTo>
                      <a:pt x="207" y="46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1" y="46"/>
                    </a:lnTo>
                    <a:lnTo>
                      <a:pt x="201" y="48"/>
                    </a:lnTo>
                    <a:lnTo>
                      <a:pt x="201" y="48"/>
                    </a:lnTo>
                    <a:lnTo>
                      <a:pt x="196" y="48"/>
                    </a:lnTo>
                    <a:lnTo>
                      <a:pt x="193" y="48"/>
                    </a:lnTo>
                    <a:lnTo>
                      <a:pt x="193" y="48"/>
                    </a:lnTo>
                    <a:lnTo>
                      <a:pt x="188" y="54"/>
                    </a:lnTo>
                    <a:lnTo>
                      <a:pt x="188" y="59"/>
                    </a:lnTo>
                    <a:lnTo>
                      <a:pt x="188" y="64"/>
                    </a:lnTo>
                    <a:lnTo>
                      <a:pt x="188" y="67"/>
                    </a:lnTo>
                    <a:lnTo>
                      <a:pt x="188" y="70"/>
                    </a:lnTo>
                    <a:lnTo>
                      <a:pt x="188" y="70"/>
                    </a:lnTo>
                    <a:lnTo>
                      <a:pt x="185" y="70"/>
                    </a:lnTo>
                    <a:lnTo>
                      <a:pt x="183" y="67"/>
                    </a:lnTo>
                    <a:lnTo>
                      <a:pt x="180" y="67"/>
                    </a:lnTo>
                    <a:lnTo>
                      <a:pt x="175" y="64"/>
                    </a:lnTo>
                    <a:lnTo>
                      <a:pt x="172" y="62"/>
                    </a:lnTo>
                    <a:lnTo>
                      <a:pt x="169" y="59"/>
                    </a:lnTo>
                    <a:lnTo>
                      <a:pt x="166" y="59"/>
                    </a:lnTo>
                    <a:lnTo>
                      <a:pt x="164" y="59"/>
                    </a:lnTo>
                    <a:lnTo>
                      <a:pt x="164" y="59"/>
                    </a:lnTo>
                    <a:lnTo>
                      <a:pt x="161" y="56"/>
                    </a:lnTo>
                    <a:lnTo>
                      <a:pt x="158" y="59"/>
                    </a:lnTo>
                    <a:lnTo>
                      <a:pt x="156" y="64"/>
                    </a:lnTo>
                    <a:lnTo>
                      <a:pt x="153" y="64"/>
                    </a:lnTo>
                    <a:lnTo>
                      <a:pt x="150" y="62"/>
                    </a:lnTo>
                    <a:lnTo>
                      <a:pt x="148" y="62"/>
                    </a:lnTo>
                    <a:lnTo>
                      <a:pt x="145" y="62"/>
                    </a:lnTo>
                    <a:lnTo>
                      <a:pt x="145" y="64"/>
                    </a:lnTo>
                    <a:lnTo>
                      <a:pt x="148" y="67"/>
                    </a:lnTo>
                    <a:lnTo>
                      <a:pt x="150" y="70"/>
                    </a:lnTo>
                    <a:lnTo>
                      <a:pt x="153" y="70"/>
                    </a:lnTo>
                    <a:lnTo>
                      <a:pt x="156" y="72"/>
                    </a:lnTo>
                    <a:lnTo>
                      <a:pt x="158" y="72"/>
                    </a:lnTo>
                    <a:lnTo>
                      <a:pt x="161" y="72"/>
                    </a:lnTo>
                    <a:lnTo>
                      <a:pt x="164" y="75"/>
                    </a:lnTo>
                    <a:lnTo>
                      <a:pt x="161" y="78"/>
                    </a:lnTo>
                    <a:lnTo>
                      <a:pt x="161" y="80"/>
                    </a:lnTo>
                    <a:lnTo>
                      <a:pt x="158" y="78"/>
                    </a:lnTo>
                    <a:lnTo>
                      <a:pt x="156" y="78"/>
                    </a:lnTo>
                    <a:lnTo>
                      <a:pt x="153" y="78"/>
                    </a:lnTo>
                    <a:lnTo>
                      <a:pt x="153" y="80"/>
                    </a:lnTo>
                    <a:lnTo>
                      <a:pt x="153" y="83"/>
                    </a:lnTo>
                    <a:lnTo>
                      <a:pt x="150" y="86"/>
                    </a:lnTo>
                    <a:lnTo>
                      <a:pt x="150" y="86"/>
                    </a:lnTo>
                    <a:close/>
                    <a:moveTo>
                      <a:pt x="145" y="161"/>
                    </a:moveTo>
                    <a:lnTo>
                      <a:pt x="145" y="158"/>
                    </a:lnTo>
                    <a:lnTo>
                      <a:pt x="148" y="158"/>
                    </a:lnTo>
                    <a:lnTo>
                      <a:pt x="145" y="158"/>
                    </a:lnTo>
                    <a:lnTo>
                      <a:pt x="145" y="158"/>
                    </a:lnTo>
                    <a:lnTo>
                      <a:pt x="145" y="156"/>
                    </a:lnTo>
                    <a:lnTo>
                      <a:pt x="145" y="153"/>
                    </a:lnTo>
                    <a:lnTo>
                      <a:pt x="145" y="150"/>
                    </a:lnTo>
                    <a:lnTo>
                      <a:pt x="148" y="153"/>
                    </a:lnTo>
                    <a:lnTo>
                      <a:pt x="148" y="156"/>
                    </a:lnTo>
                    <a:lnTo>
                      <a:pt x="148" y="156"/>
                    </a:lnTo>
                    <a:lnTo>
                      <a:pt x="148" y="156"/>
                    </a:lnTo>
                    <a:lnTo>
                      <a:pt x="148" y="161"/>
                    </a:lnTo>
                    <a:lnTo>
                      <a:pt x="148" y="161"/>
                    </a:lnTo>
                    <a:lnTo>
                      <a:pt x="145" y="161"/>
                    </a:lnTo>
                    <a:lnTo>
                      <a:pt x="145" y="161"/>
                    </a:lnTo>
                    <a:close/>
                    <a:moveTo>
                      <a:pt x="46" y="252"/>
                    </a:moveTo>
                    <a:lnTo>
                      <a:pt x="48" y="255"/>
                    </a:lnTo>
                    <a:lnTo>
                      <a:pt x="48" y="255"/>
                    </a:lnTo>
                    <a:lnTo>
                      <a:pt x="46" y="252"/>
                    </a:lnTo>
                    <a:lnTo>
                      <a:pt x="46" y="252"/>
                    </a:lnTo>
                    <a:lnTo>
                      <a:pt x="46" y="252"/>
                    </a:lnTo>
                    <a:lnTo>
                      <a:pt x="46" y="252"/>
                    </a:lnTo>
                    <a:close/>
                    <a:moveTo>
                      <a:pt x="46" y="255"/>
                    </a:moveTo>
                    <a:lnTo>
                      <a:pt x="46" y="255"/>
                    </a:lnTo>
                    <a:lnTo>
                      <a:pt x="46" y="255"/>
                    </a:lnTo>
                    <a:lnTo>
                      <a:pt x="46" y="255"/>
                    </a:lnTo>
                    <a:lnTo>
                      <a:pt x="46" y="255"/>
                    </a:lnTo>
                    <a:close/>
                    <a:moveTo>
                      <a:pt x="43" y="258"/>
                    </a:moveTo>
                    <a:lnTo>
                      <a:pt x="46" y="258"/>
                    </a:lnTo>
                    <a:lnTo>
                      <a:pt x="46" y="258"/>
                    </a:lnTo>
                    <a:lnTo>
                      <a:pt x="43" y="258"/>
                    </a:lnTo>
                    <a:lnTo>
                      <a:pt x="43" y="258"/>
                    </a:lnTo>
                    <a:close/>
                    <a:moveTo>
                      <a:pt x="43" y="258"/>
                    </a:moveTo>
                    <a:lnTo>
                      <a:pt x="43" y="260"/>
                    </a:lnTo>
                    <a:lnTo>
                      <a:pt x="43" y="258"/>
                    </a:lnTo>
                    <a:lnTo>
                      <a:pt x="43" y="258"/>
                    </a:lnTo>
                    <a:lnTo>
                      <a:pt x="43" y="258"/>
                    </a:lnTo>
                    <a:close/>
                    <a:moveTo>
                      <a:pt x="40" y="266"/>
                    </a:moveTo>
                    <a:lnTo>
                      <a:pt x="38" y="263"/>
                    </a:lnTo>
                    <a:lnTo>
                      <a:pt x="40" y="260"/>
                    </a:lnTo>
                    <a:lnTo>
                      <a:pt x="40" y="260"/>
                    </a:lnTo>
                    <a:lnTo>
                      <a:pt x="40" y="260"/>
                    </a:lnTo>
                    <a:lnTo>
                      <a:pt x="43" y="263"/>
                    </a:lnTo>
                    <a:lnTo>
                      <a:pt x="43" y="263"/>
                    </a:lnTo>
                    <a:lnTo>
                      <a:pt x="40" y="266"/>
                    </a:lnTo>
                    <a:lnTo>
                      <a:pt x="40" y="266"/>
                    </a:lnTo>
                    <a:lnTo>
                      <a:pt x="40" y="266"/>
                    </a:lnTo>
                    <a:close/>
                    <a:moveTo>
                      <a:pt x="59" y="266"/>
                    </a:moveTo>
                    <a:lnTo>
                      <a:pt x="59" y="266"/>
                    </a:lnTo>
                    <a:lnTo>
                      <a:pt x="62" y="263"/>
                    </a:lnTo>
                    <a:lnTo>
                      <a:pt x="62" y="266"/>
                    </a:lnTo>
                    <a:lnTo>
                      <a:pt x="62" y="266"/>
                    </a:lnTo>
                    <a:lnTo>
                      <a:pt x="59" y="266"/>
                    </a:lnTo>
                    <a:lnTo>
                      <a:pt x="59" y="266"/>
                    </a:lnTo>
                    <a:close/>
                    <a:moveTo>
                      <a:pt x="59" y="271"/>
                    </a:moveTo>
                    <a:lnTo>
                      <a:pt x="59" y="268"/>
                    </a:lnTo>
                    <a:lnTo>
                      <a:pt x="59" y="271"/>
                    </a:lnTo>
                    <a:lnTo>
                      <a:pt x="59" y="271"/>
                    </a:lnTo>
                    <a:lnTo>
                      <a:pt x="59" y="271"/>
                    </a:lnTo>
                    <a:lnTo>
                      <a:pt x="59" y="271"/>
                    </a:lnTo>
                    <a:close/>
                    <a:moveTo>
                      <a:pt x="56" y="263"/>
                    </a:moveTo>
                    <a:lnTo>
                      <a:pt x="56" y="266"/>
                    </a:lnTo>
                    <a:lnTo>
                      <a:pt x="56" y="268"/>
                    </a:lnTo>
                    <a:lnTo>
                      <a:pt x="56" y="268"/>
                    </a:lnTo>
                    <a:lnTo>
                      <a:pt x="59" y="268"/>
                    </a:lnTo>
                    <a:lnTo>
                      <a:pt x="59" y="268"/>
                    </a:lnTo>
                    <a:lnTo>
                      <a:pt x="56" y="266"/>
                    </a:lnTo>
                    <a:lnTo>
                      <a:pt x="56" y="263"/>
                    </a:lnTo>
                    <a:lnTo>
                      <a:pt x="56" y="263"/>
                    </a:lnTo>
                    <a:lnTo>
                      <a:pt x="56" y="263"/>
                    </a:lnTo>
                    <a:close/>
                    <a:moveTo>
                      <a:pt x="115" y="231"/>
                    </a:moveTo>
                    <a:lnTo>
                      <a:pt x="115" y="228"/>
                    </a:lnTo>
                    <a:lnTo>
                      <a:pt x="115" y="226"/>
                    </a:lnTo>
                    <a:lnTo>
                      <a:pt x="115" y="226"/>
                    </a:lnTo>
                    <a:lnTo>
                      <a:pt x="115" y="226"/>
                    </a:lnTo>
                    <a:lnTo>
                      <a:pt x="118" y="226"/>
                    </a:lnTo>
                    <a:lnTo>
                      <a:pt x="115" y="228"/>
                    </a:lnTo>
                    <a:lnTo>
                      <a:pt x="118" y="228"/>
                    </a:lnTo>
                    <a:lnTo>
                      <a:pt x="118" y="231"/>
                    </a:lnTo>
                    <a:lnTo>
                      <a:pt x="115" y="231"/>
                    </a:lnTo>
                    <a:lnTo>
                      <a:pt x="115" y="231"/>
                    </a:lnTo>
                    <a:close/>
                    <a:moveTo>
                      <a:pt x="105" y="228"/>
                    </a:moveTo>
                    <a:lnTo>
                      <a:pt x="107" y="226"/>
                    </a:lnTo>
                    <a:lnTo>
                      <a:pt x="110" y="228"/>
                    </a:lnTo>
                    <a:lnTo>
                      <a:pt x="110" y="228"/>
                    </a:lnTo>
                    <a:lnTo>
                      <a:pt x="107" y="228"/>
                    </a:lnTo>
                    <a:lnTo>
                      <a:pt x="105" y="228"/>
                    </a:lnTo>
                    <a:lnTo>
                      <a:pt x="105" y="228"/>
                    </a:lnTo>
                    <a:close/>
                    <a:moveTo>
                      <a:pt x="94" y="258"/>
                    </a:moveTo>
                    <a:lnTo>
                      <a:pt x="94" y="258"/>
                    </a:lnTo>
                    <a:lnTo>
                      <a:pt x="97" y="258"/>
                    </a:lnTo>
                    <a:lnTo>
                      <a:pt x="97" y="258"/>
                    </a:lnTo>
                    <a:lnTo>
                      <a:pt x="99" y="258"/>
                    </a:lnTo>
                    <a:lnTo>
                      <a:pt x="99" y="255"/>
                    </a:lnTo>
                    <a:lnTo>
                      <a:pt x="97" y="252"/>
                    </a:lnTo>
                    <a:lnTo>
                      <a:pt x="97" y="250"/>
                    </a:lnTo>
                    <a:lnTo>
                      <a:pt x="99" y="247"/>
                    </a:lnTo>
                    <a:lnTo>
                      <a:pt x="102" y="244"/>
                    </a:lnTo>
                    <a:lnTo>
                      <a:pt x="102" y="242"/>
                    </a:lnTo>
                    <a:lnTo>
                      <a:pt x="105" y="244"/>
                    </a:lnTo>
                    <a:lnTo>
                      <a:pt x="110" y="247"/>
                    </a:lnTo>
                    <a:lnTo>
                      <a:pt x="110" y="247"/>
                    </a:lnTo>
                    <a:lnTo>
                      <a:pt x="113" y="247"/>
                    </a:lnTo>
                    <a:lnTo>
                      <a:pt x="113" y="242"/>
                    </a:lnTo>
                    <a:lnTo>
                      <a:pt x="115" y="239"/>
                    </a:lnTo>
                    <a:lnTo>
                      <a:pt x="115" y="236"/>
                    </a:lnTo>
                    <a:lnTo>
                      <a:pt x="115" y="236"/>
                    </a:lnTo>
                    <a:lnTo>
                      <a:pt x="115" y="234"/>
                    </a:lnTo>
                    <a:lnTo>
                      <a:pt x="113" y="234"/>
                    </a:lnTo>
                    <a:lnTo>
                      <a:pt x="110" y="231"/>
                    </a:lnTo>
                    <a:lnTo>
                      <a:pt x="107" y="231"/>
                    </a:lnTo>
                    <a:lnTo>
                      <a:pt x="105" y="231"/>
                    </a:lnTo>
                    <a:lnTo>
                      <a:pt x="102" y="234"/>
                    </a:lnTo>
                    <a:lnTo>
                      <a:pt x="102" y="236"/>
                    </a:lnTo>
                    <a:lnTo>
                      <a:pt x="99" y="236"/>
                    </a:lnTo>
                    <a:lnTo>
                      <a:pt x="97" y="239"/>
                    </a:lnTo>
                    <a:lnTo>
                      <a:pt x="94" y="239"/>
                    </a:lnTo>
                    <a:lnTo>
                      <a:pt x="94" y="239"/>
                    </a:lnTo>
                    <a:lnTo>
                      <a:pt x="91" y="236"/>
                    </a:lnTo>
                    <a:lnTo>
                      <a:pt x="91" y="236"/>
                    </a:lnTo>
                    <a:lnTo>
                      <a:pt x="89" y="239"/>
                    </a:lnTo>
                    <a:lnTo>
                      <a:pt x="89" y="242"/>
                    </a:lnTo>
                    <a:lnTo>
                      <a:pt x="86" y="244"/>
                    </a:lnTo>
                    <a:lnTo>
                      <a:pt x="83" y="247"/>
                    </a:lnTo>
                    <a:lnTo>
                      <a:pt x="89" y="247"/>
                    </a:lnTo>
                    <a:lnTo>
                      <a:pt x="89" y="250"/>
                    </a:lnTo>
                    <a:lnTo>
                      <a:pt x="89" y="250"/>
                    </a:lnTo>
                    <a:lnTo>
                      <a:pt x="89" y="252"/>
                    </a:lnTo>
                    <a:lnTo>
                      <a:pt x="91" y="255"/>
                    </a:lnTo>
                    <a:lnTo>
                      <a:pt x="94" y="255"/>
                    </a:lnTo>
                    <a:lnTo>
                      <a:pt x="94" y="258"/>
                    </a:lnTo>
                    <a:lnTo>
                      <a:pt x="94" y="258"/>
                    </a:lnTo>
                    <a:close/>
                    <a:moveTo>
                      <a:pt x="75" y="303"/>
                    </a:moveTo>
                    <a:lnTo>
                      <a:pt x="75" y="301"/>
                    </a:lnTo>
                    <a:lnTo>
                      <a:pt x="72" y="301"/>
                    </a:lnTo>
                    <a:lnTo>
                      <a:pt x="72" y="303"/>
                    </a:lnTo>
                    <a:lnTo>
                      <a:pt x="72" y="306"/>
                    </a:lnTo>
                    <a:lnTo>
                      <a:pt x="75" y="306"/>
                    </a:lnTo>
                    <a:lnTo>
                      <a:pt x="75" y="306"/>
                    </a:lnTo>
                    <a:lnTo>
                      <a:pt x="75" y="303"/>
                    </a:lnTo>
                    <a:lnTo>
                      <a:pt x="75" y="303"/>
                    </a:lnTo>
                    <a:close/>
                    <a:moveTo>
                      <a:pt x="78" y="301"/>
                    </a:moveTo>
                    <a:lnTo>
                      <a:pt x="78" y="295"/>
                    </a:lnTo>
                    <a:lnTo>
                      <a:pt x="78" y="293"/>
                    </a:lnTo>
                    <a:lnTo>
                      <a:pt x="78" y="295"/>
                    </a:lnTo>
                    <a:lnTo>
                      <a:pt x="81" y="298"/>
                    </a:lnTo>
                    <a:lnTo>
                      <a:pt x="78" y="301"/>
                    </a:lnTo>
                    <a:lnTo>
                      <a:pt x="78" y="301"/>
                    </a:lnTo>
                    <a:lnTo>
                      <a:pt x="78" y="301"/>
                    </a:lnTo>
                    <a:close/>
                    <a:moveTo>
                      <a:pt x="72" y="293"/>
                    </a:moveTo>
                    <a:lnTo>
                      <a:pt x="75" y="290"/>
                    </a:lnTo>
                    <a:lnTo>
                      <a:pt x="78" y="287"/>
                    </a:lnTo>
                    <a:lnTo>
                      <a:pt x="75" y="285"/>
                    </a:lnTo>
                    <a:lnTo>
                      <a:pt x="75" y="285"/>
                    </a:lnTo>
                    <a:lnTo>
                      <a:pt x="78" y="282"/>
                    </a:lnTo>
                    <a:lnTo>
                      <a:pt x="78" y="285"/>
                    </a:lnTo>
                    <a:lnTo>
                      <a:pt x="81" y="285"/>
                    </a:lnTo>
                    <a:lnTo>
                      <a:pt x="81" y="282"/>
                    </a:lnTo>
                    <a:lnTo>
                      <a:pt x="81" y="277"/>
                    </a:lnTo>
                    <a:lnTo>
                      <a:pt x="81" y="274"/>
                    </a:lnTo>
                    <a:lnTo>
                      <a:pt x="81" y="268"/>
                    </a:lnTo>
                    <a:lnTo>
                      <a:pt x="81" y="263"/>
                    </a:lnTo>
                    <a:lnTo>
                      <a:pt x="81" y="260"/>
                    </a:lnTo>
                    <a:lnTo>
                      <a:pt x="83" y="258"/>
                    </a:lnTo>
                    <a:lnTo>
                      <a:pt x="83" y="255"/>
                    </a:lnTo>
                    <a:lnTo>
                      <a:pt x="83" y="255"/>
                    </a:lnTo>
                    <a:lnTo>
                      <a:pt x="83" y="252"/>
                    </a:lnTo>
                    <a:lnTo>
                      <a:pt x="81" y="252"/>
                    </a:lnTo>
                    <a:lnTo>
                      <a:pt x="81" y="252"/>
                    </a:lnTo>
                    <a:lnTo>
                      <a:pt x="75" y="252"/>
                    </a:lnTo>
                    <a:lnTo>
                      <a:pt x="75" y="250"/>
                    </a:lnTo>
                    <a:lnTo>
                      <a:pt x="78" y="250"/>
                    </a:lnTo>
                    <a:lnTo>
                      <a:pt x="78" y="247"/>
                    </a:lnTo>
                    <a:lnTo>
                      <a:pt x="78" y="244"/>
                    </a:lnTo>
                    <a:lnTo>
                      <a:pt x="75" y="242"/>
                    </a:lnTo>
                    <a:lnTo>
                      <a:pt x="75" y="244"/>
                    </a:lnTo>
                    <a:lnTo>
                      <a:pt x="75" y="244"/>
                    </a:lnTo>
                    <a:lnTo>
                      <a:pt x="72" y="244"/>
                    </a:lnTo>
                    <a:lnTo>
                      <a:pt x="70" y="244"/>
                    </a:lnTo>
                    <a:lnTo>
                      <a:pt x="67" y="242"/>
                    </a:lnTo>
                    <a:lnTo>
                      <a:pt x="67" y="239"/>
                    </a:lnTo>
                    <a:lnTo>
                      <a:pt x="72" y="239"/>
                    </a:lnTo>
                    <a:lnTo>
                      <a:pt x="75" y="236"/>
                    </a:lnTo>
                    <a:lnTo>
                      <a:pt x="81" y="239"/>
                    </a:lnTo>
                    <a:lnTo>
                      <a:pt x="81" y="239"/>
                    </a:lnTo>
                    <a:lnTo>
                      <a:pt x="83" y="239"/>
                    </a:lnTo>
                    <a:lnTo>
                      <a:pt x="83" y="236"/>
                    </a:lnTo>
                    <a:lnTo>
                      <a:pt x="83" y="234"/>
                    </a:lnTo>
                    <a:lnTo>
                      <a:pt x="83" y="231"/>
                    </a:lnTo>
                    <a:lnTo>
                      <a:pt x="83" y="231"/>
                    </a:lnTo>
                    <a:lnTo>
                      <a:pt x="83" y="231"/>
                    </a:lnTo>
                    <a:lnTo>
                      <a:pt x="86" y="231"/>
                    </a:lnTo>
                    <a:lnTo>
                      <a:pt x="89" y="231"/>
                    </a:lnTo>
                    <a:lnTo>
                      <a:pt x="89" y="231"/>
                    </a:lnTo>
                    <a:lnTo>
                      <a:pt x="94" y="231"/>
                    </a:lnTo>
                    <a:lnTo>
                      <a:pt x="99" y="228"/>
                    </a:lnTo>
                    <a:lnTo>
                      <a:pt x="102" y="228"/>
                    </a:lnTo>
                    <a:lnTo>
                      <a:pt x="102" y="228"/>
                    </a:lnTo>
                    <a:lnTo>
                      <a:pt x="105" y="228"/>
                    </a:lnTo>
                    <a:lnTo>
                      <a:pt x="105" y="228"/>
                    </a:lnTo>
                    <a:lnTo>
                      <a:pt x="107" y="226"/>
                    </a:lnTo>
                    <a:lnTo>
                      <a:pt x="107" y="226"/>
                    </a:lnTo>
                    <a:lnTo>
                      <a:pt x="110" y="223"/>
                    </a:lnTo>
                    <a:lnTo>
                      <a:pt x="113" y="220"/>
                    </a:lnTo>
                    <a:lnTo>
                      <a:pt x="118" y="220"/>
                    </a:lnTo>
                    <a:lnTo>
                      <a:pt x="121" y="220"/>
                    </a:lnTo>
                    <a:lnTo>
                      <a:pt x="121" y="223"/>
                    </a:lnTo>
                    <a:lnTo>
                      <a:pt x="121" y="223"/>
                    </a:lnTo>
                    <a:lnTo>
                      <a:pt x="118" y="226"/>
                    </a:lnTo>
                    <a:lnTo>
                      <a:pt x="118" y="228"/>
                    </a:lnTo>
                    <a:lnTo>
                      <a:pt x="121" y="231"/>
                    </a:lnTo>
                    <a:lnTo>
                      <a:pt x="121" y="234"/>
                    </a:lnTo>
                    <a:lnTo>
                      <a:pt x="121" y="234"/>
                    </a:lnTo>
                    <a:lnTo>
                      <a:pt x="121" y="236"/>
                    </a:lnTo>
                    <a:lnTo>
                      <a:pt x="121" y="239"/>
                    </a:lnTo>
                    <a:lnTo>
                      <a:pt x="123" y="239"/>
                    </a:lnTo>
                    <a:lnTo>
                      <a:pt x="126" y="244"/>
                    </a:lnTo>
                    <a:lnTo>
                      <a:pt x="129" y="244"/>
                    </a:lnTo>
                    <a:lnTo>
                      <a:pt x="132" y="244"/>
                    </a:lnTo>
                    <a:lnTo>
                      <a:pt x="134" y="239"/>
                    </a:lnTo>
                    <a:lnTo>
                      <a:pt x="134" y="236"/>
                    </a:lnTo>
                    <a:lnTo>
                      <a:pt x="134" y="236"/>
                    </a:lnTo>
                    <a:lnTo>
                      <a:pt x="137" y="234"/>
                    </a:lnTo>
                    <a:lnTo>
                      <a:pt x="134" y="234"/>
                    </a:lnTo>
                    <a:lnTo>
                      <a:pt x="137" y="228"/>
                    </a:lnTo>
                    <a:lnTo>
                      <a:pt x="140" y="228"/>
                    </a:lnTo>
                    <a:lnTo>
                      <a:pt x="142" y="228"/>
                    </a:lnTo>
                    <a:lnTo>
                      <a:pt x="142" y="228"/>
                    </a:lnTo>
                    <a:lnTo>
                      <a:pt x="142" y="226"/>
                    </a:lnTo>
                    <a:lnTo>
                      <a:pt x="142" y="223"/>
                    </a:lnTo>
                    <a:lnTo>
                      <a:pt x="137" y="223"/>
                    </a:lnTo>
                    <a:lnTo>
                      <a:pt x="137" y="220"/>
                    </a:lnTo>
                    <a:lnTo>
                      <a:pt x="137" y="217"/>
                    </a:lnTo>
                    <a:lnTo>
                      <a:pt x="140" y="215"/>
                    </a:lnTo>
                    <a:lnTo>
                      <a:pt x="140" y="215"/>
                    </a:lnTo>
                    <a:lnTo>
                      <a:pt x="140" y="215"/>
                    </a:lnTo>
                    <a:lnTo>
                      <a:pt x="140" y="220"/>
                    </a:lnTo>
                    <a:lnTo>
                      <a:pt x="140" y="220"/>
                    </a:lnTo>
                    <a:lnTo>
                      <a:pt x="142" y="220"/>
                    </a:lnTo>
                    <a:lnTo>
                      <a:pt x="142" y="217"/>
                    </a:lnTo>
                    <a:lnTo>
                      <a:pt x="145" y="217"/>
                    </a:lnTo>
                    <a:lnTo>
                      <a:pt x="145" y="220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48" y="220"/>
                    </a:lnTo>
                    <a:lnTo>
                      <a:pt x="145" y="220"/>
                    </a:lnTo>
                    <a:lnTo>
                      <a:pt x="145" y="223"/>
                    </a:lnTo>
                    <a:lnTo>
                      <a:pt x="145" y="223"/>
                    </a:lnTo>
                    <a:lnTo>
                      <a:pt x="148" y="223"/>
                    </a:lnTo>
                    <a:lnTo>
                      <a:pt x="150" y="220"/>
                    </a:lnTo>
                    <a:lnTo>
                      <a:pt x="158" y="220"/>
                    </a:lnTo>
                    <a:lnTo>
                      <a:pt x="161" y="220"/>
                    </a:lnTo>
                    <a:lnTo>
                      <a:pt x="161" y="220"/>
                    </a:lnTo>
                    <a:lnTo>
                      <a:pt x="158" y="217"/>
                    </a:lnTo>
                    <a:lnTo>
                      <a:pt x="161" y="212"/>
                    </a:lnTo>
                    <a:lnTo>
                      <a:pt x="164" y="212"/>
                    </a:lnTo>
                    <a:lnTo>
                      <a:pt x="164" y="212"/>
                    </a:lnTo>
                    <a:lnTo>
                      <a:pt x="166" y="215"/>
                    </a:lnTo>
                    <a:lnTo>
                      <a:pt x="164" y="217"/>
                    </a:lnTo>
                    <a:lnTo>
                      <a:pt x="166" y="220"/>
                    </a:lnTo>
                    <a:lnTo>
                      <a:pt x="166" y="220"/>
                    </a:lnTo>
                    <a:lnTo>
                      <a:pt x="169" y="217"/>
                    </a:lnTo>
                    <a:lnTo>
                      <a:pt x="169" y="212"/>
                    </a:lnTo>
                    <a:lnTo>
                      <a:pt x="169" y="209"/>
                    </a:lnTo>
                    <a:lnTo>
                      <a:pt x="172" y="207"/>
                    </a:lnTo>
                    <a:lnTo>
                      <a:pt x="175" y="207"/>
                    </a:lnTo>
                    <a:lnTo>
                      <a:pt x="175" y="204"/>
                    </a:lnTo>
                    <a:lnTo>
                      <a:pt x="175" y="204"/>
                    </a:lnTo>
                    <a:lnTo>
                      <a:pt x="175" y="201"/>
                    </a:lnTo>
                    <a:lnTo>
                      <a:pt x="177" y="199"/>
                    </a:lnTo>
                    <a:lnTo>
                      <a:pt x="177" y="199"/>
                    </a:lnTo>
                    <a:lnTo>
                      <a:pt x="180" y="201"/>
                    </a:lnTo>
                    <a:lnTo>
                      <a:pt x="177" y="204"/>
                    </a:lnTo>
                    <a:lnTo>
                      <a:pt x="177" y="207"/>
                    </a:lnTo>
                    <a:lnTo>
                      <a:pt x="177" y="215"/>
                    </a:lnTo>
                    <a:lnTo>
                      <a:pt x="180" y="215"/>
                    </a:lnTo>
                    <a:lnTo>
                      <a:pt x="180" y="215"/>
                    </a:lnTo>
                    <a:lnTo>
                      <a:pt x="183" y="212"/>
                    </a:lnTo>
                    <a:lnTo>
                      <a:pt x="185" y="212"/>
                    </a:lnTo>
                    <a:lnTo>
                      <a:pt x="188" y="209"/>
                    </a:lnTo>
                    <a:lnTo>
                      <a:pt x="188" y="204"/>
                    </a:lnTo>
                    <a:lnTo>
                      <a:pt x="188" y="201"/>
                    </a:lnTo>
                    <a:lnTo>
                      <a:pt x="191" y="199"/>
                    </a:lnTo>
                    <a:lnTo>
                      <a:pt x="191" y="199"/>
                    </a:lnTo>
                    <a:lnTo>
                      <a:pt x="188" y="196"/>
                    </a:lnTo>
                    <a:lnTo>
                      <a:pt x="185" y="193"/>
                    </a:lnTo>
                    <a:lnTo>
                      <a:pt x="185" y="188"/>
                    </a:lnTo>
                    <a:lnTo>
                      <a:pt x="183" y="183"/>
                    </a:lnTo>
                    <a:lnTo>
                      <a:pt x="185" y="174"/>
                    </a:lnTo>
                    <a:lnTo>
                      <a:pt x="185" y="169"/>
                    </a:lnTo>
                    <a:lnTo>
                      <a:pt x="183" y="161"/>
                    </a:lnTo>
                    <a:lnTo>
                      <a:pt x="180" y="156"/>
                    </a:lnTo>
                    <a:lnTo>
                      <a:pt x="177" y="153"/>
                    </a:lnTo>
                    <a:lnTo>
                      <a:pt x="180" y="148"/>
                    </a:lnTo>
                    <a:lnTo>
                      <a:pt x="183" y="145"/>
                    </a:lnTo>
                    <a:lnTo>
                      <a:pt x="185" y="145"/>
                    </a:lnTo>
                    <a:lnTo>
                      <a:pt x="185" y="148"/>
                    </a:lnTo>
                    <a:lnTo>
                      <a:pt x="188" y="148"/>
                    </a:lnTo>
                    <a:lnTo>
                      <a:pt x="188" y="142"/>
                    </a:lnTo>
                    <a:lnTo>
                      <a:pt x="185" y="142"/>
                    </a:lnTo>
                    <a:lnTo>
                      <a:pt x="185" y="140"/>
                    </a:lnTo>
                    <a:lnTo>
                      <a:pt x="185" y="137"/>
                    </a:lnTo>
                    <a:lnTo>
                      <a:pt x="185" y="137"/>
                    </a:lnTo>
                    <a:lnTo>
                      <a:pt x="185" y="134"/>
                    </a:lnTo>
                    <a:lnTo>
                      <a:pt x="185" y="131"/>
                    </a:lnTo>
                    <a:lnTo>
                      <a:pt x="185" y="131"/>
                    </a:lnTo>
                    <a:lnTo>
                      <a:pt x="185" y="129"/>
                    </a:lnTo>
                    <a:lnTo>
                      <a:pt x="185" y="129"/>
                    </a:lnTo>
                    <a:lnTo>
                      <a:pt x="185" y="126"/>
                    </a:lnTo>
                    <a:lnTo>
                      <a:pt x="185" y="123"/>
                    </a:lnTo>
                    <a:lnTo>
                      <a:pt x="185" y="121"/>
                    </a:lnTo>
                    <a:lnTo>
                      <a:pt x="183" y="115"/>
                    </a:lnTo>
                    <a:lnTo>
                      <a:pt x="183" y="113"/>
                    </a:lnTo>
                    <a:lnTo>
                      <a:pt x="180" y="113"/>
                    </a:lnTo>
                    <a:lnTo>
                      <a:pt x="177" y="110"/>
                    </a:lnTo>
                    <a:lnTo>
                      <a:pt x="177" y="105"/>
                    </a:lnTo>
                    <a:lnTo>
                      <a:pt x="175" y="102"/>
                    </a:lnTo>
                    <a:lnTo>
                      <a:pt x="169" y="97"/>
                    </a:lnTo>
                    <a:lnTo>
                      <a:pt x="169" y="94"/>
                    </a:lnTo>
                    <a:lnTo>
                      <a:pt x="166" y="91"/>
                    </a:lnTo>
                    <a:lnTo>
                      <a:pt x="166" y="86"/>
                    </a:lnTo>
                    <a:lnTo>
                      <a:pt x="166" y="83"/>
                    </a:lnTo>
                    <a:lnTo>
                      <a:pt x="166" y="86"/>
                    </a:lnTo>
                    <a:lnTo>
                      <a:pt x="164" y="86"/>
                    </a:lnTo>
                    <a:lnTo>
                      <a:pt x="164" y="86"/>
                    </a:lnTo>
                    <a:lnTo>
                      <a:pt x="161" y="83"/>
                    </a:lnTo>
                    <a:lnTo>
                      <a:pt x="161" y="83"/>
                    </a:lnTo>
                    <a:lnTo>
                      <a:pt x="161" y="83"/>
                    </a:lnTo>
                    <a:lnTo>
                      <a:pt x="158" y="88"/>
                    </a:lnTo>
                    <a:lnTo>
                      <a:pt x="158" y="91"/>
                    </a:lnTo>
                    <a:lnTo>
                      <a:pt x="161" y="91"/>
                    </a:lnTo>
                    <a:lnTo>
                      <a:pt x="161" y="91"/>
                    </a:lnTo>
                    <a:lnTo>
                      <a:pt x="164" y="88"/>
                    </a:lnTo>
                    <a:lnTo>
                      <a:pt x="166" y="91"/>
                    </a:lnTo>
                    <a:lnTo>
                      <a:pt x="164" y="94"/>
                    </a:lnTo>
                    <a:lnTo>
                      <a:pt x="164" y="94"/>
                    </a:lnTo>
                    <a:lnTo>
                      <a:pt x="161" y="94"/>
                    </a:lnTo>
                    <a:lnTo>
                      <a:pt x="161" y="94"/>
                    </a:lnTo>
                    <a:lnTo>
                      <a:pt x="161" y="97"/>
                    </a:lnTo>
                    <a:lnTo>
                      <a:pt x="161" y="97"/>
                    </a:lnTo>
                    <a:lnTo>
                      <a:pt x="158" y="97"/>
                    </a:lnTo>
                    <a:lnTo>
                      <a:pt x="158" y="94"/>
                    </a:lnTo>
                    <a:lnTo>
                      <a:pt x="158" y="91"/>
                    </a:lnTo>
                    <a:lnTo>
                      <a:pt x="156" y="91"/>
                    </a:lnTo>
                    <a:lnTo>
                      <a:pt x="156" y="91"/>
                    </a:lnTo>
                    <a:lnTo>
                      <a:pt x="153" y="91"/>
                    </a:lnTo>
                    <a:lnTo>
                      <a:pt x="153" y="91"/>
                    </a:lnTo>
                    <a:lnTo>
                      <a:pt x="153" y="97"/>
                    </a:lnTo>
                    <a:lnTo>
                      <a:pt x="156" y="99"/>
                    </a:lnTo>
                    <a:lnTo>
                      <a:pt x="153" y="99"/>
                    </a:lnTo>
                    <a:lnTo>
                      <a:pt x="150" y="102"/>
                    </a:lnTo>
                    <a:lnTo>
                      <a:pt x="150" y="105"/>
                    </a:lnTo>
                    <a:lnTo>
                      <a:pt x="156" y="107"/>
                    </a:lnTo>
                    <a:lnTo>
                      <a:pt x="156" y="110"/>
                    </a:lnTo>
                    <a:lnTo>
                      <a:pt x="156" y="113"/>
                    </a:lnTo>
                    <a:lnTo>
                      <a:pt x="153" y="115"/>
                    </a:lnTo>
                    <a:lnTo>
                      <a:pt x="150" y="113"/>
                    </a:lnTo>
                    <a:lnTo>
                      <a:pt x="150" y="115"/>
                    </a:lnTo>
                    <a:lnTo>
                      <a:pt x="153" y="118"/>
                    </a:lnTo>
                    <a:lnTo>
                      <a:pt x="153" y="118"/>
                    </a:lnTo>
                    <a:lnTo>
                      <a:pt x="156" y="115"/>
                    </a:lnTo>
                    <a:lnTo>
                      <a:pt x="158" y="121"/>
                    </a:lnTo>
                    <a:lnTo>
                      <a:pt x="158" y="129"/>
                    </a:lnTo>
                    <a:lnTo>
                      <a:pt x="158" y="131"/>
                    </a:lnTo>
                    <a:lnTo>
                      <a:pt x="158" y="137"/>
                    </a:lnTo>
                    <a:lnTo>
                      <a:pt x="156" y="148"/>
                    </a:lnTo>
                    <a:lnTo>
                      <a:pt x="158" y="150"/>
                    </a:lnTo>
                    <a:lnTo>
                      <a:pt x="156" y="156"/>
                    </a:lnTo>
                    <a:lnTo>
                      <a:pt x="153" y="156"/>
                    </a:lnTo>
                    <a:lnTo>
                      <a:pt x="153" y="161"/>
                    </a:lnTo>
                    <a:lnTo>
                      <a:pt x="153" y="166"/>
                    </a:lnTo>
                    <a:lnTo>
                      <a:pt x="150" y="169"/>
                    </a:lnTo>
                    <a:lnTo>
                      <a:pt x="150" y="172"/>
                    </a:lnTo>
                    <a:lnTo>
                      <a:pt x="148" y="174"/>
                    </a:lnTo>
                    <a:lnTo>
                      <a:pt x="140" y="177"/>
                    </a:lnTo>
                    <a:lnTo>
                      <a:pt x="137" y="177"/>
                    </a:lnTo>
                    <a:lnTo>
                      <a:pt x="137" y="180"/>
                    </a:lnTo>
                    <a:lnTo>
                      <a:pt x="134" y="180"/>
                    </a:lnTo>
                    <a:lnTo>
                      <a:pt x="129" y="174"/>
                    </a:lnTo>
                    <a:lnTo>
                      <a:pt x="129" y="174"/>
                    </a:lnTo>
                    <a:lnTo>
                      <a:pt x="132" y="172"/>
                    </a:lnTo>
                    <a:lnTo>
                      <a:pt x="132" y="169"/>
                    </a:lnTo>
                    <a:lnTo>
                      <a:pt x="132" y="169"/>
                    </a:lnTo>
                    <a:lnTo>
                      <a:pt x="134" y="166"/>
                    </a:lnTo>
                    <a:lnTo>
                      <a:pt x="134" y="166"/>
                    </a:lnTo>
                    <a:lnTo>
                      <a:pt x="132" y="166"/>
                    </a:lnTo>
                    <a:lnTo>
                      <a:pt x="129" y="169"/>
                    </a:lnTo>
                    <a:lnTo>
                      <a:pt x="126" y="172"/>
                    </a:lnTo>
                    <a:lnTo>
                      <a:pt x="126" y="174"/>
                    </a:lnTo>
                    <a:lnTo>
                      <a:pt x="126" y="177"/>
                    </a:lnTo>
                    <a:lnTo>
                      <a:pt x="126" y="183"/>
                    </a:lnTo>
                    <a:lnTo>
                      <a:pt x="126" y="185"/>
                    </a:lnTo>
                    <a:lnTo>
                      <a:pt x="123" y="188"/>
                    </a:lnTo>
                    <a:lnTo>
                      <a:pt x="123" y="191"/>
                    </a:lnTo>
                    <a:lnTo>
                      <a:pt x="123" y="193"/>
                    </a:lnTo>
                    <a:lnTo>
                      <a:pt x="123" y="196"/>
                    </a:lnTo>
                    <a:lnTo>
                      <a:pt x="123" y="199"/>
                    </a:lnTo>
                    <a:lnTo>
                      <a:pt x="123" y="201"/>
                    </a:lnTo>
                    <a:lnTo>
                      <a:pt x="123" y="201"/>
                    </a:lnTo>
                    <a:lnTo>
                      <a:pt x="123" y="201"/>
                    </a:lnTo>
                    <a:lnTo>
                      <a:pt x="123" y="204"/>
                    </a:lnTo>
                    <a:lnTo>
                      <a:pt x="121" y="204"/>
                    </a:lnTo>
                    <a:lnTo>
                      <a:pt x="123" y="204"/>
                    </a:lnTo>
                    <a:lnTo>
                      <a:pt x="121" y="207"/>
                    </a:lnTo>
                    <a:lnTo>
                      <a:pt x="118" y="204"/>
                    </a:lnTo>
                    <a:lnTo>
                      <a:pt x="118" y="207"/>
                    </a:lnTo>
                    <a:lnTo>
                      <a:pt x="115" y="207"/>
                    </a:lnTo>
                    <a:lnTo>
                      <a:pt x="115" y="201"/>
                    </a:lnTo>
                    <a:lnTo>
                      <a:pt x="115" y="201"/>
                    </a:lnTo>
                    <a:lnTo>
                      <a:pt x="113" y="204"/>
                    </a:lnTo>
                    <a:lnTo>
                      <a:pt x="110" y="204"/>
                    </a:lnTo>
                    <a:lnTo>
                      <a:pt x="110" y="204"/>
                    </a:lnTo>
                    <a:lnTo>
                      <a:pt x="105" y="204"/>
                    </a:lnTo>
                    <a:lnTo>
                      <a:pt x="102" y="207"/>
                    </a:lnTo>
                    <a:lnTo>
                      <a:pt x="99" y="207"/>
                    </a:lnTo>
                    <a:lnTo>
                      <a:pt x="94" y="207"/>
                    </a:lnTo>
                    <a:lnTo>
                      <a:pt x="91" y="209"/>
                    </a:lnTo>
                    <a:lnTo>
                      <a:pt x="91" y="207"/>
                    </a:lnTo>
                    <a:lnTo>
                      <a:pt x="89" y="209"/>
                    </a:lnTo>
                    <a:lnTo>
                      <a:pt x="83" y="212"/>
                    </a:lnTo>
                    <a:lnTo>
                      <a:pt x="81" y="215"/>
                    </a:lnTo>
                    <a:lnTo>
                      <a:pt x="81" y="217"/>
                    </a:lnTo>
                    <a:lnTo>
                      <a:pt x="78" y="217"/>
                    </a:lnTo>
                    <a:lnTo>
                      <a:pt x="75" y="223"/>
                    </a:lnTo>
                    <a:lnTo>
                      <a:pt x="72" y="223"/>
                    </a:lnTo>
                    <a:lnTo>
                      <a:pt x="70" y="226"/>
                    </a:lnTo>
                    <a:lnTo>
                      <a:pt x="70" y="228"/>
                    </a:lnTo>
                    <a:lnTo>
                      <a:pt x="70" y="231"/>
                    </a:lnTo>
                    <a:lnTo>
                      <a:pt x="64" y="231"/>
                    </a:lnTo>
                    <a:lnTo>
                      <a:pt x="64" y="234"/>
                    </a:lnTo>
                    <a:lnTo>
                      <a:pt x="64" y="236"/>
                    </a:lnTo>
                    <a:lnTo>
                      <a:pt x="67" y="236"/>
                    </a:lnTo>
                    <a:lnTo>
                      <a:pt x="67" y="239"/>
                    </a:lnTo>
                    <a:lnTo>
                      <a:pt x="64" y="242"/>
                    </a:lnTo>
                    <a:lnTo>
                      <a:pt x="64" y="242"/>
                    </a:lnTo>
                    <a:lnTo>
                      <a:pt x="59" y="242"/>
                    </a:lnTo>
                    <a:lnTo>
                      <a:pt x="59" y="244"/>
                    </a:lnTo>
                    <a:lnTo>
                      <a:pt x="59" y="247"/>
                    </a:lnTo>
                    <a:lnTo>
                      <a:pt x="56" y="250"/>
                    </a:lnTo>
                    <a:lnTo>
                      <a:pt x="54" y="250"/>
                    </a:lnTo>
                    <a:lnTo>
                      <a:pt x="51" y="250"/>
                    </a:lnTo>
                    <a:lnTo>
                      <a:pt x="51" y="252"/>
                    </a:lnTo>
                    <a:lnTo>
                      <a:pt x="51" y="252"/>
                    </a:lnTo>
                    <a:lnTo>
                      <a:pt x="51" y="252"/>
                    </a:lnTo>
                    <a:lnTo>
                      <a:pt x="54" y="255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51" y="255"/>
                    </a:lnTo>
                    <a:lnTo>
                      <a:pt x="51" y="258"/>
                    </a:lnTo>
                    <a:lnTo>
                      <a:pt x="51" y="260"/>
                    </a:lnTo>
                    <a:lnTo>
                      <a:pt x="54" y="260"/>
                    </a:lnTo>
                    <a:lnTo>
                      <a:pt x="54" y="263"/>
                    </a:lnTo>
                    <a:lnTo>
                      <a:pt x="54" y="263"/>
                    </a:lnTo>
                    <a:lnTo>
                      <a:pt x="54" y="263"/>
                    </a:lnTo>
                    <a:lnTo>
                      <a:pt x="56" y="260"/>
                    </a:lnTo>
                    <a:lnTo>
                      <a:pt x="56" y="260"/>
                    </a:lnTo>
                    <a:lnTo>
                      <a:pt x="59" y="260"/>
                    </a:lnTo>
                    <a:lnTo>
                      <a:pt x="56" y="260"/>
                    </a:lnTo>
                    <a:lnTo>
                      <a:pt x="59" y="263"/>
                    </a:lnTo>
                    <a:lnTo>
                      <a:pt x="62" y="263"/>
                    </a:lnTo>
                    <a:lnTo>
                      <a:pt x="59" y="260"/>
                    </a:lnTo>
                    <a:lnTo>
                      <a:pt x="59" y="258"/>
                    </a:lnTo>
                    <a:lnTo>
                      <a:pt x="56" y="258"/>
                    </a:lnTo>
                    <a:lnTo>
                      <a:pt x="56" y="258"/>
                    </a:lnTo>
                    <a:lnTo>
                      <a:pt x="56" y="258"/>
                    </a:lnTo>
                    <a:lnTo>
                      <a:pt x="56" y="255"/>
                    </a:lnTo>
                    <a:lnTo>
                      <a:pt x="59" y="252"/>
                    </a:lnTo>
                    <a:lnTo>
                      <a:pt x="59" y="255"/>
                    </a:lnTo>
                    <a:lnTo>
                      <a:pt x="62" y="258"/>
                    </a:lnTo>
                    <a:lnTo>
                      <a:pt x="62" y="260"/>
                    </a:lnTo>
                    <a:lnTo>
                      <a:pt x="64" y="263"/>
                    </a:lnTo>
                    <a:lnTo>
                      <a:pt x="64" y="266"/>
                    </a:lnTo>
                    <a:lnTo>
                      <a:pt x="62" y="271"/>
                    </a:lnTo>
                    <a:lnTo>
                      <a:pt x="59" y="271"/>
                    </a:lnTo>
                    <a:lnTo>
                      <a:pt x="59" y="274"/>
                    </a:lnTo>
                    <a:lnTo>
                      <a:pt x="62" y="277"/>
                    </a:lnTo>
                    <a:lnTo>
                      <a:pt x="64" y="282"/>
                    </a:lnTo>
                    <a:lnTo>
                      <a:pt x="64" y="285"/>
                    </a:lnTo>
                    <a:lnTo>
                      <a:pt x="64" y="287"/>
                    </a:lnTo>
                    <a:lnTo>
                      <a:pt x="64" y="287"/>
                    </a:lnTo>
                    <a:lnTo>
                      <a:pt x="67" y="290"/>
                    </a:lnTo>
                    <a:lnTo>
                      <a:pt x="67" y="290"/>
                    </a:lnTo>
                    <a:lnTo>
                      <a:pt x="70" y="290"/>
                    </a:lnTo>
                    <a:lnTo>
                      <a:pt x="70" y="290"/>
                    </a:lnTo>
                    <a:lnTo>
                      <a:pt x="70" y="287"/>
                    </a:lnTo>
                    <a:lnTo>
                      <a:pt x="70" y="285"/>
                    </a:lnTo>
                    <a:lnTo>
                      <a:pt x="70" y="279"/>
                    </a:lnTo>
                    <a:lnTo>
                      <a:pt x="70" y="279"/>
                    </a:lnTo>
                    <a:lnTo>
                      <a:pt x="72" y="279"/>
                    </a:lnTo>
                    <a:lnTo>
                      <a:pt x="70" y="282"/>
                    </a:lnTo>
                    <a:lnTo>
                      <a:pt x="70" y="282"/>
                    </a:lnTo>
                    <a:lnTo>
                      <a:pt x="72" y="285"/>
                    </a:lnTo>
                    <a:lnTo>
                      <a:pt x="72" y="287"/>
                    </a:lnTo>
                    <a:lnTo>
                      <a:pt x="72" y="290"/>
                    </a:lnTo>
                    <a:lnTo>
                      <a:pt x="72" y="29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2" name="Freeform 1164">
                <a:extLst>
                  <a:ext uri="{FF2B5EF4-FFF2-40B4-BE49-F238E27FC236}">
                    <a16:creationId xmlns:a16="http://schemas.microsoft.com/office/drawing/2014/main" xmlns="" id="{4A13D610-D76B-4219-917E-41934EA9F0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09888" y="4289043"/>
                <a:ext cx="143564" cy="229240"/>
              </a:xfrm>
              <a:custGeom>
                <a:avLst/>
                <a:gdLst/>
                <a:ahLst/>
                <a:cxnLst>
                  <a:cxn ang="0">
                    <a:pos x="40" y="70"/>
                  </a:cxn>
                  <a:cxn ang="0">
                    <a:pos x="40" y="72"/>
                  </a:cxn>
                  <a:cxn ang="0">
                    <a:pos x="38" y="70"/>
                  </a:cxn>
                  <a:cxn ang="0">
                    <a:pos x="19" y="78"/>
                  </a:cxn>
                  <a:cxn ang="0">
                    <a:pos x="19" y="78"/>
                  </a:cxn>
                  <a:cxn ang="0">
                    <a:pos x="22" y="78"/>
                  </a:cxn>
                  <a:cxn ang="0">
                    <a:pos x="22" y="78"/>
                  </a:cxn>
                  <a:cxn ang="0">
                    <a:pos x="19" y="80"/>
                  </a:cxn>
                  <a:cxn ang="0">
                    <a:pos x="49" y="67"/>
                  </a:cxn>
                  <a:cxn ang="0">
                    <a:pos x="49" y="70"/>
                  </a:cxn>
                  <a:cxn ang="0">
                    <a:pos x="51" y="70"/>
                  </a:cxn>
                  <a:cxn ang="0">
                    <a:pos x="51" y="64"/>
                  </a:cxn>
                  <a:cxn ang="0">
                    <a:pos x="59" y="83"/>
                  </a:cxn>
                  <a:cxn ang="0">
                    <a:pos x="59" y="80"/>
                  </a:cxn>
                  <a:cxn ang="0">
                    <a:pos x="62" y="80"/>
                  </a:cxn>
                  <a:cxn ang="0">
                    <a:pos x="59" y="83"/>
                  </a:cxn>
                  <a:cxn ang="0">
                    <a:pos x="62" y="78"/>
                  </a:cxn>
                  <a:cxn ang="0">
                    <a:pos x="59" y="78"/>
                  </a:cxn>
                  <a:cxn ang="0">
                    <a:pos x="59" y="72"/>
                  </a:cxn>
                  <a:cxn ang="0">
                    <a:pos x="62" y="72"/>
                  </a:cxn>
                  <a:cxn ang="0">
                    <a:pos x="62" y="78"/>
                  </a:cxn>
                  <a:cxn ang="0">
                    <a:pos x="22" y="96"/>
                  </a:cxn>
                  <a:cxn ang="0">
                    <a:pos x="24" y="94"/>
                  </a:cxn>
                  <a:cxn ang="0">
                    <a:pos x="32" y="91"/>
                  </a:cxn>
                  <a:cxn ang="0">
                    <a:pos x="30" y="96"/>
                  </a:cxn>
                  <a:cxn ang="0">
                    <a:pos x="22" y="96"/>
                  </a:cxn>
                  <a:cxn ang="0">
                    <a:pos x="0" y="16"/>
                  </a:cxn>
                  <a:cxn ang="0">
                    <a:pos x="3" y="16"/>
                  </a:cxn>
                  <a:cxn ang="0">
                    <a:pos x="6" y="16"/>
                  </a:cxn>
                  <a:cxn ang="0">
                    <a:pos x="14" y="27"/>
                  </a:cxn>
                  <a:cxn ang="0">
                    <a:pos x="16" y="27"/>
                  </a:cxn>
                  <a:cxn ang="0">
                    <a:pos x="19" y="32"/>
                  </a:cxn>
                  <a:cxn ang="0">
                    <a:pos x="14" y="29"/>
                  </a:cxn>
                  <a:cxn ang="0">
                    <a:pos x="11" y="32"/>
                  </a:cxn>
                  <a:cxn ang="0">
                    <a:pos x="14" y="37"/>
                  </a:cxn>
                  <a:cxn ang="0">
                    <a:pos x="16" y="40"/>
                  </a:cxn>
                  <a:cxn ang="0">
                    <a:pos x="19" y="48"/>
                  </a:cxn>
                  <a:cxn ang="0">
                    <a:pos x="22" y="51"/>
                  </a:cxn>
                  <a:cxn ang="0">
                    <a:pos x="16" y="56"/>
                  </a:cxn>
                  <a:cxn ang="0">
                    <a:pos x="19" y="59"/>
                  </a:cxn>
                  <a:cxn ang="0">
                    <a:pos x="16" y="64"/>
                  </a:cxn>
                  <a:cxn ang="0">
                    <a:pos x="16" y="67"/>
                  </a:cxn>
                  <a:cxn ang="0">
                    <a:pos x="22" y="72"/>
                  </a:cxn>
                  <a:cxn ang="0">
                    <a:pos x="24" y="75"/>
                  </a:cxn>
                  <a:cxn ang="0">
                    <a:pos x="24" y="78"/>
                  </a:cxn>
                  <a:cxn ang="0">
                    <a:pos x="27" y="75"/>
                  </a:cxn>
                  <a:cxn ang="0">
                    <a:pos x="35" y="67"/>
                  </a:cxn>
                  <a:cxn ang="0">
                    <a:pos x="38" y="67"/>
                  </a:cxn>
                  <a:cxn ang="0">
                    <a:pos x="40" y="67"/>
                  </a:cxn>
                  <a:cxn ang="0">
                    <a:pos x="46" y="67"/>
                  </a:cxn>
                  <a:cxn ang="0">
                    <a:pos x="49" y="67"/>
                  </a:cxn>
                  <a:cxn ang="0">
                    <a:pos x="49" y="64"/>
                  </a:cxn>
                  <a:cxn ang="0">
                    <a:pos x="57" y="59"/>
                  </a:cxn>
                  <a:cxn ang="0">
                    <a:pos x="57" y="56"/>
                  </a:cxn>
                  <a:cxn ang="0">
                    <a:pos x="57" y="45"/>
                  </a:cxn>
                  <a:cxn ang="0">
                    <a:pos x="54" y="43"/>
                  </a:cxn>
                  <a:cxn ang="0">
                    <a:pos x="51" y="32"/>
                  </a:cxn>
                  <a:cxn ang="0">
                    <a:pos x="43" y="16"/>
                  </a:cxn>
                  <a:cxn ang="0">
                    <a:pos x="30" y="0"/>
                  </a:cxn>
                  <a:cxn ang="0">
                    <a:pos x="16" y="2"/>
                  </a:cxn>
                  <a:cxn ang="0">
                    <a:pos x="6" y="8"/>
                  </a:cxn>
                  <a:cxn ang="0">
                    <a:pos x="0" y="16"/>
                  </a:cxn>
                </a:cxnLst>
                <a:rect l="0" t="0" r="r" b="b"/>
                <a:pathLst>
                  <a:path w="62" h="99">
                    <a:moveTo>
                      <a:pt x="38" y="70"/>
                    </a:moveTo>
                    <a:lnTo>
                      <a:pt x="40" y="70"/>
                    </a:lnTo>
                    <a:lnTo>
                      <a:pt x="40" y="70"/>
                    </a:lnTo>
                    <a:lnTo>
                      <a:pt x="40" y="72"/>
                    </a:lnTo>
                    <a:lnTo>
                      <a:pt x="38" y="70"/>
                    </a:lnTo>
                    <a:lnTo>
                      <a:pt x="38" y="70"/>
                    </a:lnTo>
                    <a:close/>
                    <a:moveTo>
                      <a:pt x="19" y="80"/>
                    </a:moveTo>
                    <a:lnTo>
                      <a:pt x="19" y="78"/>
                    </a:lnTo>
                    <a:lnTo>
                      <a:pt x="19" y="78"/>
                    </a:lnTo>
                    <a:lnTo>
                      <a:pt x="19" y="78"/>
                    </a:lnTo>
                    <a:lnTo>
                      <a:pt x="22" y="75"/>
                    </a:lnTo>
                    <a:lnTo>
                      <a:pt x="22" y="78"/>
                    </a:lnTo>
                    <a:lnTo>
                      <a:pt x="22" y="78"/>
                    </a:lnTo>
                    <a:lnTo>
                      <a:pt x="22" y="78"/>
                    </a:lnTo>
                    <a:lnTo>
                      <a:pt x="19" y="80"/>
                    </a:lnTo>
                    <a:lnTo>
                      <a:pt x="19" y="80"/>
                    </a:lnTo>
                    <a:close/>
                    <a:moveTo>
                      <a:pt x="51" y="64"/>
                    </a:moveTo>
                    <a:lnTo>
                      <a:pt x="49" y="67"/>
                    </a:lnTo>
                    <a:lnTo>
                      <a:pt x="49" y="70"/>
                    </a:lnTo>
                    <a:lnTo>
                      <a:pt x="49" y="70"/>
                    </a:lnTo>
                    <a:lnTo>
                      <a:pt x="51" y="70"/>
                    </a:lnTo>
                    <a:lnTo>
                      <a:pt x="51" y="70"/>
                    </a:lnTo>
                    <a:lnTo>
                      <a:pt x="51" y="67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  <a:moveTo>
                      <a:pt x="59" y="83"/>
                    </a:moveTo>
                    <a:lnTo>
                      <a:pt x="59" y="80"/>
                    </a:lnTo>
                    <a:lnTo>
                      <a:pt x="59" y="80"/>
                    </a:lnTo>
                    <a:lnTo>
                      <a:pt x="62" y="80"/>
                    </a:lnTo>
                    <a:lnTo>
                      <a:pt x="62" y="80"/>
                    </a:lnTo>
                    <a:lnTo>
                      <a:pt x="59" y="83"/>
                    </a:lnTo>
                    <a:lnTo>
                      <a:pt x="59" y="83"/>
                    </a:lnTo>
                    <a:lnTo>
                      <a:pt x="59" y="83"/>
                    </a:lnTo>
                    <a:close/>
                    <a:moveTo>
                      <a:pt x="62" y="78"/>
                    </a:moveTo>
                    <a:lnTo>
                      <a:pt x="59" y="78"/>
                    </a:lnTo>
                    <a:lnTo>
                      <a:pt x="59" y="78"/>
                    </a:lnTo>
                    <a:lnTo>
                      <a:pt x="59" y="75"/>
                    </a:lnTo>
                    <a:lnTo>
                      <a:pt x="59" y="72"/>
                    </a:lnTo>
                    <a:lnTo>
                      <a:pt x="62" y="72"/>
                    </a:lnTo>
                    <a:lnTo>
                      <a:pt x="62" y="72"/>
                    </a:lnTo>
                    <a:lnTo>
                      <a:pt x="62" y="75"/>
                    </a:lnTo>
                    <a:lnTo>
                      <a:pt x="62" y="78"/>
                    </a:lnTo>
                    <a:lnTo>
                      <a:pt x="62" y="78"/>
                    </a:lnTo>
                    <a:close/>
                    <a:moveTo>
                      <a:pt x="22" y="96"/>
                    </a:moveTo>
                    <a:lnTo>
                      <a:pt x="22" y="96"/>
                    </a:lnTo>
                    <a:lnTo>
                      <a:pt x="24" y="94"/>
                    </a:lnTo>
                    <a:lnTo>
                      <a:pt x="30" y="91"/>
                    </a:lnTo>
                    <a:lnTo>
                      <a:pt x="32" y="91"/>
                    </a:lnTo>
                    <a:lnTo>
                      <a:pt x="32" y="94"/>
                    </a:lnTo>
                    <a:lnTo>
                      <a:pt x="30" y="96"/>
                    </a:lnTo>
                    <a:lnTo>
                      <a:pt x="24" y="99"/>
                    </a:lnTo>
                    <a:lnTo>
                      <a:pt x="22" y="96"/>
                    </a:lnTo>
                    <a:lnTo>
                      <a:pt x="22" y="96"/>
                    </a:lnTo>
                    <a:close/>
                    <a:moveTo>
                      <a:pt x="0" y="16"/>
                    </a:moveTo>
                    <a:lnTo>
                      <a:pt x="0" y="16"/>
                    </a:lnTo>
                    <a:lnTo>
                      <a:pt x="3" y="16"/>
                    </a:lnTo>
                    <a:lnTo>
                      <a:pt x="8" y="16"/>
                    </a:lnTo>
                    <a:lnTo>
                      <a:pt x="6" y="16"/>
                    </a:lnTo>
                    <a:lnTo>
                      <a:pt x="11" y="21"/>
                    </a:lnTo>
                    <a:lnTo>
                      <a:pt x="14" y="27"/>
                    </a:lnTo>
                    <a:lnTo>
                      <a:pt x="16" y="27"/>
                    </a:lnTo>
                    <a:lnTo>
                      <a:pt x="16" y="27"/>
                    </a:lnTo>
                    <a:lnTo>
                      <a:pt x="16" y="29"/>
                    </a:lnTo>
                    <a:lnTo>
                      <a:pt x="19" y="32"/>
                    </a:lnTo>
                    <a:lnTo>
                      <a:pt x="14" y="32"/>
                    </a:lnTo>
                    <a:lnTo>
                      <a:pt x="14" y="29"/>
                    </a:lnTo>
                    <a:lnTo>
                      <a:pt x="14" y="32"/>
                    </a:lnTo>
                    <a:lnTo>
                      <a:pt x="11" y="32"/>
                    </a:lnTo>
                    <a:lnTo>
                      <a:pt x="8" y="35"/>
                    </a:lnTo>
                    <a:lnTo>
                      <a:pt x="14" y="37"/>
                    </a:lnTo>
                    <a:lnTo>
                      <a:pt x="16" y="37"/>
                    </a:lnTo>
                    <a:lnTo>
                      <a:pt x="16" y="40"/>
                    </a:lnTo>
                    <a:lnTo>
                      <a:pt x="16" y="45"/>
                    </a:lnTo>
                    <a:lnTo>
                      <a:pt x="19" y="48"/>
                    </a:lnTo>
                    <a:lnTo>
                      <a:pt x="19" y="45"/>
                    </a:lnTo>
                    <a:lnTo>
                      <a:pt x="22" y="51"/>
                    </a:lnTo>
                    <a:lnTo>
                      <a:pt x="16" y="53"/>
                    </a:lnTo>
                    <a:lnTo>
                      <a:pt x="16" y="56"/>
                    </a:lnTo>
                    <a:lnTo>
                      <a:pt x="19" y="56"/>
                    </a:lnTo>
                    <a:lnTo>
                      <a:pt x="19" y="59"/>
                    </a:lnTo>
                    <a:lnTo>
                      <a:pt x="16" y="61"/>
                    </a:lnTo>
                    <a:lnTo>
                      <a:pt x="16" y="64"/>
                    </a:lnTo>
                    <a:lnTo>
                      <a:pt x="19" y="64"/>
                    </a:lnTo>
                    <a:lnTo>
                      <a:pt x="16" y="67"/>
                    </a:lnTo>
                    <a:lnTo>
                      <a:pt x="19" y="72"/>
                    </a:lnTo>
                    <a:lnTo>
                      <a:pt x="22" y="72"/>
                    </a:lnTo>
                    <a:lnTo>
                      <a:pt x="22" y="75"/>
                    </a:lnTo>
                    <a:lnTo>
                      <a:pt x="24" y="75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27" y="72"/>
                    </a:lnTo>
                    <a:lnTo>
                      <a:pt x="27" y="75"/>
                    </a:lnTo>
                    <a:lnTo>
                      <a:pt x="30" y="72"/>
                    </a:lnTo>
                    <a:lnTo>
                      <a:pt x="35" y="67"/>
                    </a:lnTo>
                    <a:lnTo>
                      <a:pt x="38" y="67"/>
                    </a:lnTo>
                    <a:lnTo>
                      <a:pt x="38" y="67"/>
                    </a:lnTo>
                    <a:lnTo>
                      <a:pt x="40" y="67"/>
                    </a:lnTo>
                    <a:lnTo>
                      <a:pt x="40" y="67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46" y="70"/>
                    </a:lnTo>
                    <a:lnTo>
                      <a:pt x="49" y="67"/>
                    </a:lnTo>
                    <a:lnTo>
                      <a:pt x="46" y="67"/>
                    </a:lnTo>
                    <a:lnTo>
                      <a:pt x="49" y="64"/>
                    </a:lnTo>
                    <a:lnTo>
                      <a:pt x="54" y="64"/>
                    </a:lnTo>
                    <a:lnTo>
                      <a:pt x="57" y="59"/>
                    </a:lnTo>
                    <a:lnTo>
                      <a:pt x="57" y="59"/>
                    </a:lnTo>
                    <a:lnTo>
                      <a:pt x="57" y="56"/>
                    </a:lnTo>
                    <a:lnTo>
                      <a:pt x="57" y="45"/>
                    </a:lnTo>
                    <a:lnTo>
                      <a:pt x="57" y="45"/>
                    </a:lnTo>
                    <a:lnTo>
                      <a:pt x="54" y="48"/>
                    </a:lnTo>
                    <a:lnTo>
                      <a:pt x="54" y="43"/>
                    </a:lnTo>
                    <a:lnTo>
                      <a:pt x="54" y="35"/>
                    </a:lnTo>
                    <a:lnTo>
                      <a:pt x="51" y="32"/>
                    </a:lnTo>
                    <a:lnTo>
                      <a:pt x="51" y="27"/>
                    </a:lnTo>
                    <a:lnTo>
                      <a:pt x="43" y="16"/>
                    </a:lnTo>
                    <a:lnTo>
                      <a:pt x="35" y="8"/>
                    </a:lnTo>
                    <a:lnTo>
                      <a:pt x="30" y="0"/>
                    </a:lnTo>
                    <a:lnTo>
                      <a:pt x="24" y="2"/>
                    </a:lnTo>
                    <a:lnTo>
                      <a:pt x="16" y="2"/>
                    </a:lnTo>
                    <a:lnTo>
                      <a:pt x="11" y="8"/>
                    </a:lnTo>
                    <a:lnTo>
                      <a:pt x="6" y="8"/>
                    </a:lnTo>
                    <a:lnTo>
                      <a:pt x="3" y="13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3" name="Freeform 1165">
                <a:extLst>
                  <a:ext uri="{FF2B5EF4-FFF2-40B4-BE49-F238E27FC236}">
                    <a16:creationId xmlns:a16="http://schemas.microsoft.com/office/drawing/2014/main" xmlns="" id="{614E7884-EBDF-4554-899C-46F638E91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7369" y="4076012"/>
                <a:ext cx="150510" cy="254711"/>
              </a:xfrm>
              <a:custGeom>
                <a:avLst/>
                <a:gdLst/>
                <a:ahLst/>
                <a:cxnLst>
                  <a:cxn ang="0">
                    <a:pos x="0" y="62"/>
                  </a:cxn>
                  <a:cxn ang="0">
                    <a:pos x="6" y="57"/>
                  </a:cxn>
                  <a:cxn ang="0">
                    <a:pos x="8" y="51"/>
                  </a:cxn>
                  <a:cxn ang="0">
                    <a:pos x="14" y="46"/>
                  </a:cxn>
                  <a:cxn ang="0">
                    <a:pos x="16" y="38"/>
                  </a:cxn>
                  <a:cxn ang="0">
                    <a:pos x="16" y="30"/>
                  </a:cxn>
                  <a:cxn ang="0">
                    <a:pos x="22" y="33"/>
                  </a:cxn>
                  <a:cxn ang="0">
                    <a:pos x="27" y="35"/>
                  </a:cxn>
                  <a:cxn ang="0">
                    <a:pos x="33" y="35"/>
                  </a:cxn>
                  <a:cxn ang="0">
                    <a:pos x="41" y="35"/>
                  </a:cxn>
                  <a:cxn ang="0">
                    <a:pos x="43" y="30"/>
                  </a:cxn>
                  <a:cxn ang="0">
                    <a:pos x="35" y="24"/>
                  </a:cxn>
                  <a:cxn ang="0">
                    <a:pos x="41" y="22"/>
                  </a:cxn>
                  <a:cxn ang="0">
                    <a:pos x="46" y="14"/>
                  </a:cxn>
                  <a:cxn ang="0">
                    <a:pos x="51" y="11"/>
                  </a:cxn>
                  <a:cxn ang="0">
                    <a:pos x="51" y="8"/>
                  </a:cxn>
                  <a:cxn ang="0">
                    <a:pos x="51" y="0"/>
                  </a:cxn>
                  <a:cxn ang="0">
                    <a:pos x="57" y="3"/>
                  </a:cxn>
                  <a:cxn ang="0">
                    <a:pos x="57" y="6"/>
                  </a:cxn>
                  <a:cxn ang="0">
                    <a:pos x="65" y="11"/>
                  </a:cxn>
                  <a:cxn ang="0">
                    <a:pos x="59" y="16"/>
                  </a:cxn>
                  <a:cxn ang="0">
                    <a:pos x="59" y="19"/>
                  </a:cxn>
                  <a:cxn ang="0">
                    <a:pos x="57" y="30"/>
                  </a:cxn>
                  <a:cxn ang="0">
                    <a:pos x="59" y="41"/>
                  </a:cxn>
                  <a:cxn ang="0">
                    <a:pos x="59" y="46"/>
                  </a:cxn>
                  <a:cxn ang="0">
                    <a:pos x="57" y="49"/>
                  </a:cxn>
                  <a:cxn ang="0">
                    <a:pos x="51" y="57"/>
                  </a:cxn>
                  <a:cxn ang="0">
                    <a:pos x="49" y="62"/>
                  </a:cxn>
                  <a:cxn ang="0">
                    <a:pos x="43" y="62"/>
                  </a:cxn>
                  <a:cxn ang="0">
                    <a:pos x="38" y="67"/>
                  </a:cxn>
                  <a:cxn ang="0">
                    <a:pos x="41" y="76"/>
                  </a:cxn>
                  <a:cxn ang="0">
                    <a:pos x="41" y="78"/>
                  </a:cxn>
                  <a:cxn ang="0">
                    <a:pos x="46" y="84"/>
                  </a:cxn>
                  <a:cxn ang="0">
                    <a:pos x="57" y="92"/>
                  </a:cxn>
                  <a:cxn ang="0">
                    <a:pos x="43" y="94"/>
                  </a:cxn>
                  <a:cxn ang="0">
                    <a:pos x="33" y="100"/>
                  </a:cxn>
                  <a:cxn ang="0">
                    <a:pos x="27" y="108"/>
                  </a:cxn>
                  <a:cxn ang="0">
                    <a:pos x="24" y="105"/>
                  </a:cxn>
                  <a:cxn ang="0">
                    <a:pos x="22" y="110"/>
                  </a:cxn>
                  <a:cxn ang="0">
                    <a:pos x="16" y="110"/>
                  </a:cxn>
                  <a:cxn ang="0">
                    <a:pos x="19" y="105"/>
                  </a:cxn>
                  <a:cxn ang="0">
                    <a:pos x="14" y="105"/>
                  </a:cxn>
                  <a:cxn ang="0">
                    <a:pos x="14" y="102"/>
                  </a:cxn>
                  <a:cxn ang="0">
                    <a:pos x="14" y="94"/>
                  </a:cxn>
                  <a:cxn ang="0">
                    <a:pos x="22" y="92"/>
                  </a:cxn>
                  <a:cxn ang="0">
                    <a:pos x="14" y="92"/>
                  </a:cxn>
                  <a:cxn ang="0">
                    <a:pos x="14" y="84"/>
                  </a:cxn>
                  <a:cxn ang="0">
                    <a:pos x="14" y="76"/>
                  </a:cxn>
                  <a:cxn ang="0">
                    <a:pos x="16" y="73"/>
                  </a:cxn>
                  <a:cxn ang="0">
                    <a:pos x="14" y="76"/>
                  </a:cxn>
                  <a:cxn ang="0">
                    <a:pos x="8" y="73"/>
                  </a:cxn>
                  <a:cxn ang="0">
                    <a:pos x="6" y="76"/>
                  </a:cxn>
                  <a:cxn ang="0">
                    <a:pos x="0" y="70"/>
                  </a:cxn>
                  <a:cxn ang="0">
                    <a:pos x="0" y="70"/>
                  </a:cxn>
                </a:cxnLst>
                <a:rect l="0" t="0" r="r" b="b"/>
                <a:pathLst>
                  <a:path w="65" h="110">
                    <a:moveTo>
                      <a:pt x="0" y="70"/>
                    </a:moveTo>
                    <a:lnTo>
                      <a:pt x="0" y="62"/>
                    </a:lnTo>
                    <a:lnTo>
                      <a:pt x="3" y="59"/>
                    </a:lnTo>
                    <a:lnTo>
                      <a:pt x="6" y="57"/>
                    </a:lnTo>
                    <a:lnTo>
                      <a:pt x="6" y="54"/>
                    </a:lnTo>
                    <a:lnTo>
                      <a:pt x="8" y="51"/>
                    </a:lnTo>
                    <a:lnTo>
                      <a:pt x="11" y="46"/>
                    </a:lnTo>
                    <a:lnTo>
                      <a:pt x="14" y="46"/>
                    </a:lnTo>
                    <a:lnTo>
                      <a:pt x="16" y="38"/>
                    </a:lnTo>
                    <a:lnTo>
                      <a:pt x="16" y="38"/>
                    </a:lnTo>
                    <a:lnTo>
                      <a:pt x="16" y="35"/>
                    </a:lnTo>
                    <a:lnTo>
                      <a:pt x="16" y="30"/>
                    </a:lnTo>
                    <a:lnTo>
                      <a:pt x="19" y="27"/>
                    </a:lnTo>
                    <a:lnTo>
                      <a:pt x="22" y="33"/>
                    </a:lnTo>
                    <a:lnTo>
                      <a:pt x="24" y="33"/>
                    </a:lnTo>
                    <a:lnTo>
                      <a:pt x="27" y="35"/>
                    </a:lnTo>
                    <a:lnTo>
                      <a:pt x="30" y="33"/>
                    </a:lnTo>
                    <a:lnTo>
                      <a:pt x="33" y="35"/>
                    </a:lnTo>
                    <a:lnTo>
                      <a:pt x="38" y="35"/>
                    </a:lnTo>
                    <a:lnTo>
                      <a:pt x="41" y="35"/>
                    </a:lnTo>
                    <a:lnTo>
                      <a:pt x="43" y="30"/>
                    </a:lnTo>
                    <a:lnTo>
                      <a:pt x="43" y="30"/>
                    </a:lnTo>
                    <a:lnTo>
                      <a:pt x="41" y="27"/>
                    </a:lnTo>
                    <a:lnTo>
                      <a:pt x="35" y="24"/>
                    </a:lnTo>
                    <a:lnTo>
                      <a:pt x="38" y="22"/>
                    </a:lnTo>
                    <a:lnTo>
                      <a:pt x="41" y="22"/>
                    </a:lnTo>
                    <a:lnTo>
                      <a:pt x="46" y="19"/>
                    </a:lnTo>
                    <a:lnTo>
                      <a:pt x="46" y="14"/>
                    </a:lnTo>
                    <a:lnTo>
                      <a:pt x="49" y="11"/>
                    </a:lnTo>
                    <a:lnTo>
                      <a:pt x="51" y="11"/>
                    </a:lnTo>
                    <a:lnTo>
                      <a:pt x="54" y="8"/>
                    </a:lnTo>
                    <a:lnTo>
                      <a:pt x="51" y="8"/>
                    </a:lnTo>
                    <a:lnTo>
                      <a:pt x="51" y="6"/>
                    </a:lnTo>
                    <a:lnTo>
                      <a:pt x="51" y="0"/>
                    </a:lnTo>
                    <a:lnTo>
                      <a:pt x="54" y="0"/>
                    </a:lnTo>
                    <a:lnTo>
                      <a:pt x="57" y="3"/>
                    </a:lnTo>
                    <a:lnTo>
                      <a:pt x="57" y="6"/>
                    </a:lnTo>
                    <a:lnTo>
                      <a:pt x="57" y="6"/>
                    </a:lnTo>
                    <a:lnTo>
                      <a:pt x="62" y="8"/>
                    </a:lnTo>
                    <a:lnTo>
                      <a:pt x="65" y="11"/>
                    </a:lnTo>
                    <a:lnTo>
                      <a:pt x="65" y="11"/>
                    </a:lnTo>
                    <a:lnTo>
                      <a:pt x="59" y="16"/>
                    </a:lnTo>
                    <a:lnTo>
                      <a:pt x="59" y="16"/>
                    </a:lnTo>
                    <a:lnTo>
                      <a:pt x="59" y="19"/>
                    </a:lnTo>
                    <a:lnTo>
                      <a:pt x="57" y="27"/>
                    </a:lnTo>
                    <a:lnTo>
                      <a:pt x="57" y="30"/>
                    </a:lnTo>
                    <a:lnTo>
                      <a:pt x="59" y="33"/>
                    </a:lnTo>
                    <a:lnTo>
                      <a:pt x="59" y="41"/>
                    </a:lnTo>
                    <a:lnTo>
                      <a:pt x="62" y="41"/>
                    </a:lnTo>
                    <a:lnTo>
                      <a:pt x="59" y="46"/>
                    </a:lnTo>
                    <a:lnTo>
                      <a:pt x="57" y="49"/>
                    </a:lnTo>
                    <a:lnTo>
                      <a:pt x="57" y="49"/>
                    </a:lnTo>
                    <a:lnTo>
                      <a:pt x="51" y="57"/>
                    </a:lnTo>
                    <a:lnTo>
                      <a:pt x="51" y="57"/>
                    </a:lnTo>
                    <a:lnTo>
                      <a:pt x="49" y="59"/>
                    </a:lnTo>
                    <a:lnTo>
                      <a:pt x="49" y="62"/>
                    </a:lnTo>
                    <a:lnTo>
                      <a:pt x="46" y="62"/>
                    </a:lnTo>
                    <a:lnTo>
                      <a:pt x="43" y="62"/>
                    </a:lnTo>
                    <a:lnTo>
                      <a:pt x="43" y="65"/>
                    </a:lnTo>
                    <a:lnTo>
                      <a:pt x="38" y="67"/>
                    </a:lnTo>
                    <a:lnTo>
                      <a:pt x="38" y="70"/>
                    </a:lnTo>
                    <a:lnTo>
                      <a:pt x="41" y="76"/>
                    </a:lnTo>
                    <a:lnTo>
                      <a:pt x="38" y="76"/>
                    </a:lnTo>
                    <a:lnTo>
                      <a:pt x="41" y="78"/>
                    </a:lnTo>
                    <a:lnTo>
                      <a:pt x="43" y="81"/>
                    </a:lnTo>
                    <a:lnTo>
                      <a:pt x="46" y="84"/>
                    </a:lnTo>
                    <a:lnTo>
                      <a:pt x="57" y="89"/>
                    </a:lnTo>
                    <a:lnTo>
                      <a:pt x="57" y="92"/>
                    </a:lnTo>
                    <a:lnTo>
                      <a:pt x="51" y="94"/>
                    </a:lnTo>
                    <a:lnTo>
                      <a:pt x="43" y="94"/>
                    </a:lnTo>
                    <a:lnTo>
                      <a:pt x="38" y="100"/>
                    </a:lnTo>
                    <a:lnTo>
                      <a:pt x="33" y="100"/>
                    </a:lnTo>
                    <a:lnTo>
                      <a:pt x="30" y="105"/>
                    </a:lnTo>
                    <a:lnTo>
                      <a:pt x="27" y="108"/>
                    </a:lnTo>
                    <a:lnTo>
                      <a:pt x="24" y="105"/>
                    </a:lnTo>
                    <a:lnTo>
                      <a:pt x="24" y="105"/>
                    </a:lnTo>
                    <a:lnTo>
                      <a:pt x="24" y="108"/>
                    </a:lnTo>
                    <a:lnTo>
                      <a:pt x="22" y="110"/>
                    </a:lnTo>
                    <a:lnTo>
                      <a:pt x="19" y="110"/>
                    </a:lnTo>
                    <a:lnTo>
                      <a:pt x="16" y="110"/>
                    </a:lnTo>
                    <a:lnTo>
                      <a:pt x="16" y="110"/>
                    </a:lnTo>
                    <a:lnTo>
                      <a:pt x="19" y="105"/>
                    </a:lnTo>
                    <a:lnTo>
                      <a:pt x="16" y="105"/>
                    </a:lnTo>
                    <a:lnTo>
                      <a:pt x="14" y="105"/>
                    </a:lnTo>
                    <a:lnTo>
                      <a:pt x="11" y="105"/>
                    </a:lnTo>
                    <a:lnTo>
                      <a:pt x="14" y="102"/>
                    </a:lnTo>
                    <a:lnTo>
                      <a:pt x="14" y="97"/>
                    </a:lnTo>
                    <a:lnTo>
                      <a:pt x="14" y="94"/>
                    </a:lnTo>
                    <a:lnTo>
                      <a:pt x="19" y="94"/>
                    </a:lnTo>
                    <a:lnTo>
                      <a:pt x="22" y="92"/>
                    </a:lnTo>
                    <a:lnTo>
                      <a:pt x="19" y="9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4" y="84"/>
                    </a:lnTo>
                    <a:lnTo>
                      <a:pt x="16" y="78"/>
                    </a:lnTo>
                    <a:lnTo>
                      <a:pt x="14" y="76"/>
                    </a:lnTo>
                    <a:lnTo>
                      <a:pt x="16" y="76"/>
                    </a:lnTo>
                    <a:lnTo>
                      <a:pt x="16" y="73"/>
                    </a:lnTo>
                    <a:lnTo>
                      <a:pt x="14" y="73"/>
                    </a:lnTo>
                    <a:lnTo>
                      <a:pt x="14" y="76"/>
                    </a:lnTo>
                    <a:lnTo>
                      <a:pt x="8" y="76"/>
                    </a:lnTo>
                    <a:lnTo>
                      <a:pt x="8" y="73"/>
                    </a:lnTo>
                    <a:lnTo>
                      <a:pt x="6" y="73"/>
                    </a:lnTo>
                    <a:lnTo>
                      <a:pt x="6" y="76"/>
                    </a:lnTo>
                    <a:lnTo>
                      <a:pt x="3" y="7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4" name="Freeform 1166">
                <a:extLst>
                  <a:ext uri="{FF2B5EF4-FFF2-40B4-BE49-F238E27FC236}">
                    <a16:creationId xmlns:a16="http://schemas.microsoft.com/office/drawing/2014/main" xmlns="" id="{2382AD81-9EFD-4A4C-AB4E-5EEE1A2D5D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0968" y="3747205"/>
                <a:ext cx="965583" cy="453848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5" y="46"/>
                  </a:cxn>
                  <a:cxn ang="0">
                    <a:pos x="30" y="38"/>
                  </a:cxn>
                  <a:cxn ang="0">
                    <a:pos x="46" y="32"/>
                  </a:cxn>
                  <a:cxn ang="0">
                    <a:pos x="57" y="35"/>
                  </a:cxn>
                  <a:cxn ang="0">
                    <a:pos x="70" y="35"/>
                  </a:cxn>
                  <a:cxn ang="0">
                    <a:pos x="86" y="48"/>
                  </a:cxn>
                  <a:cxn ang="0">
                    <a:pos x="102" y="48"/>
                  </a:cxn>
                  <a:cxn ang="0">
                    <a:pos x="119" y="48"/>
                  </a:cxn>
                  <a:cxn ang="0">
                    <a:pos x="121" y="29"/>
                  </a:cxn>
                  <a:cxn ang="0">
                    <a:pos x="113" y="16"/>
                  </a:cxn>
                  <a:cxn ang="0">
                    <a:pos x="121" y="5"/>
                  </a:cxn>
                  <a:cxn ang="0">
                    <a:pos x="129" y="3"/>
                  </a:cxn>
                  <a:cxn ang="0">
                    <a:pos x="148" y="5"/>
                  </a:cxn>
                  <a:cxn ang="0">
                    <a:pos x="164" y="11"/>
                  </a:cxn>
                  <a:cxn ang="0">
                    <a:pos x="170" y="21"/>
                  </a:cxn>
                  <a:cxn ang="0">
                    <a:pos x="180" y="32"/>
                  </a:cxn>
                  <a:cxn ang="0">
                    <a:pos x="196" y="32"/>
                  </a:cxn>
                  <a:cxn ang="0">
                    <a:pos x="213" y="27"/>
                  </a:cxn>
                  <a:cxn ang="0">
                    <a:pos x="234" y="29"/>
                  </a:cxn>
                  <a:cxn ang="0">
                    <a:pos x="253" y="40"/>
                  </a:cxn>
                  <a:cxn ang="0">
                    <a:pos x="272" y="43"/>
                  </a:cxn>
                  <a:cxn ang="0">
                    <a:pos x="290" y="43"/>
                  </a:cxn>
                  <a:cxn ang="0">
                    <a:pos x="312" y="35"/>
                  </a:cxn>
                  <a:cxn ang="0">
                    <a:pos x="323" y="21"/>
                  </a:cxn>
                  <a:cxn ang="0">
                    <a:pos x="336" y="19"/>
                  </a:cxn>
                  <a:cxn ang="0">
                    <a:pos x="349" y="21"/>
                  </a:cxn>
                  <a:cxn ang="0">
                    <a:pos x="360" y="43"/>
                  </a:cxn>
                  <a:cxn ang="0">
                    <a:pos x="366" y="67"/>
                  </a:cxn>
                  <a:cxn ang="0">
                    <a:pos x="387" y="59"/>
                  </a:cxn>
                  <a:cxn ang="0">
                    <a:pos x="409" y="64"/>
                  </a:cxn>
                  <a:cxn ang="0">
                    <a:pos x="417" y="81"/>
                  </a:cxn>
                  <a:cxn ang="0">
                    <a:pos x="409" y="86"/>
                  </a:cxn>
                  <a:cxn ang="0">
                    <a:pos x="390" y="89"/>
                  </a:cxn>
                  <a:cxn ang="0">
                    <a:pos x="384" y="97"/>
                  </a:cxn>
                  <a:cxn ang="0">
                    <a:pos x="371" y="113"/>
                  </a:cxn>
                  <a:cxn ang="0">
                    <a:pos x="355" y="124"/>
                  </a:cxn>
                  <a:cxn ang="0">
                    <a:pos x="341" y="124"/>
                  </a:cxn>
                  <a:cxn ang="0">
                    <a:pos x="323" y="134"/>
                  </a:cxn>
                  <a:cxn ang="0">
                    <a:pos x="333" y="150"/>
                  </a:cxn>
                  <a:cxn ang="0">
                    <a:pos x="315" y="172"/>
                  </a:cxn>
                  <a:cxn ang="0">
                    <a:pos x="290" y="177"/>
                  </a:cxn>
                  <a:cxn ang="0">
                    <a:pos x="255" y="196"/>
                  </a:cxn>
                  <a:cxn ang="0">
                    <a:pos x="239" y="193"/>
                  </a:cxn>
                  <a:cxn ang="0">
                    <a:pos x="204" y="180"/>
                  </a:cxn>
                  <a:cxn ang="0">
                    <a:pos x="178" y="183"/>
                  </a:cxn>
                  <a:cxn ang="0">
                    <a:pos x="137" y="183"/>
                  </a:cxn>
                  <a:cxn ang="0">
                    <a:pos x="124" y="161"/>
                  </a:cxn>
                  <a:cxn ang="0">
                    <a:pos x="119" y="153"/>
                  </a:cxn>
                  <a:cxn ang="0">
                    <a:pos x="102" y="148"/>
                  </a:cxn>
                  <a:cxn ang="0">
                    <a:pos x="84" y="142"/>
                  </a:cxn>
                  <a:cxn ang="0">
                    <a:pos x="51" y="134"/>
                  </a:cxn>
                  <a:cxn ang="0">
                    <a:pos x="54" y="121"/>
                  </a:cxn>
                  <a:cxn ang="0">
                    <a:pos x="49" y="110"/>
                  </a:cxn>
                  <a:cxn ang="0">
                    <a:pos x="41" y="97"/>
                  </a:cxn>
                  <a:cxn ang="0">
                    <a:pos x="30" y="91"/>
                  </a:cxn>
                  <a:cxn ang="0">
                    <a:pos x="19" y="91"/>
                  </a:cxn>
                  <a:cxn ang="0">
                    <a:pos x="14" y="89"/>
                  </a:cxn>
                  <a:cxn ang="0">
                    <a:pos x="3" y="78"/>
                  </a:cxn>
                  <a:cxn ang="0">
                    <a:pos x="0" y="75"/>
                  </a:cxn>
                </a:cxnLst>
                <a:rect l="0" t="0" r="r" b="b"/>
                <a:pathLst>
                  <a:path w="417" h="196">
                    <a:moveTo>
                      <a:pt x="0" y="70"/>
                    </a:moveTo>
                    <a:lnTo>
                      <a:pt x="0" y="64"/>
                    </a:lnTo>
                    <a:lnTo>
                      <a:pt x="3" y="62"/>
                    </a:lnTo>
                    <a:lnTo>
                      <a:pt x="11" y="64"/>
                    </a:lnTo>
                    <a:lnTo>
                      <a:pt x="11" y="62"/>
                    </a:lnTo>
                    <a:lnTo>
                      <a:pt x="14" y="59"/>
                    </a:lnTo>
                    <a:lnTo>
                      <a:pt x="16" y="59"/>
                    </a:lnTo>
                    <a:lnTo>
                      <a:pt x="19" y="56"/>
                    </a:lnTo>
                    <a:lnTo>
                      <a:pt x="19" y="51"/>
                    </a:lnTo>
                    <a:lnTo>
                      <a:pt x="22" y="51"/>
                    </a:lnTo>
                    <a:lnTo>
                      <a:pt x="22" y="48"/>
                    </a:lnTo>
                    <a:lnTo>
                      <a:pt x="25" y="46"/>
                    </a:lnTo>
                    <a:lnTo>
                      <a:pt x="27" y="46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27" y="40"/>
                    </a:lnTo>
                    <a:lnTo>
                      <a:pt x="27" y="40"/>
                    </a:lnTo>
                    <a:lnTo>
                      <a:pt x="30" y="38"/>
                    </a:lnTo>
                    <a:lnTo>
                      <a:pt x="33" y="40"/>
                    </a:lnTo>
                    <a:lnTo>
                      <a:pt x="35" y="38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43" y="32"/>
                    </a:lnTo>
                    <a:lnTo>
                      <a:pt x="46" y="32"/>
                    </a:lnTo>
                    <a:lnTo>
                      <a:pt x="49" y="32"/>
                    </a:lnTo>
                    <a:lnTo>
                      <a:pt x="51" y="32"/>
                    </a:lnTo>
                    <a:lnTo>
                      <a:pt x="54" y="32"/>
                    </a:lnTo>
                    <a:lnTo>
                      <a:pt x="54" y="32"/>
                    </a:lnTo>
                    <a:lnTo>
                      <a:pt x="57" y="35"/>
                    </a:lnTo>
                    <a:lnTo>
                      <a:pt x="57" y="35"/>
                    </a:lnTo>
                    <a:lnTo>
                      <a:pt x="59" y="38"/>
                    </a:lnTo>
                    <a:lnTo>
                      <a:pt x="62" y="38"/>
                    </a:lnTo>
                    <a:lnTo>
                      <a:pt x="62" y="38"/>
                    </a:lnTo>
                    <a:lnTo>
                      <a:pt x="65" y="38"/>
                    </a:lnTo>
                    <a:lnTo>
                      <a:pt x="68" y="35"/>
                    </a:lnTo>
                    <a:lnTo>
                      <a:pt x="70" y="35"/>
                    </a:lnTo>
                    <a:lnTo>
                      <a:pt x="73" y="38"/>
                    </a:lnTo>
                    <a:lnTo>
                      <a:pt x="73" y="40"/>
                    </a:lnTo>
                    <a:lnTo>
                      <a:pt x="73" y="40"/>
                    </a:lnTo>
                    <a:lnTo>
                      <a:pt x="81" y="46"/>
                    </a:lnTo>
                    <a:lnTo>
                      <a:pt x="84" y="48"/>
                    </a:lnTo>
                    <a:lnTo>
                      <a:pt x="86" y="48"/>
                    </a:lnTo>
                    <a:lnTo>
                      <a:pt x="89" y="48"/>
                    </a:lnTo>
                    <a:lnTo>
                      <a:pt x="92" y="48"/>
                    </a:lnTo>
                    <a:lnTo>
                      <a:pt x="94" y="46"/>
                    </a:lnTo>
                    <a:lnTo>
                      <a:pt x="97" y="46"/>
                    </a:lnTo>
                    <a:lnTo>
                      <a:pt x="100" y="46"/>
                    </a:lnTo>
                    <a:lnTo>
                      <a:pt x="102" y="48"/>
                    </a:lnTo>
                    <a:lnTo>
                      <a:pt x="105" y="46"/>
                    </a:lnTo>
                    <a:lnTo>
                      <a:pt x="110" y="46"/>
                    </a:lnTo>
                    <a:lnTo>
                      <a:pt x="113" y="48"/>
                    </a:lnTo>
                    <a:lnTo>
                      <a:pt x="116" y="48"/>
                    </a:lnTo>
                    <a:lnTo>
                      <a:pt x="116" y="46"/>
                    </a:lnTo>
                    <a:lnTo>
                      <a:pt x="119" y="48"/>
                    </a:lnTo>
                    <a:lnTo>
                      <a:pt x="121" y="46"/>
                    </a:lnTo>
                    <a:lnTo>
                      <a:pt x="124" y="43"/>
                    </a:lnTo>
                    <a:lnTo>
                      <a:pt x="124" y="40"/>
                    </a:lnTo>
                    <a:lnTo>
                      <a:pt x="121" y="38"/>
                    </a:lnTo>
                    <a:lnTo>
                      <a:pt x="121" y="35"/>
                    </a:lnTo>
                    <a:lnTo>
                      <a:pt x="121" y="29"/>
                    </a:lnTo>
                    <a:lnTo>
                      <a:pt x="121" y="29"/>
                    </a:lnTo>
                    <a:lnTo>
                      <a:pt x="119" y="27"/>
                    </a:lnTo>
                    <a:lnTo>
                      <a:pt x="119" y="27"/>
                    </a:lnTo>
                    <a:lnTo>
                      <a:pt x="113" y="24"/>
                    </a:lnTo>
                    <a:lnTo>
                      <a:pt x="113" y="21"/>
                    </a:lnTo>
                    <a:lnTo>
                      <a:pt x="113" y="16"/>
                    </a:lnTo>
                    <a:lnTo>
                      <a:pt x="116" y="11"/>
                    </a:lnTo>
                    <a:lnTo>
                      <a:pt x="116" y="11"/>
                    </a:lnTo>
                    <a:lnTo>
                      <a:pt x="116" y="8"/>
                    </a:lnTo>
                    <a:lnTo>
                      <a:pt x="119" y="5"/>
                    </a:lnTo>
                    <a:lnTo>
                      <a:pt x="121" y="8"/>
                    </a:lnTo>
                    <a:lnTo>
                      <a:pt x="121" y="5"/>
                    </a:lnTo>
                    <a:lnTo>
                      <a:pt x="121" y="3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4" y="0"/>
                    </a:lnTo>
                    <a:lnTo>
                      <a:pt x="127" y="0"/>
                    </a:lnTo>
                    <a:lnTo>
                      <a:pt x="129" y="3"/>
                    </a:lnTo>
                    <a:lnTo>
                      <a:pt x="135" y="3"/>
                    </a:lnTo>
                    <a:lnTo>
                      <a:pt x="135" y="3"/>
                    </a:lnTo>
                    <a:lnTo>
                      <a:pt x="137" y="5"/>
                    </a:lnTo>
                    <a:lnTo>
                      <a:pt x="140" y="5"/>
                    </a:lnTo>
                    <a:lnTo>
                      <a:pt x="145" y="5"/>
                    </a:lnTo>
                    <a:lnTo>
                      <a:pt x="148" y="5"/>
                    </a:lnTo>
                    <a:lnTo>
                      <a:pt x="148" y="8"/>
                    </a:lnTo>
                    <a:lnTo>
                      <a:pt x="153" y="8"/>
                    </a:lnTo>
                    <a:lnTo>
                      <a:pt x="153" y="8"/>
                    </a:lnTo>
                    <a:lnTo>
                      <a:pt x="156" y="8"/>
                    </a:lnTo>
                    <a:lnTo>
                      <a:pt x="161" y="8"/>
                    </a:lnTo>
                    <a:lnTo>
                      <a:pt x="164" y="11"/>
                    </a:lnTo>
                    <a:lnTo>
                      <a:pt x="167" y="13"/>
                    </a:lnTo>
                    <a:lnTo>
                      <a:pt x="167" y="13"/>
                    </a:lnTo>
                    <a:lnTo>
                      <a:pt x="167" y="16"/>
                    </a:lnTo>
                    <a:lnTo>
                      <a:pt x="167" y="19"/>
                    </a:lnTo>
                    <a:lnTo>
                      <a:pt x="167" y="19"/>
                    </a:lnTo>
                    <a:lnTo>
                      <a:pt x="170" y="21"/>
                    </a:lnTo>
                    <a:lnTo>
                      <a:pt x="170" y="24"/>
                    </a:lnTo>
                    <a:lnTo>
                      <a:pt x="172" y="27"/>
                    </a:lnTo>
                    <a:lnTo>
                      <a:pt x="172" y="27"/>
                    </a:lnTo>
                    <a:lnTo>
                      <a:pt x="175" y="29"/>
                    </a:lnTo>
                    <a:lnTo>
                      <a:pt x="178" y="29"/>
                    </a:lnTo>
                    <a:lnTo>
                      <a:pt x="180" y="32"/>
                    </a:lnTo>
                    <a:lnTo>
                      <a:pt x="186" y="32"/>
                    </a:lnTo>
                    <a:lnTo>
                      <a:pt x="186" y="32"/>
                    </a:lnTo>
                    <a:lnTo>
                      <a:pt x="188" y="32"/>
                    </a:lnTo>
                    <a:lnTo>
                      <a:pt x="191" y="32"/>
                    </a:lnTo>
                    <a:lnTo>
                      <a:pt x="194" y="32"/>
                    </a:lnTo>
                    <a:lnTo>
                      <a:pt x="196" y="32"/>
                    </a:lnTo>
                    <a:lnTo>
                      <a:pt x="196" y="32"/>
                    </a:lnTo>
                    <a:lnTo>
                      <a:pt x="199" y="32"/>
                    </a:lnTo>
                    <a:lnTo>
                      <a:pt x="202" y="29"/>
                    </a:lnTo>
                    <a:lnTo>
                      <a:pt x="204" y="27"/>
                    </a:lnTo>
                    <a:lnTo>
                      <a:pt x="210" y="27"/>
                    </a:lnTo>
                    <a:lnTo>
                      <a:pt x="213" y="27"/>
                    </a:lnTo>
                    <a:lnTo>
                      <a:pt x="218" y="27"/>
                    </a:lnTo>
                    <a:lnTo>
                      <a:pt x="221" y="24"/>
                    </a:lnTo>
                    <a:lnTo>
                      <a:pt x="223" y="27"/>
                    </a:lnTo>
                    <a:lnTo>
                      <a:pt x="226" y="27"/>
                    </a:lnTo>
                    <a:lnTo>
                      <a:pt x="231" y="27"/>
                    </a:lnTo>
                    <a:lnTo>
                      <a:pt x="234" y="29"/>
                    </a:lnTo>
                    <a:lnTo>
                      <a:pt x="239" y="32"/>
                    </a:lnTo>
                    <a:lnTo>
                      <a:pt x="245" y="32"/>
                    </a:lnTo>
                    <a:lnTo>
                      <a:pt x="247" y="32"/>
                    </a:lnTo>
                    <a:lnTo>
                      <a:pt x="247" y="32"/>
                    </a:lnTo>
                    <a:lnTo>
                      <a:pt x="250" y="38"/>
                    </a:lnTo>
                    <a:lnTo>
                      <a:pt x="253" y="40"/>
                    </a:lnTo>
                    <a:lnTo>
                      <a:pt x="253" y="40"/>
                    </a:lnTo>
                    <a:lnTo>
                      <a:pt x="255" y="40"/>
                    </a:lnTo>
                    <a:lnTo>
                      <a:pt x="258" y="43"/>
                    </a:lnTo>
                    <a:lnTo>
                      <a:pt x="261" y="43"/>
                    </a:lnTo>
                    <a:lnTo>
                      <a:pt x="266" y="43"/>
                    </a:lnTo>
                    <a:lnTo>
                      <a:pt x="272" y="43"/>
                    </a:lnTo>
                    <a:lnTo>
                      <a:pt x="280" y="43"/>
                    </a:lnTo>
                    <a:lnTo>
                      <a:pt x="282" y="43"/>
                    </a:lnTo>
                    <a:lnTo>
                      <a:pt x="285" y="43"/>
                    </a:lnTo>
                    <a:lnTo>
                      <a:pt x="288" y="43"/>
                    </a:lnTo>
                    <a:lnTo>
                      <a:pt x="290" y="43"/>
                    </a:lnTo>
                    <a:lnTo>
                      <a:pt x="290" y="43"/>
                    </a:lnTo>
                    <a:lnTo>
                      <a:pt x="293" y="40"/>
                    </a:lnTo>
                    <a:lnTo>
                      <a:pt x="298" y="38"/>
                    </a:lnTo>
                    <a:lnTo>
                      <a:pt x="301" y="38"/>
                    </a:lnTo>
                    <a:lnTo>
                      <a:pt x="304" y="35"/>
                    </a:lnTo>
                    <a:lnTo>
                      <a:pt x="306" y="35"/>
                    </a:lnTo>
                    <a:lnTo>
                      <a:pt x="312" y="35"/>
                    </a:lnTo>
                    <a:lnTo>
                      <a:pt x="315" y="32"/>
                    </a:lnTo>
                    <a:lnTo>
                      <a:pt x="317" y="29"/>
                    </a:lnTo>
                    <a:lnTo>
                      <a:pt x="317" y="29"/>
                    </a:lnTo>
                    <a:lnTo>
                      <a:pt x="317" y="27"/>
                    </a:lnTo>
                    <a:lnTo>
                      <a:pt x="320" y="24"/>
                    </a:lnTo>
                    <a:lnTo>
                      <a:pt x="323" y="21"/>
                    </a:lnTo>
                    <a:lnTo>
                      <a:pt x="323" y="19"/>
                    </a:lnTo>
                    <a:lnTo>
                      <a:pt x="325" y="19"/>
                    </a:lnTo>
                    <a:lnTo>
                      <a:pt x="328" y="19"/>
                    </a:lnTo>
                    <a:lnTo>
                      <a:pt x="328" y="19"/>
                    </a:lnTo>
                    <a:lnTo>
                      <a:pt x="333" y="16"/>
                    </a:lnTo>
                    <a:lnTo>
                      <a:pt x="336" y="19"/>
                    </a:lnTo>
                    <a:lnTo>
                      <a:pt x="339" y="19"/>
                    </a:lnTo>
                    <a:lnTo>
                      <a:pt x="341" y="21"/>
                    </a:lnTo>
                    <a:lnTo>
                      <a:pt x="341" y="21"/>
                    </a:lnTo>
                    <a:lnTo>
                      <a:pt x="344" y="21"/>
                    </a:lnTo>
                    <a:lnTo>
                      <a:pt x="347" y="21"/>
                    </a:lnTo>
                    <a:lnTo>
                      <a:pt x="349" y="21"/>
                    </a:lnTo>
                    <a:lnTo>
                      <a:pt x="352" y="21"/>
                    </a:lnTo>
                    <a:lnTo>
                      <a:pt x="352" y="19"/>
                    </a:lnTo>
                    <a:lnTo>
                      <a:pt x="358" y="19"/>
                    </a:lnTo>
                    <a:lnTo>
                      <a:pt x="360" y="19"/>
                    </a:lnTo>
                    <a:lnTo>
                      <a:pt x="363" y="21"/>
                    </a:lnTo>
                    <a:lnTo>
                      <a:pt x="360" y="43"/>
                    </a:lnTo>
                    <a:lnTo>
                      <a:pt x="360" y="48"/>
                    </a:lnTo>
                    <a:lnTo>
                      <a:pt x="360" y="51"/>
                    </a:lnTo>
                    <a:lnTo>
                      <a:pt x="360" y="54"/>
                    </a:lnTo>
                    <a:lnTo>
                      <a:pt x="358" y="59"/>
                    </a:lnTo>
                    <a:lnTo>
                      <a:pt x="360" y="64"/>
                    </a:lnTo>
                    <a:lnTo>
                      <a:pt x="366" y="67"/>
                    </a:lnTo>
                    <a:lnTo>
                      <a:pt x="371" y="64"/>
                    </a:lnTo>
                    <a:lnTo>
                      <a:pt x="376" y="64"/>
                    </a:lnTo>
                    <a:lnTo>
                      <a:pt x="382" y="64"/>
                    </a:lnTo>
                    <a:lnTo>
                      <a:pt x="384" y="67"/>
                    </a:lnTo>
                    <a:lnTo>
                      <a:pt x="387" y="62"/>
                    </a:lnTo>
                    <a:lnTo>
                      <a:pt x="387" y="59"/>
                    </a:lnTo>
                    <a:lnTo>
                      <a:pt x="387" y="56"/>
                    </a:lnTo>
                    <a:lnTo>
                      <a:pt x="392" y="56"/>
                    </a:lnTo>
                    <a:lnTo>
                      <a:pt x="392" y="54"/>
                    </a:lnTo>
                    <a:lnTo>
                      <a:pt x="400" y="56"/>
                    </a:lnTo>
                    <a:lnTo>
                      <a:pt x="403" y="62"/>
                    </a:lnTo>
                    <a:lnTo>
                      <a:pt x="409" y="64"/>
                    </a:lnTo>
                    <a:lnTo>
                      <a:pt x="411" y="70"/>
                    </a:lnTo>
                    <a:lnTo>
                      <a:pt x="417" y="72"/>
                    </a:lnTo>
                    <a:lnTo>
                      <a:pt x="417" y="75"/>
                    </a:lnTo>
                    <a:lnTo>
                      <a:pt x="417" y="78"/>
                    </a:lnTo>
                    <a:lnTo>
                      <a:pt x="417" y="81"/>
                    </a:lnTo>
                    <a:lnTo>
                      <a:pt x="417" y="81"/>
                    </a:lnTo>
                    <a:lnTo>
                      <a:pt x="417" y="83"/>
                    </a:lnTo>
                    <a:lnTo>
                      <a:pt x="417" y="86"/>
                    </a:lnTo>
                    <a:lnTo>
                      <a:pt x="414" y="83"/>
                    </a:lnTo>
                    <a:lnTo>
                      <a:pt x="411" y="83"/>
                    </a:lnTo>
                    <a:lnTo>
                      <a:pt x="409" y="83"/>
                    </a:lnTo>
                    <a:lnTo>
                      <a:pt x="409" y="86"/>
                    </a:lnTo>
                    <a:lnTo>
                      <a:pt x="403" y="83"/>
                    </a:lnTo>
                    <a:lnTo>
                      <a:pt x="400" y="83"/>
                    </a:lnTo>
                    <a:lnTo>
                      <a:pt x="398" y="86"/>
                    </a:lnTo>
                    <a:lnTo>
                      <a:pt x="395" y="89"/>
                    </a:lnTo>
                    <a:lnTo>
                      <a:pt x="392" y="91"/>
                    </a:lnTo>
                    <a:lnTo>
                      <a:pt x="390" y="89"/>
                    </a:lnTo>
                    <a:lnTo>
                      <a:pt x="390" y="89"/>
                    </a:lnTo>
                    <a:lnTo>
                      <a:pt x="390" y="91"/>
                    </a:lnTo>
                    <a:lnTo>
                      <a:pt x="390" y="94"/>
                    </a:lnTo>
                    <a:lnTo>
                      <a:pt x="387" y="94"/>
                    </a:lnTo>
                    <a:lnTo>
                      <a:pt x="384" y="94"/>
                    </a:lnTo>
                    <a:lnTo>
                      <a:pt x="384" y="97"/>
                    </a:lnTo>
                    <a:lnTo>
                      <a:pt x="382" y="99"/>
                    </a:lnTo>
                    <a:lnTo>
                      <a:pt x="382" y="102"/>
                    </a:lnTo>
                    <a:lnTo>
                      <a:pt x="382" y="105"/>
                    </a:lnTo>
                    <a:lnTo>
                      <a:pt x="379" y="107"/>
                    </a:lnTo>
                    <a:lnTo>
                      <a:pt x="376" y="107"/>
                    </a:lnTo>
                    <a:lnTo>
                      <a:pt x="371" y="113"/>
                    </a:lnTo>
                    <a:lnTo>
                      <a:pt x="368" y="113"/>
                    </a:lnTo>
                    <a:lnTo>
                      <a:pt x="366" y="113"/>
                    </a:lnTo>
                    <a:lnTo>
                      <a:pt x="363" y="113"/>
                    </a:lnTo>
                    <a:lnTo>
                      <a:pt x="360" y="118"/>
                    </a:lnTo>
                    <a:lnTo>
                      <a:pt x="358" y="121"/>
                    </a:lnTo>
                    <a:lnTo>
                      <a:pt x="355" y="124"/>
                    </a:lnTo>
                    <a:lnTo>
                      <a:pt x="352" y="124"/>
                    </a:lnTo>
                    <a:lnTo>
                      <a:pt x="352" y="126"/>
                    </a:lnTo>
                    <a:lnTo>
                      <a:pt x="352" y="126"/>
                    </a:lnTo>
                    <a:lnTo>
                      <a:pt x="347" y="126"/>
                    </a:lnTo>
                    <a:lnTo>
                      <a:pt x="344" y="126"/>
                    </a:lnTo>
                    <a:lnTo>
                      <a:pt x="341" y="124"/>
                    </a:lnTo>
                    <a:lnTo>
                      <a:pt x="336" y="121"/>
                    </a:lnTo>
                    <a:lnTo>
                      <a:pt x="333" y="121"/>
                    </a:lnTo>
                    <a:lnTo>
                      <a:pt x="328" y="121"/>
                    </a:lnTo>
                    <a:lnTo>
                      <a:pt x="325" y="124"/>
                    </a:lnTo>
                    <a:lnTo>
                      <a:pt x="323" y="126"/>
                    </a:lnTo>
                    <a:lnTo>
                      <a:pt x="323" y="134"/>
                    </a:lnTo>
                    <a:lnTo>
                      <a:pt x="323" y="137"/>
                    </a:lnTo>
                    <a:lnTo>
                      <a:pt x="323" y="137"/>
                    </a:lnTo>
                    <a:lnTo>
                      <a:pt x="331" y="142"/>
                    </a:lnTo>
                    <a:lnTo>
                      <a:pt x="336" y="145"/>
                    </a:lnTo>
                    <a:lnTo>
                      <a:pt x="336" y="148"/>
                    </a:lnTo>
                    <a:lnTo>
                      <a:pt x="333" y="150"/>
                    </a:lnTo>
                    <a:lnTo>
                      <a:pt x="333" y="153"/>
                    </a:lnTo>
                    <a:lnTo>
                      <a:pt x="325" y="158"/>
                    </a:lnTo>
                    <a:lnTo>
                      <a:pt x="323" y="164"/>
                    </a:lnTo>
                    <a:lnTo>
                      <a:pt x="320" y="169"/>
                    </a:lnTo>
                    <a:lnTo>
                      <a:pt x="317" y="169"/>
                    </a:lnTo>
                    <a:lnTo>
                      <a:pt x="315" y="172"/>
                    </a:lnTo>
                    <a:lnTo>
                      <a:pt x="312" y="172"/>
                    </a:lnTo>
                    <a:lnTo>
                      <a:pt x="306" y="172"/>
                    </a:lnTo>
                    <a:lnTo>
                      <a:pt x="304" y="177"/>
                    </a:lnTo>
                    <a:lnTo>
                      <a:pt x="298" y="177"/>
                    </a:lnTo>
                    <a:lnTo>
                      <a:pt x="293" y="177"/>
                    </a:lnTo>
                    <a:lnTo>
                      <a:pt x="290" y="177"/>
                    </a:lnTo>
                    <a:lnTo>
                      <a:pt x="285" y="180"/>
                    </a:lnTo>
                    <a:lnTo>
                      <a:pt x="277" y="183"/>
                    </a:lnTo>
                    <a:lnTo>
                      <a:pt x="269" y="185"/>
                    </a:lnTo>
                    <a:lnTo>
                      <a:pt x="264" y="191"/>
                    </a:lnTo>
                    <a:lnTo>
                      <a:pt x="258" y="193"/>
                    </a:lnTo>
                    <a:lnTo>
                      <a:pt x="255" y="196"/>
                    </a:lnTo>
                    <a:lnTo>
                      <a:pt x="253" y="196"/>
                    </a:lnTo>
                    <a:lnTo>
                      <a:pt x="250" y="196"/>
                    </a:lnTo>
                    <a:lnTo>
                      <a:pt x="250" y="193"/>
                    </a:lnTo>
                    <a:lnTo>
                      <a:pt x="250" y="191"/>
                    </a:lnTo>
                    <a:lnTo>
                      <a:pt x="242" y="193"/>
                    </a:lnTo>
                    <a:lnTo>
                      <a:pt x="239" y="193"/>
                    </a:lnTo>
                    <a:lnTo>
                      <a:pt x="234" y="191"/>
                    </a:lnTo>
                    <a:lnTo>
                      <a:pt x="229" y="191"/>
                    </a:lnTo>
                    <a:lnTo>
                      <a:pt x="221" y="188"/>
                    </a:lnTo>
                    <a:lnTo>
                      <a:pt x="213" y="183"/>
                    </a:lnTo>
                    <a:lnTo>
                      <a:pt x="207" y="180"/>
                    </a:lnTo>
                    <a:lnTo>
                      <a:pt x="204" y="180"/>
                    </a:lnTo>
                    <a:lnTo>
                      <a:pt x="194" y="177"/>
                    </a:lnTo>
                    <a:lnTo>
                      <a:pt x="186" y="177"/>
                    </a:lnTo>
                    <a:lnTo>
                      <a:pt x="183" y="177"/>
                    </a:lnTo>
                    <a:lnTo>
                      <a:pt x="183" y="180"/>
                    </a:lnTo>
                    <a:lnTo>
                      <a:pt x="183" y="180"/>
                    </a:lnTo>
                    <a:lnTo>
                      <a:pt x="178" y="183"/>
                    </a:lnTo>
                    <a:lnTo>
                      <a:pt x="172" y="183"/>
                    </a:lnTo>
                    <a:lnTo>
                      <a:pt x="159" y="183"/>
                    </a:lnTo>
                    <a:lnTo>
                      <a:pt x="151" y="183"/>
                    </a:lnTo>
                    <a:lnTo>
                      <a:pt x="145" y="183"/>
                    </a:lnTo>
                    <a:lnTo>
                      <a:pt x="140" y="183"/>
                    </a:lnTo>
                    <a:lnTo>
                      <a:pt x="137" y="183"/>
                    </a:lnTo>
                    <a:lnTo>
                      <a:pt x="135" y="183"/>
                    </a:lnTo>
                    <a:lnTo>
                      <a:pt x="132" y="177"/>
                    </a:lnTo>
                    <a:lnTo>
                      <a:pt x="132" y="175"/>
                    </a:lnTo>
                    <a:lnTo>
                      <a:pt x="127" y="169"/>
                    </a:lnTo>
                    <a:lnTo>
                      <a:pt x="127" y="166"/>
                    </a:lnTo>
                    <a:lnTo>
                      <a:pt x="124" y="161"/>
                    </a:lnTo>
                    <a:lnTo>
                      <a:pt x="124" y="161"/>
                    </a:lnTo>
                    <a:lnTo>
                      <a:pt x="121" y="158"/>
                    </a:lnTo>
                    <a:lnTo>
                      <a:pt x="119" y="158"/>
                    </a:lnTo>
                    <a:lnTo>
                      <a:pt x="119" y="158"/>
                    </a:lnTo>
                    <a:lnTo>
                      <a:pt x="119" y="156"/>
                    </a:lnTo>
                    <a:lnTo>
                      <a:pt x="119" y="153"/>
                    </a:lnTo>
                    <a:lnTo>
                      <a:pt x="116" y="153"/>
                    </a:lnTo>
                    <a:lnTo>
                      <a:pt x="116" y="153"/>
                    </a:lnTo>
                    <a:lnTo>
                      <a:pt x="110" y="153"/>
                    </a:lnTo>
                    <a:lnTo>
                      <a:pt x="108" y="150"/>
                    </a:lnTo>
                    <a:lnTo>
                      <a:pt x="102" y="148"/>
                    </a:lnTo>
                    <a:lnTo>
                      <a:pt x="102" y="148"/>
                    </a:lnTo>
                    <a:lnTo>
                      <a:pt x="100" y="148"/>
                    </a:lnTo>
                    <a:lnTo>
                      <a:pt x="97" y="148"/>
                    </a:lnTo>
                    <a:lnTo>
                      <a:pt x="97" y="145"/>
                    </a:lnTo>
                    <a:lnTo>
                      <a:pt x="92" y="142"/>
                    </a:lnTo>
                    <a:lnTo>
                      <a:pt x="84" y="140"/>
                    </a:lnTo>
                    <a:lnTo>
                      <a:pt x="84" y="142"/>
                    </a:lnTo>
                    <a:lnTo>
                      <a:pt x="81" y="142"/>
                    </a:lnTo>
                    <a:lnTo>
                      <a:pt x="78" y="142"/>
                    </a:lnTo>
                    <a:lnTo>
                      <a:pt x="73" y="142"/>
                    </a:lnTo>
                    <a:lnTo>
                      <a:pt x="59" y="140"/>
                    </a:lnTo>
                    <a:lnTo>
                      <a:pt x="57" y="137"/>
                    </a:lnTo>
                    <a:lnTo>
                      <a:pt x="51" y="134"/>
                    </a:lnTo>
                    <a:lnTo>
                      <a:pt x="51" y="132"/>
                    </a:lnTo>
                    <a:lnTo>
                      <a:pt x="51" y="129"/>
                    </a:lnTo>
                    <a:lnTo>
                      <a:pt x="54" y="129"/>
                    </a:lnTo>
                    <a:lnTo>
                      <a:pt x="54" y="126"/>
                    </a:lnTo>
                    <a:lnTo>
                      <a:pt x="57" y="124"/>
                    </a:lnTo>
                    <a:lnTo>
                      <a:pt x="54" y="121"/>
                    </a:lnTo>
                    <a:lnTo>
                      <a:pt x="54" y="118"/>
                    </a:lnTo>
                    <a:lnTo>
                      <a:pt x="54" y="118"/>
                    </a:lnTo>
                    <a:lnTo>
                      <a:pt x="54" y="115"/>
                    </a:lnTo>
                    <a:lnTo>
                      <a:pt x="51" y="113"/>
                    </a:lnTo>
                    <a:lnTo>
                      <a:pt x="51" y="110"/>
                    </a:lnTo>
                    <a:lnTo>
                      <a:pt x="49" y="110"/>
                    </a:lnTo>
                    <a:lnTo>
                      <a:pt x="46" y="107"/>
                    </a:lnTo>
                    <a:lnTo>
                      <a:pt x="46" y="105"/>
                    </a:lnTo>
                    <a:lnTo>
                      <a:pt x="43" y="102"/>
                    </a:lnTo>
                    <a:lnTo>
                      <a:pt x="43" y="99"/>
                    </a:lnTo>
                    <a:lnTo>
                      <a:pt x="43" y="99"/>
                    </a:lnTo>
                    <a:lnTo>
                      <a:pt x="41" y="97"/>
                    </a:lnTo>
                    <a:lnTo>
                      <a:pt x="41" y="94"/>
                    </a:lnTo>
                    <a:lnTo>
                      <a:pt x="38" y="94"/>
                    </a:lnTo>
                    <a:lnTo>
                      <a:pt x="38" y="91"/>
                    </a:lnTo>
                    <a:lnTo>
                      <a:pt x="35" y="91"/>
                    </a:lnTo>
                    <a:lnTo>
                      <a:pt x="33" y="91"/>
                    </a:lnTo>
                    <a:lnTo>
                      <a:pt x="30" y="91"/>
                    </a:lnTo>
                    <a:lnTo>
                      <a:pt x="30" y="94"/>
                    </a:lnTo>
                    <a:lnTo>
                      <a:pt x="27" y="91"/>
                    </a:lnTo>
                    <a:lnTo>
                      <a:pt x="27" y="91"/>
                    </a:lnTo>
                    <a:lnTo>
                      <a:pt x="25" y="89"/>
                    </a:lnTo>
                    <a:lnTo>
                      <a:pt x="22" y="89"/>
                    </a:lnTo>
                    <a:lnTo>
                      <a:pt x="19" y="91"/>
                    </a:lnTo>
                    <a:lnTo>
                      <a:pt x="19" y="91"/>
                    </a:lnTo>
                    <a:lnTo>
                      <a:pt x="19" y="94"/>
                    </a:lnTo>
                    <a:lnTo>
                      <a:pt x="16" y="94"/>
                    </a:lnTo>
                    <a:lnTo>
                      <a:pt x="14" y="91"/>
                    </a:lnTo>
                    <a:lnTo>
                      <a:pt x="14" y="89"/>
                    </a:lnTo>
                    <a:lnTo>
                      <a:pt x="14" y="89"/>
                    </a:lnTo>
                    <a:lnTo>
                      <a:pt x="11" y="86"/>
                    </a:lnTo>
                    <a:lnTo>
                      <a:pt x="8" y="83"/>
                    </a:lnTo>
                    <a:lnTo>
                      <a:pt x="8" y="83"/>
                    </a:lnTo>
                    <a:lnTo>
                      <a:pt x="6" y="81"/>
                    </a:lnTo>
                    <a:lnTo>
                      <a:pt x="3" y="81"/>
                    </a:lnTo>
                    <a:lnTo>
                      <a:pt x="3" y="78"/>
                    </a:lnTo>
                    <a:lnTo>
                      <a:pt x="3" y="78"/>
                    </a:lnTo>
                    <a:lnTo>
                      <a:pt x="3" y="75"/>
                    </a:lnTo>
                    <a:lnTo>
                      <a:pt x="3" y="75"/>
                    </a:lnTo>
                    <a:lnTo>
                      <a:pt x="3" y="75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0" y="70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5" name="Freeform 1168">
                <a:extLst>
                  <a:ext uri="{FF2B5EF4-FFF2-40B4-BE49-F238E27FC236}">
                    <a16:creationId xmlns:a16="http://schemas.microsoft.com/office/drawing/2014/main" xmlns="" id="{85AF4381-3BDB-421E-A427-2C7C79350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0221" y="4120009"/>
                <a:ext cx="504789" cy="317231"/>
              </a:xfrm>
              <a:custGeom>
                <a:avLst/>
                <a:gdLst/>
                <a:ahLst/>
                <a:cxnLst>
                  <a:cxn ang="0">
                    <a:pos x="175" y="126"/>
                  </a:cxn>
                  <a:cxn ang="0">
                    <a:pos x="177" y="118"/>
                  </a:cxn>
                  <a:cxn ang="0">
                    <a:pos x="175" y="113"/>
                  </a:cxn>
                  <a:cxn ang="0">
                    <a:pos x="175" y="108"/>
                  </a:cxn>
                  <a:cxn ang="0">
                    <a:pos x="169" y="105"/>
                  </a:cxn>
                  <a:cxn ang="0">
                    <a:pos x="164" y="102"/>
                  </a:cxn>
                  <a:cxn ang="0">
                    <a:pos x="167" y="94"/>
                  </a:cxn>
                  <a:cxn ang="0">
                    <a:pos x="175" y="94"/>
                  </a:cxn>
                  <a:cxn ang="0">
                    <a:pos x="180" y="89"/>
                  </a:cxn>
                  <a:cxn ang="0">
                    <a:pos x="177" y="86"/>
                  </a:cxn>
                  <a:cxn ang="0">
                    <a:pos x="188" y="83"/>
                  </a:cxn>
                  <a:cxn ang="0">
                    <a:pos x="185" y="78"/>
                  </a:cxn>
                  <a:cxn ang="0">
                    <a:pos x="188" y="73"/>
                  </a:cxn>
                  <a:cxn ang="0">
                    <a:pos x="196" y="73"/>
                  </a:cxn>
                  <a:cxn ang="0">
                    <a:pos x="201" y="70"/>
                  </a:cxn>
                  <a:cxn ang="0">
                    <a:pos x="209" y="70"/>
                  </a:cxn>
                  <a:cxn ang="0">
                    <a:pos x="218" y="67"/>
                  </a:cxn>
                  <a:cxn ang="0">
                    <a:pos x="212" y="59"/>
                  </a:cxn>
                  <a:cxn ang="0">
                    <a:pos x="209" y="62"/>
                  </a:cxn>
                  <a:cxn ang="0">
                    <a:pos x="204" y="65"/>
                  </a:cxn>
                  <a:cxn ang="0">
                    <a:pos x="196" y="59"/>
                  </a:cxn>
                  <a:cxn ang="0">
                    <a:pos x="196" y="54"/>
                  </a:cxn>
                  <a:cxn ang="0">
                    <a:pos x="199" y="46"/>
                  </a:cxn>
                  <a:cxn ang="0">
                    <a:pos x="193" y="48"/>
                  </a:cxn>
                  <a:cxn ang="0">
                    <a:pos x="185" y="57"/>
                  </a:cxn>
                  <a:cxn ang="0">
                    <a:pos x="183" y="62"/>
                  </a:cxn>
                  <a:cxn ang="0">
                    <a:pos x="175" y="73"/>
                  </a:cxn>
                  <a:cxn ang="0">
                    <a:pos x="167" y="67"/>
                  </a:cxn>
                  <a:cxn ang="0">
                    <a:pos x="158" y="67"/>
                  </a:cxn>
                  <a:cxn ang="0">
                    <a:pos x="150" y="70"/>
                  </a:cxn>
                  <a:cxn ang="0">
                    <a:pos x="134" y="54"/>
                  </a:cxn>
                  <a:cxn ang="0">
                    <a:pos x="129" y="38"/>
                  </a:cxn>
                  <a:cxn ang="0">
                    <a:pos x="118" y="24"/>
                  </a:cxn>
                  <a:cxn ang="0">
                    <a:pos x="78" y="24"/>
                  </a:cxn>
                  <a:cxn ang="0">
                    <a:pos x="56" y="16"/>
                  </a:cxn>
                  <a:cxn ang="0">
                    <a:pos x="0" y="8"/>
                  </a:cxn>
                  <a:cxn ang="0">
                    <a:pos x="16" y="70"/>
                  </a:cxn>
                  <a:cxn ang="0">
                    <a:pos x="24" y="70"/>
                  </a:cxn>
                  <a:cxn ang="0">
                    <a:pos x="22" y="62"/>
                  </a:cxn>
                  <a:cxn ang="0">
                    <a:pos x="27" y="57"/>
                  </a:cxn>
                  <a:cxn ang="0">
                    <a:pos x="32" y="51"/>
                  </a:cxn>
                  <a:cxn ang="0">
                    <a:pos x="38" y="51"/>
                  </a:cxn>
                  <a:cxn ang="0">
                    <a:pos x="43" y="48"/>
                  </a:cxn>
                  <a:cxn ang="0">
                    <a:pos x="59" y="57"/>
                  </a:cxn>
                  <a:cxn ang="0">
                    <a:pos x="70" y="67"/>
                  </a:cxn>
                  <a:cxn ang="0">
                    <a:pos x="81" y="70"/>
                  </a:cxn>
                  <a:cxn ang="0">
                    <a:pos x="89" y="73"/>
                  </a:cxn>
                  <a:cxn ang="0">
                    <a:pos x="94" y="83"/>
                  </a:cxn>
                  <a:cxn ang="0">
                    <a:pos x="97" y="91"/>
                  </a:cxn>
                  <a:cxn ang="0">
                    <a:pos x="110" y="100"/>
                  </a:cxn>
                  <a:cxn ang="0">
                    <a:pos x="132" y="110"/>
                  </a:cxn>
                  <a:cxn ang="0">
                    <a:pos x="148" y="118"/>
                  </a:cxn>
                  <a:cxn ang="0">
                    <a:pos x="150" y="121"/>
                  </a:cxn>
                  <a:cxn ang="0">
                    <a:pos x="156" y="126"/>
                  </a:cxn>
                  <a:cxn ang="0">
                    <a:pos x="161" y="132"/>
                  </a:cxn>
                  <a:cxn ang="0">
                    <a:pos x="164" y="137"/>
                  </a:cxn>
                  <a:cxn ang="0">
                    <a:pos x="169" y="134"/>
                  </a:cxn>
                  <a:cxn ang="0">
                    <a:pos x="172" y="137"/>
                  </a:cxn>
                </a:cxnLst>
                <a:rect l="0" t="0" r="r" b="b"/>
                <a:pathLst>
                  <a:path w="218" h="137">
                    <a:moveTo>
                      <a:pt x="172" y="137"/>
                    </a:moveTo>
                    <a:lnTo>
                      <a:pt x="175" y="126"/>
                    </a:lnTo>
                    <a:lnTo>
                      <a:pt x="177" y="121"/>
                    </a:lnTo>
                    <a:lnTo>
                      <a:pt x="177" y="118"/>
                    </a:lnTo>
                    <a:lnTo>
                      <a:pt x="177" y="116"/>
                    </a:lnTo>
                    <a:lnTo>
                      <a:pt x="175" y="113"/>
                    </a:lnTo>
                    <a:lnTo>
                      <a:pt x="172" y="110"/>
                    </a:lnTo>
                    <a:lnTo>
                      <a:pt x="175" y="108"/>
                    </a:lnTo>
                    <a:lnTo>
                      <a:pt x="175" y="105"/>
                    </a:lnTo>
                    <a:lnTo>
                      <a:pt x="169" y="105"/>
                    </a:lnTo>
                    <a:lnTo>
                      <a:pt x="167" y="105"/>
                    </a:lnTo>
                    <a:lnTo>
                      <a:pt x="164" y="102"/>
                    </a:lnTo>
                    <a:lnTo>
                      <a:pt x="164" y="97"/>
                    </a:lnTo>
                    <a:lnTo>
                      <a:pt x="167" y="94"/>
                    </a:lnTo>
                    <a:lnTo>
                      <a:pt x="172" y="94"/>
                    </a:lnTo>
                    <a:lnTo>
                      <a:pt x="175" y="94"/>
                    </a:lnTo>
                    <a:lnTo>
                      <a:pt x="175" y="91"/>
                    </a:lnTo>
                    <a:lnTo>
                      <a:pt x="180" y="89"/>
                    </a:lnTo>
                    <a:lnTo>
                      <a:pt x="180" y="89"/>
                    </a:lnTo>
                    <a:lnTo>
                      <a:pt x="177" y="86"/>
                    </a:lnTo>
                    <a:lnTo>
                      <a:pt x="185" y="86"/>
                    </a:lnTo>
                    <a:lnTo>
                      <a:pt x="188" y="83"/>
                    </a:lnTo>
                    <a:lnTo>
                      <a:pt x="188" y="81"/>
                    </a:lnTo>
                    <a:lnTo>
                      <a:pt x="185" y="78"/>
                    </a:lnTo>
                    <a:lnTo>
                      <a:pt x="185" y="75"/>
                    </a:lnTo>
                    <a:lnTo>
                      <a:pt x="188" y="73"/>
                    </a:lnTo>
                    <a:lnTo>
                      <a:pt x="193" y="70"/>
                    </a:lnTo>
                    <a:lnTo>
                      <a:pt x="196" y="73"/>
                    </a:lnTo>
                    <a:lnTo>
                      <a:pt x="199" y="67"/>
                    </a:lnTo>
                    <a:lnTo>
                      <a:pt x="201" y="70"/>
                    </a:lnTo>
                    <a:lnTo>
                      <a:pt x="204" y="73"/>
                    </a:lnTo>
                    <a:lnTo>
                      <a:pt x="209" y="70"/>
                    </a:lnTo>
                    <a:lnTo>
                      <a:pt x="215" y="70"/>
                    </a:lnTo>
                    <a:lnTo>
                      <a:pt x="218" y="67"/>
                    </a:lnTo>
                    <a:lnTo>
                      <a:pt x="218" y="65"/>
                    </a:lnTo>
                    <a:lnTo>
                      <a:pt x="212" y="59"/>
                    </a:lnTo>
                    <a:lnTo>
                      <a:pt x="209" y="59"/>
                    </a:lnTo>
                    <a:lnTo>
                      <a:pt x="209" y="62"/>
                    </a:lnTo>
                    <a:lnTo>
                      <a:pt x="207" y="65"/>
                    </a:lnTo>
                    <a:lnTo>
                      <a:pt x="204" y="65"/>
                    </a:lnTo>
                    <a:lnTo>
                      <a:pt x="201" y="62"/>
                    </a:lnTo>
                    <a:lnTo>
                      <a:pt x="196" y="59"/>
                    </a:lnTo>
                    <a:lnTo>
                      <a:pt x="193" y="59"/>
                    </a:lnTo>
                    <a:lnTo>
                      <a:pt x="196" y="54"/>
                    </a:lnTo>
                    <a:lnTo>
                      <a:pt x="199" y="48"/>
                    </a:lnTo>
                    <a:lnTo>
                      <a:pt x="199" y="46"/>
                    </a:lnTo>
                    <a:lnTo>
                      <a:pt x="196" y="46"/>
                    </a:lnTo>
                    <a:lnTo>
                      <a:pt x="193" y="48"/>
                    </a:lnTo>
                    <a:lnTo>
                      <a:pt x="191" y="48"/>
                    </a:lnTo>
                    <a:lnTo>
                      <a:pt x="185" y="57"/>
                    </a:lnTo>
                    <a:lnTo>
                      <a:pt x="185" y="59"/>
                    </a:lnTo>
                    <a:lnTo>
                      <a:pt x="183" y="62"/>
                    </a:lnTo>
                    <a:lnTo>
                      <a:pt x="180" y="67"/>
                    </a:lnTo>
                    <a:lnTo>
                      <a:pt x="175" y="73"/>
                    </a:lnTo>
                    <a:lnTo>
                      <a:pt x="175" y="70"/>
                    </a:lnTo>
                    <a:lnTo>
                      <a:pt x="167" y="67"/>
                    </a:lnTo>
                    <a:lnTo>
                      <a:pt x="164" y="67"/>
                    </a:lnTo>
                    <a:lnTo>
                      <a:pt x="158" y="67"/>
                    </a:lnTo>
                    <a:lnTo>
                      <a:pt x="153" y="70"/>
                    </a:lnTo>
                    <a:lnTo>
                      <a:pt x="150" y="70"/>
                    </a:lnTo>
                    <a:lnTo>
                      <a:pt x="145" y="57"/>
                    </a:lnTo>
                    <a:lnTo>
                      <a:pt x="134" y="54"/>
                    </a:lnTo>
                    <a:lnTo>
                      <a:pt x="134" y="35"/>
                    </a:lnTo>
                    <a:lnTo>
                      <a:pt x="129" y="38"/>
                    </a:lnTo>
                    <a:lnTo>
                      <a:pt x="126" y="27"/>
                    </a:lnTo>
                    <a:lnTo>
                      <a:pt x="118" y="24"/>
                    </a:lnTo>
                    <a:lnTo>
                      <a:pt x="97" y="24"/>
                    </a:lnTo>
                    <a:lnTo>
                      <a:pt x="78" y="24"/>
                    </a:lnTo>
                    <a:lnTo>
                      <a:pt x="64" y="19"/>
                    </a:lnTo>
                    <a:lnTo>
                      <a:pt x="56" y="16"/>
                    </a:lnTo>
                    <a:lnTo>
                      <a:pt x="35" y="0"/>
                    </a:lnTo>
                    <a:lnTo>
                      <a:pt x="0" y="8"/>
                    </a:lnTo>
                    <a:lnTo>
                      <a:pt x="11" y="73"/>
                    </a:lnTo>
                    <a:lnTo>
                      <a:pt x="16" y="70"/>
                    </a:lnTo>
                    <a:lnTo>
                      <a:pt x="22" y="73"/>
                    </a:lnTo>
                    <a:lnTo>
                      <a:pt x="24" y="70"/>
                    </a:lnTo>
                    <a:lnTo>
                      <a:pt x="22" y="67"/>
                    </a:lnTo>
                    <a:lnTo>
                      <a:pt x="22" y="62"/>
                    </a:lnTo>
                    <a:lnTo>
                      <a:pt x="24" y="57"/>
                    </a:lnTo>
                    <a:lnTo>
                      <a:pt x="27" y="57"/>
                    </a:lnTo>
                    <a:lnTo>
                      <a:pt x="30" y="51"/>
                    </a:lnTo>
                    <a:lnTo>
                      <a:pt x="32" y="51"/>
                    </a:lnTo>
                    <a:lnTo>
                      <a:pt x="35" y="51"/>
                    </a:lnTo>
                    <a:lnTo>
                      <a:pt x="38" y="51"/>
                    </a:lnTo>
                    <a:lnTo>
                      <a:pt x="35" y="48"/>
                    </a:lnTo>
                    <a:lnTo>
                      <a:pt x="43" y="48"/>
                    </a:lnTo>
                    <a:lnTo>
                      <a:pt x="51" y="54"/>
                    </a:lnTo>
                    <a:lnTo>
                      <a:pt x="59" y="57"/>
                    </a:lnTo>
                    <a:lnTo>
                      <a:pt x="59" y="59"/>
                    </a:lnTo>
                    <a:lnTo>
                      <a:pt x="70" y="67"/>
                    </a:lnTo>
                    <a:lnTo>
                      <a:pt x="78" y="70"/>
                    </a:lnTo>
                    <a:lnTo>
                      <a:pt x="81" y="70"/>
                    </a:lnTo>
                    <a:lnTo>
                      <a:pt x="83" y="70"/>
                    </a:lnTo>
                    <a:lnTo>
                      <a:pt x="89" y="73"/>
                    </a:lnTo>
                    <a:lnTo>
                      <a:pt x="91" y="81"/>
                    </a:lnTo>
                    <a:lnTo>
                      <a:pt x="94" y="83"/>
                    </a:lnTo>
                    <a:lnTo>
                      <a:pt x="94" y="86"/>
                    </a:lnTo>
                    <a:lnTo>
                      <a:pt x="97" y="91"/>
                    </a:lnTo>
                    <a:lnTo>
                      <a:pt x="102" y="94"/>
                    </a:lnTo>
                    <a:lnTo>
                      <a:pt x="110" y="100"/>
                    </a:lnTo>
                    <a:lnTo>
                      <a:pt x="121" y="108"/>
                    </a:lnTo>
                    <a:lnTo>
                      <a:pt x="132" y="110"/>
                    </a:lnTo>
                    <a:lnTo>
                      <a:pt x="140" y="118"/>
                    </a:lnTo>
                    <a:lnTo>
                      <a:pt x="148" y="118"/>
                    </a:lnTo>
                    <a:lnTo>
                      <a:pt x="148" y="121"/>
                    </a:lnTo>
                    <a:lnTo>
                      <a:pt x="150" y="121"/>
                    </a:lnTo>
                    <a:lnTo>
                      <a:pt x="156" y="124"/>
                    </a:lnTo>
                    <a:lnTo>
                      <a:pt x="156" y="126"/>
                    </a:lnTo>
                    <a:lnTo>
                      <a:pt x="156" y="134"/>
                    </a:lnTo>
                    <a:lnTo>
                      <a:pt x="161" y="132"/>
                    </a:lnTo>
                    <a:lnTo>
                      <a:pt x="164" y="134"/>
                    </a:lnTo>
                    <a:lnTo>
                      <a:pt x="164" y="137"/>
                    </a:lnTo>
                    <a:lnTo>
                      <a:pt x="167" y="137"/>
                    </a:lnTo>
                    <a:lnTo>
                      <a:pt x="169" y="134"/>
                    </a:lnTo>
                    <a:lnTo>
                      <a:pt x="172" y="134"/>
                    </a:lnTo>
                    <a:lnTo>
                      <a:pt x="172" y="137"/>
                    </a:lnTo>
                    <a:close/>
                  </a:path>
                </a:pathLst>
              </a:custGeom>
              <a:solidFill>
                <a:srgbClr val="FFD81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6" name="Freeform 1169">
                <a:extLst>
                  <a:ext uri="{FF2B5EF4-FFF2-40B4-BE49-F238E27FC236}">
                    <a16:creationId xmlns:a16="http://schemas.microsoft.com/office/drawing/2014/main" xmlns="" id="{898CD1AD-6018-4F8D-916C-01F495B4E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00" y="4231156"/>
                <a:ext cx="453848" cy="280181"/>
              </a:xfrm>
              <a:custGeom>
                <a:avLst/>
                <a:gdLst/>
                <a:ahLst/>
                <a:cxnLst>
                  <a:cxn ang="0">
                    <a:pos x="196" y="76"/>
                  </a:cxn>
                  <a:cxn ang="0">
                    <a:pos x="188" y="70"/>
                  </a:cxn>
                  <a:cxn ang="0">
                    <a:pos x="161" y="60"/>
                  </a:cxn>
                  <a:cxn ang="0">
                    <a:pos x="137" y="43"/>
                  </a:cxn>
                  <a:cxn ang="0">
                    <a:pos x="131" y="33"/>
                  </a:cxn>
                  <a:cxn ang="0">
                    <a:pos x="121" y="22"/>
                  </a:cxn>
                  <a:cxn ang="0">
                    <a:pos x="99" y="11"/>
                  </a:cxn>
                  <a:cxn ang="0">
                    <a:pos x="83" y="0"/>
                  </a:cxn>
                  <a:cxn ang="0">
                    <a:pos x="75" y="3"/>
                  </a:cxn>
                  <a:cxn ang="0">
                    <a:pos x="67" y="9"/>
                  </a:cxn>
                  <a:cxn ang="0">
                    <a:pos x="62" y="19"/>
                  </a:cxn>
                  <a:cxn ang="0">
                    <a:pos x="56" y="22"/>
                  </a:cxn>
                  <a:cxn ang="0">
                    <a:pos x="35" y="14"/>
                  </a:cxn>
                  <a:cxn ang="0">
                    <a:pos x="10" y="11"/>
                  </a:cxn>
                  <a:cxn ang="0">
                    <a:pos x="2" y="22"/>
                  </a:cxn>
                  <a:cxn ang="0">
                    <a:pos x="8" y="27"/>
                  </a:cxn>
                  <a:cxn ang="0">
                    <a:pos x="8" y="38"/>
                  </a:cxn>
                  <a:cxn ang="0">
                    <a:pos x="10" y="49"/>
                  </a:cxn>
                  <a:cxn ang="0">
                    <a:pos x="13" y="52"/>
                  </a:cxn>
                  <a:cxn ang="0">
                    <a:pos x="21" y="49"/>
                  </a:cxn>
                  <a:cxn ang="0">
                    <a:pos x="21" y="54"/>
                  </a:cxn>
                  <a:cxn ang="0">
                    <a:pos x="24" y="57"/>
                  </a:cxn>
                  <a:cxn ang="0">
                    <a:pos x="19" y="57"/>
                  </a:cxn>
                  <a:cxn ang="0">
                    <a:pos x="19" y="62"/>
                  </a:cxn>
                  <a:cxn ang="0">
                    <a:pos x="21" y="60"/>
                  </a:cxn>
                  <a:cxn ang="0">
                    <a:pos x="27" y="65"/>
                  </a:cxn>
                  <a:cxn ang="0">
                    <a:pos x="29" y="73"/>
                  </a:cxn>
                  <a:cxn ang="0">
                    <a:pos x="32" y="92"/>
                  </a:cxn>
                  <a:cxn ang="0">
                    <a:pos x="43" y="86"/>
                  </a:cxn>
                  <a:cxn ang="0">
                    <a:pos x="53" y="81"/>
                  </a:cxn>
                  <a:cxn ang="0">
                    <a:pos x="64" y="76"/>
                  </a:cxn>
                  <a:cxn ang="0">
                    <a:pos x="72" y="76"/>
                  </a:cxn>
                  <a:cxn ang="0">
                    <a:pos x="91" y="86"/>
                  </a:cxn>
                  <a:cxn ang="0">
                    <a:pos x="99" y="86"/>
                  </a:cxn>
                  <a:cxn ang="0">
                    <a:pos x="104" y="95"/>
                  </a:cxn>
                  <a:cxn ang="0">
                    <a:pos x="118" y="103"/>
                  </a:cxn>
                  <a:cxn ang="0">
                    <a:pos x="129" y="108"/>
                  </a:cxn>
                  <a:cxn ang="0">
                    <a:pos x="129" y="113"/>
                  </a:cxn>
                  <a:cxn ang="0">
                    <a:pos x="134" y="116"/>
                  </a:cxn>
                  <a:cxn ang="0">
                    <a:pos x="142" y="116"/>
                  </a:cxn>
                  <a:cxn ang="0">
                    <a:pos x="147" y="121"/>
                  </a:cxn>
                  <a:cxn ang="0">
                    <a:pos x="153" y="121"/>
                  </a:cxn>
                  <a:cxn ang="0">
                    <a:pos x="158" y="113"/>
                  </a:cxn>
                  <a:cxn ang="0">
                    <a:pos x="166" y="111"/>
                  </a:cxn>
                  <a:cxn ang="0">
                    <a:pos x="172" y="105"/>
                  </a:cxn>
                  <a:cxn ang="0">
                    <a:pos x="174" y="95"/>
                  </a:cxn>
                  <a:cxn ang="0">
                    <a:pos x="174" y="89"/>
                  </a:cxn>
                  <a:cxn ang="0">
                    <a:pos x="180" y="86"/>
                  </a:cxn>
                  <a:cxn ang="0">
                    <a:pos x="190" y="84"/>
                  </a:cxn>
                  <a:cxn ang="0">
                    <a:pos x="196" y="86"/>
                  </a:cxn>
                </a:cxnLst>
                <a:rect l="0" t="0" r="r" b="b"/>
                <a:pathLst>
                  <a:path w="196" h="121">
                    <a:moveTo>
                      <a:pt x="196" y="86"/>
                    </a:moveTo>
                    <a:lnTo>
                      <a:pt x="196" y="78"/>
                    </a:lnTo>
                    <a:lnTo>
                      <a:pt x="196" y="76"/>
                    </a:lnTo>
                    <a:lnTo>
                      <a:pt x="190" y="73"/>
                    </a:lnTo>
                    <a:lnTo>
                      <a:pt x="188" y="73"/>
                    </a:lnTo>
                    <a:lnTo>
                      <a:pt x="188" y="70"/>
                    </a:lnTo>
                    <a:lnTo>
                      <a:pt x="180" y="70"/>
                    </a:lnTo>
                    <a:lnTo>
                      <a:pt x="172" y="62"/>
                    </a:lnTo>
                    <a:lnTo>
                      <a:pt x="161" y="60"/>
                    </a:lnTo>
                    <a:lnTo>
                      <a:pt x="150" y="52"/>
                    </a:lnTo>
                    <a:lnTo>
                      <a:pt x="142" y="46"/>
                    </a:lnTo>
                    <a:lnTo>
                      <a:pt x="137" y="43"/>
                    </a:lnTo>
                    <a:lnTo>
                      <a:pt x="134" y="38"/>
                    </a:lnTo>
                    <a:lnTo>
                      <a:pt x="134" y="35"/>
                    </a:lnTo>
                    <a:lnTo>
                      <a:pt x="131" y="33"/>
                    </a:lnTo>
                    <a:lnTo>
                      <a:pt x="129" y="25"/>
                    </a:lnTo>
                    <a:lnTo>
                      <a:pt x="123" y="22"/>
                    </a:lnTo>
                    <a:lnTo>
                      <a:pt x="121" y="22"/>
                    </a:lnTo>
                    <a:lnTo>
                      <a:pt x="118" y="22"/>
                    </a:lnTo>
                    <a:lnTo>
                      <a:pt x="110" y="19"/>
                    </a:lnTo>
                    <a:lnTo>
                      <a:pt x="99" y="11"/>
                    </a:lnTo>
                    <a:lnTo>
                      <a:pt x="99" y="9"/>
                    </a:lnTo>
                    <a:lnTo>
                      <a:pt x="91" y="6"/>
                    </a:lnTo>
                    <a:lnTo>
                      <a:pt x="83" y="0"/>
                    </a:lnTo>
                    <a:lnTo>
                      <a:pt x="75" y="0"/>
                    </a:lnTo>
                    <a:lnTo>
                      <a:pt x="78" y="3"/>
                    </a:lnTo>
                    <a:lnTo>
                      <a:pt x="75" y="3"/>
                    </a:lnTo>
                    <a:lnTo>
                      <a:pt x="72" y="3"/>
                    </a:lnTo>
                    <a:lnTo>
                      <a:pt x="70" y="3"/>
                    </a:lnTo>
                    <a:lnTo>
                      <a:pt x="67" y="9"/>
                    </a:lnTo>
                    <a:lnTo>
                      <a:pt x="64" y="9"/>
                    </a:lnTo>
                    <a:lnTo>
                      <a:pt x="62" y="14"/>
                    </a:lnTo>
                    <a:lnTo>
                      <a:pt x="62" y="19"/>
                    </a:lnTo>
                    <a:lnTo>
                      <a:pt x="64" y="22"/>
                    </a:lnTo>
                    <a:lnTo>
                      <a:pt x="62" y="25"/>
                    </a:lnTo>
                    <a:lnTo>
                      <a:pt x="56" y="22"/>
                    </a:lnTo>
                    <a:lnTo>
                      <a:pt x="48" y="25"/>
                    </a:lnTo>
                    <a:lnTo>
                      <a:pt x="43" y="25"/>
                    </a:lnTo>
                    <a:lnTo>
                      <a:pt x="35" y="14"/>
                    </a:lnTo>
                    <a:lnTo>
                      <a:pt x="24" y="9"/>
                    </a:lnTo>
                    <a:lnTo>
                      <a:pt x="16" y="9"/>
                    </a:lnTo>
                    <a:lnTo>
                      <a:pt x="10" y="11"/>
                    </a:lnTo>
                    <a:lnTo>
                      <a:pt x="0" y="17"/>
                    </a:lnTo>
                    <a:lnTo>
                      <a:pt x="0" y="19"/>
                    </a:lnTo>
                    <a:lnTo>
                      <a:pt x="2" y="22"/>
                    </a:lnTo>
                    <a:lnTo>
                      <a:pt x="5" y="22"/>
                    </a:lnTo>
                    <a:lnTo>
                      <a:pt x="5" y="25"/>
                    </a:lnTo>
                    <a:lnTo>
                      <a:pt x="8" y="27"/>
                    </a:lnTo>
                    <a:lnTo>
                      <a:pt x="10" y="33"/>
                    </a:lnTo>
                    <a:lnTo>
                      <a:pt x="10" y="35"/>
                    </a:lnTo>
                    <a:lnTo>
                      <a:pt x="8" y="38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0" y="49"/>
                    </a:lnTo>
                    <a:lnTo>
                      <a:pt x="16" y="54"/>
                    </a:lnTo>
                    <a:lnTo>
                      <a:pt x="16" y="52"/>
                    </a:lnTo>
                    <a:lnTo>
                      <a:pt x="13" y="52"/>
                    </a:lnTo>
                    <a:lnTo>
                      <a:pt x="13" y="49"/>
                    </a:lnTo>
                    <a:lnTo>
                      <a:pt x="19" y="49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52"/>
                    </a:lnTo>
                    <a:lnTo>
                      <a:pt x="21" y="54"/>
                    </a:lnTo>
                    <a:lnTo>
                      <a:pt x="24" y="54"/>
                    </a:lnTo>
                    <a:lnTo>
                      <a:pt x="24" y="57"/>
                    </a:lnTo>
                    <a:lnTo>
                      <a:pt x="24" y="57"/>
                    </a:lnTo>
                    <a:lnTo>
                      <a:pt x="21" y="57"/>
                    </a:lnTo>
                    <a:lnTo>
                      <a:pt x="21" y="57"/>
                    </a:lnTo>
                    <a:lnTo>
                      <a:pt x="19" y="57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9" y="62"/>
                    </a:lnTo>
                    <a:lnTo>
                      <a:pt x="19" y="60"/>
                    </a:lnTo>
                    <a:lnTo>
                      <a:pt x="19" y="60"/>
                    </a:lnTo>
                    <a:lnTo>
                      <a:pt x="21" y="60"/>
                    </a:lnTo>
                    <a:lnTo>
                      <a:pt x="24" y="62"/>
                    </a:lnTo>
                    <a:lnTo>
                      <a:pt x="24" y="65"/>
                    </a:lnTo>
                    <a:lnTo>
                      <a:pt x="27" y="65"/>
                    </a:lnTo>
                    <a:lnTo>
                      <a:pt x="29" y="68"/>
                    </a:lnTo>
                    <a:lnTo>
                      <a:pt x="29" y="73"/>
                    </a:lnTo>
                    <a:lnTo>
                      <a:pt x="29" y="73"/>
                    </a:lnTo>
                    <a:lnTo>
                      <a:pt x="29" y="81"/>
                    </a:lnTo>
                    <a:lnTo>
                      <a:pt x="29" y="86"/>
                    </a:lnTo>
                    <a:lnTo>
                      <a:pt x="32" y="92"/>
                    </a:lnTo>
                    <a:lnTo>
                      <a:pt x="35" y="92"/>
                    </a:lnTo>
                    <a:lnTo>
                      <a:pt x="43" y="92"/>
                    </a:lnTo>
                    <a:lnTo>
                      <a:pt x="43" y="86"/>
                    </a:lnTo>
                    <a:lnTo>
                      <a:pt x="45" y="84"/>
                    </a:lnTo>
                    <a:lnTo>
                      <a:pt x="48" y="84"/>
                    </a:lnTo>
                    <a:lnTo>
                      <a:pt x="53" y="81"/>
                    </a:lnTo>
                    <a:lnTo>
                      <a:pt x="59" y="78"/>
                    </a:lnTo>
                    <a:lnTo>
                      <a:pt x="64" y="81"/>
                    </a:lnTo>
                    <a:lnTo>
                      <a:pt x="64" y="76"/>
                    </a:lnTo>
                    <a:lnTo>
                      <a:pt x="67" y="76"/>
                    </a:lnTo>
                    <a:lnTo>
                      <a:pt x="70" y="78"/>
                    </a:lnTo>
                    <a:lnTo>
                      <a:pt x="72" y="76"/>
                    </a:lnTo>
                    <a:lnTo>
                      <a:pt x="78" y="81"/>
                    </a:lnTo>
                    <a:lnTo>
                      <a:pt x="83" y="81"/>
                    </a:lnTo>
                    <a:lnTo>
                      <a:pt x="91" y="86"/>
                    </a:lnTo>
                    <a:lnTo>
                      <a:pt x="91" y="86"/>
                    </a:lnTo>
                    <a:lnTo>
                      <a:pt x="94" y="86"/>
                    </a:lnTo>
                    <a:lnTo>
                      <a:pt x="99" y="86"/>
                    </a:lnTo>
                    <a:lnTo>
                      <a:pt x="102" y="89"/>
                    </a:lnTo>
                    <a:lnTo>
                      <a:pt x="104" y="92"/>
                    </a:lnTo>
                    <a:lnTo>
                      <a:pt x="104" y="95"/>
                    </a:lnTo>
                    <a:lnTo>
                      <a:pt x="107" y="92"/>
                    </a:lnTo>
                    <a:lnTo>
                      <a:pt x="113" y="95"/>
                    </a:lnTo>
                    <a:lnTo>
                      <a:pt x="118" y="103"/>
                    </a:lnTo>
                    <a:lnTo>
                      <a:pt x="123" y="103"/>
                    </a:lnTo>
                    <a:lnTo>
                      <a:pt x="129" y="103"/>
                    </a:lnTo>
                    <a:lnTo>
                      <a:pt x="129" y="108"/>
                    </a:lnTo>
                    <a:lnTo>
                      <a:pt x="129" y="108"/>
                    </a:lnTo>
                    <a:lnTo>
                      <a:pt x="129" y="113"/>
                    </a:lnTo>
                    <a:lnTo>
                      <a:pt x="129" y="113"/>
                    </a:lnTo>
                    <a:lnTo>
                      <a:pt x="131" y="116"/>
                    </a:lnTo>
                    <a:lnTo>
                      <a:pt x="131" y="116"/>
                    </a:lnTo>
                    <a:lnTo>
                      <a:pt x="134" y="116"/>
                    </a:lnTo>
                    <a:lnTo>
                      <a:pt x="137" y="119"/>
                    </a:lnTo>
                    <a:lnTo>
                      <a:pt x="139" y="119"/>
                    </a:lnTo>
                    <a:lnTo>
                      <a:pt x="142" y="116"/>
                    </a:lnTo>
                    <a:lnTo>
                      <a:pt x="145" y="116"/>
                    </a:lnTo>
                    <a:lnTo>
                      <a:pt x="147" y="119"/>
                    </a:lnTo>
                    <a:lnTo>
                      <a:pt x="147" y="121"/>
                    </a:lnTo>
                    <a:lnTo>
                      <a:pt x="147" y="121"/>
                    </a:lnTo>
                    <a:lnTo>
                      <a:pt x="150" y="121"/>
                    </a:lnTo>
                    <a:lnTo>
                      <a:pt x="153" y="121"/>
                    </a:lnTo>
                    <a:lnTo>
                      <a:pt x="155" y="119"/>
                    </a:lnTo>
                    <a:lnTo>
                      <a:pt x="155" y="116"/>
                    </a:lnTo>
                    <a:lnTo>
                      <a:pt x="158" y="113"/>
                    </a:lnTo>
                    <a:lnTo>
                      <a:pt x="158" y="113"/>
                    </a:lnTo>
                    <a:lnTo>
                      <a:pt x="161" y="111"/>
                    </a:lnTo>
                    <a:lnTo>
                      <a:pt x="166" y="111"/>
                    </a:lnTo>
                    <a:lnTo>
                      <a:pt x="166" y="108"/>
                    </a:lnTo>
                    <a:lnTo>
                      <a:pt x="169" y="105"/>
                    </a:lnTo>
                    <a:lnTo>
                      <a:pt x="172" y="105"/>
                    </a:lnTo>
                    <a:lnTo>
                      <a:pt x="172" y="103"/>
                    </a:lnTo>
                    <a:lnTo>
                      <a:pt x="172" y="100"/>
                    </a:lnTo>
                    <a:lnTo>
                      <a:pt x="174" y="95"/>
                    </a:lnTo>
                    <a:lnTo>
                      <a:pt x="174" y="92"/>
                    </a:lnTo>
                    <a:lnTo>
                      <a:pt x="174" y="92"/>
                    </a:lnTo>
                    <a:lnTo>
                      <a:pt x="174" y="89"/>
                    </a:lnTo>
                    <a:lnTo>
                      <a:pt x="177" y="89"/>
                    </a:lnTo>
                    <a:lnTo>
                      <a:pt x="177" y="89"/>
                    </a:lnTo>
                    <a:lnTo>
                      <a:pt x="180" y="86"/>
                    </a:lnTo>
                    <a:lnTo>
                      <a:pt x="182" y="86"/>
                    </a:lnTo>
                    <a:lnTo>
                      <a:pt x="185" y="84"/>
                    </a:lnTo>
                    <a:lnTo>
                      <a:pt x="190" y="84"/>
                    </a:lnTo>
                    <a:lnTo>
                      <a:pt x="193" y="86"/>
                    </a:lnTo>
                    <a:lnTo>
                      <a:pt x="196" y="84"/>
                    </a:lnTo>
                    <a:lnTo>
                      <a:pt x="196" y="86"/>
                    </a:lnTo>
                    <a:lnTo>
                      <a:pt x="196" y="8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7" name="Freeform 1179">
                <a:extLst>
                  <a:ext uri="{FF2B5EF4-FFF2-40B4-BE49-F238E27FC236}">
                    <a16:creationId xmlns:a16="http://schemas.microsoft.com/office/drawing/2014/main" xmlns="" id="{5FE333A2-5553-4596-B4E8-2F4F8D9663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82377" y="4923504"/>
                <a:ext cx="261658" cy="502474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3" y="13"/>
                  </a:cxn>
                  <a:cxn ang="0">
                    <a:pos x="21" y="8"/>
                  </a:cxn>
                  <a:cxn ang="0">
                    <a:pos x="29" y="8"/>
                  </a:cxn>
                  <a:cxn ang="0">
                    <a:pos x="43" y="0"/>
                  </a:cxn>
                  <a:cxn ang="0">
                    <a:pos x="56" y="5"/>
                  </a:cxn>
                  <a:cxn ang="0">
                    <a:pos x="62" y="10"/>
                  </a:cxn>
                  <a:cxn ang="0">
                    <a:pos x="67" y="21"/>
                  </a:cxn>
                  <a:cxn ang="0">
                    <a:pos x="78" y="24"/>
                  </a:cxn>
                  <a:cxn ang="0">
                    <a:pos x="81" y="29"/>
                  </a:cxn>
                  <a:cxn ang="0">
                    <a:pos x="70" y="32"/>
                  </a:cxn>
                  <a:cxn ang="0">
                    <a:pos x="64" y="35"/>
                  </a:cxn>
                  <a:cxn ang="0">
                    <a:pos x="62" y="37"/>
                  </a:cxn>
                  <a:cxn ang="0">
                    <a:pos x="62" y="43"/>
                  </a:cxn>
                  <a:cxn ang="0">
                    <a:pos x="56" y="51"/>
                  </a:cxn>
                  <a:cxn ang="0">
                    <a:pos x="51" y="53"/>
                  </a:cxn>
                  <a:cxn ang="0">
                    <a:pos x="51" y="64"/>
                  </a:cxn>
                  <a:cxn ang="0">
                    <a:pos x="59" y="72"/>
                  </a:cxn>
                  <a:cxn ang="0">
                    <a:pos x="64" y="83"/>
                  </a:cxn>
                  <a:cxn ang="0">
                    <a:pos x="75" y="94"/>
                  </a:cxn>
                  <a:cxn ang="0">
                    <a:pos x="97" y="113"/>
                  </a:cxn>
                  <a:cxn ang="0">
                    <a:pos x="102" y="121"/>
                  </a:cxn>
                  <a:cxn ang="0">
                    <a:pos x="105" y="131"/>
                  </a:cxn>
                  <a:cxn ang="0">
                    <a:pos x="107" y="145"/>
                  </a:cxn>
                  <a:cxn ang="0">
                    <a:pos x="110" y="153"/>
                  </a:cxn>
                  <a:cxn ang="0">
                    <a:pos x="110" y="156"/>
                  </a:cxn>
                  <a:cxn ang="0">
                    <a:pos x="110" y="161"/>
                  </a:cxn>
                  <a:cxn ang="0">
                    <a:pos x="107" y="172"/>
                  </a:cxn>
                  <a:cxn ang="0">
                    <a:pos x="99" y="180"/>
                  </a:cxn>
                  <a:cxn ang="0">
                    <a:pos x="91" y="188"/>
                  </a:cxn>
                  <a:cxn ang="0">
                    <a:pos x="78" y="190"/>
                  </a:cxn>
                  <a:cxn ang="0">
                    <a:pos x="75" y="188"/>
                  </a:cxn>
                  <a:cxn ang="0">
                    <a:pos x="75" y="193"/>
                  </a:cxn>
                  <a:cxn ang="0">
                    <a:pos x="75" y="198"/>
                  </a:cxn>
                  <a:cxn ang="0">
                    <a:pos x="70" y="198"/>
                  </a:cxn>
                  <a:cxn ang="0">
                    <a:pos x="67" y="204"/>
                  </a:cxn>
                  <a:cxn ang="0">
                    <a:pos x="62" y="209"/>
                  </a:cxn>
                  <a:cxn ang="0">
                    <a:pos x="51" y="217"/>
                  </a:cxn>
                  <a:cxn ang="0">
                    <a:pos x="54" y="212"/>
                  </a:cxn>
                  <a:cxn ang="0">
                    <a:pos x="51" y="204"/>
                  </a:cxn>
                  <a:cxn ang="0">
                    <a:pos x="56" y="193"/>
                  </a:cxn>
                  <a:cxn ang="0">
                    <a:pos x="46" y="193"/>
                  </a:cxn>
                  <a:cxn ang="0">
                    <a:pos x="51" y="185"/>
                  </a:cxn>
                  <a:cxn ang="0">
                    <a:pos x="67" y="182"/>
                  </a:cxn>
                  <a:cxn ang="0">
                    <a:pos x="67" y="177"/>
                  </a:cxn>
                  <a:cxn ang="0">
                    <a:pos x="72" y="166"/>
                  </a:cxn>
                  <a:cxn ang="0">
                    <a:pos x="86" y="158"/>
                  </a:cxn>
                  <a:cxn ang="0">
                    <a:pos x="83" y="137"/>
                  </a:cxn>
                  <a:cxn ang="0">
                    <a:pos x="83" y="126"/>
                  </a:cxn>
                  <a:cxn ang="0">
                    <a:pos x="83" y="115"/>
                  </a:cxn>
                  <a:cxn ang="0">
                    <a:pos x="81" y="107"/>
                  </a:cxn>
                  <a:cxn ang="0">
                    <a:pos x="72" y="99"/>
                  </a:cxn>
                  <a:cxn ang="0">
                    <a:pos x="67" y="94"/>
                  </a:cxn>
                  <a:cxn ang="0">
                    <a:pos x="56" y="83"/>
                  </a:cxn>
                  <a:cxn ang="0">
                    <a:pos x="40" y="70"/>
                  </a:cxn>
                  <a:cxn ang="0">
                    <a:pos x="32" y="61"/>
                  </a:cxn>
                  <a:cxn ang="0">
                    <a:pos x="38" y="53"/>
                  </a:cxn>
                  <a:cxn ang="0">
                    <a:pos x="40" y="45"/>
                  </a:cxn>
                  <a:cxn ang="0">
                    <a:pos x="29" y="37"/>
                  </a:cxn>
                  <a:cxn ang="0">
                    <a:pos x="11" y="27"/>
                  </a:cxn>
                  <a:cxn ang="0">
                    <a:pos x="0" y="16"/>
                  </a:cxn>
                  <a:cxn ang="0">
                    <a:pos x="38" y="193"/>
                  </a:cxn>
                  <a:cxn ang="0">
                    <a:pos x="40" y="190"/>
                  </a:cxn>
                </a:cxnLst>
                <a:rect l="0" t="0" r="r" b="b"/>
                <a:pathLst>
                  <a:path w="113" h="217">
                    <a:moveTo>
                      <a:pt x="0" y="13"/>
                    </a:moveTo>
                    <a:lnTo>
                      <a:pt x="0" y="13"/>
                    </a:lnTo>
                    <a:lnTo>
                      <a:pt x="3" y="13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11" y="13"/>
                    </a:lnTo>
                    <a:lnTo>
                      <a:pt x="13" y="13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6" y="10"/>
                    </a:lnTo>
                    <a:lnTo>
                      <a:pt x="19" y="8"/>
                    </a:lnTo>
                    <a:lnTo>
                      <a:pt x="21" y="8"/>
                    </a:lnTo>
                    <a:lnTo>
                      <a:pt x="21" y="10"/>
                    </a:lnTo>
                    <a:lnTo>
                      <a:pt x="24" y="10"/>
                    </a:lnTo>
                    <a:lnTo>
                      <a:pt x="24" y="8"/>
                    </a:lnTo>
                    <a:lnTo>
                      <a:pt x="27" y="5"/>
                    </a:lnTo>
                    <a:lnTo>
                      <a:pt x="29" y="8"/>
                    </a:lnTo>
                    <a:lnTo>
                      <a:pt x="35" y="5"/>
                    </a:lnTo>
                    <a:lnTo>
                      <a:pt x="35" y="2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43" y="0"/>
                    </a:lnTo>
                    <a:lnTo>
                      <a:pt x="46" y="0"/>
                    </a:lnTo>
                    <a:lnTo>
                      <a:pt x="46" y="2"/>
                    </a:lnTo>
                    <a:lnTo>
                      <a:pt x="48" y="2"/>
                    </a:lnTo>
                    <a:lnTo>
                      <a:pt x="51" y="5"/>
                    </a:lnTo>
                    <a:lnTo>
                      <a:pt x="56" y="5"/>
                    </a:lnTo>
                    <a:lnTo>
                      <a:pt x="56" y="5"/>
                    </a:lnTo>
                    <a:lnTo>
                      <a:pt x="62" y="5"/>
                    </a:lnTo>
                    <a:lnTo>
                      <a:pt x="64" y="8"/>
                    </a:lnTo>
                    <a:lnTo>
                      <a:pt x="62" y="10"/>
                    </a:lnTo>
                    <a:lnTo>
                      <a:pt x="62" y="10"/>
                    </a:lnTo>
                    <a:lnTo>
                      <a:pt x="59" y="16"/>
                    </a:lnTo>
                    <a:lnTo>
                      <a:pt x="62" y="16"/>
                    </a:lnTo>
                    <a:lnTo>
                      <a:pt x="62" y="18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70" y="24"/>
                    </a:lnTo>
                    <a:lnTo>
                      <a:pt x="72" y="24"/>
                    </a:lnTo>
                    <a:lnTo>
                      <a:pt x="75" y="24"/>
                    </a:lnTo>
                    <a:lnTo>
                      <a:pt x="78" y="24"/>
                    </a:lnTo>
                    <a:lnTo>
                      <a:pt x="78" y="24"/>
                    </a:lnTo>
                    <a:lnTo>
                      <a:pt x="81" y="27"/>
                    </a:lnTo>
                    <a:lnTo>
                      <a:pt x="81" y="24"/>
                    </a:lnTo>
                    <a:lnTo>
                      <a:pt x="81" y="27"/>
                    </a:lnTo>
                    <a:lnTo>
                      <a:pt x="81" y="27"/>
                    </a:lnTo>
                    <a:lnTo>
                      <a:pt x="81" y="29"/>
                    </a:lnTo>
                    <a:lnTo>
                      <a:pt x="78" y="29"/>
                    </a:lnTo>
                    <a:lnTo>
                      <a:pt x="75" y="29"/>
                    </a:lnTo>
                    <a:lnTo>
                      <a:pt x="72" y="29"/>
                    </a:lnTo>
                    <a:lnTo>
                      <a:pt x="70" y="29"/>
                    </a:lnTo>
                    <a:lnTo>
                      <a:pt x="70" y="32"/>
                    </a:lnTo>
                    <a:lnTo>
                      <a:pt x="70" y="35"/>
                    </a:lnTo>
                    <a:lnTo>
                      <a:pt x="70" y="35"/>
                    </a:lnTo>
                    <a:lnTo>
                      <a:pt x="70" y="35"/>
                    </a:lnTo>
                    <a:lnTo>
                      <a:pt x="67" y="35"/>
                    </a:lnTo>
                    <a:lnTo>
                      <a:pt x="64" y="35"/>
                    </a:lnTo>
                    <a:lnTo>
                      <a:pt x="64" y="37"/>
                    </a:lnTo>
                    <a:lnTo>
                      <a:pt x="64" y="37"/>
                    </a:lnTo>
                    <a:lnTo>
                      <a:pt x="62" y="35"/>
                    </a:lnTo>
                    <a:lnTo>
                      <a:pt x="62" y="35"/>
                    </a:lnTo>
                    <a:lnTo>
                      <a:pt x="62" y="37"/>
                    </a:lnTo>
                    <a:lnTo>
                      <a:pt x="62" y="37"/>
                    </a:lnTo>
                    <a:lnTo>
                      <a:pt x="62" y="40"/>
                    </a:lnTo>
                    <a:lnTo>
                      <a:pt x="62" y="40"/>
                    </a:lnTo>
                    <a:lnTo>
                      <a:pt x="62" y="43"/>
                    </a:lnTo>
                    <a:lnTo>
                      <a:pt x="62" y="43"/>
                    </a:lnTo>
                    <a:lnTo>
                      <a:pt x="62" y="45"/>
                    </a:lnTo>
                    <a:lnTo>
                      <a:pt x="62" y="45"/>
                    </a:lnTo>
                    <a:lnTo>
                      <a:pt x="59" y="48"/>
                    </a:lnTo>
                    <a:lnTo>
                      <a:pt x="56" y="51"/>
                    </a:lnTo>
                    <a:lnTo>
                      <a:pt x="56" y="51"/>
                    </a:lnTo>
                    <a:lnTo>
                      <a:pt x="56" y="48"/>
                    </a:lnTo>
                    <a:lnTo>
                      <a:pt x="56" y="51"/>
                    </a:lnTo>
                    <a:lnTo>
                      <a:pt x="54" y="51"/>
                    </a:lnTo>
                    <a:lnTo>
                      <a:pt x="54" y="53"/>
                    </a:lnTo>
                    <a:lnTo>
                      <a:pt x="51" y="53"/>
                    </a:lnTo>
                    <a:lnTo>
                      <a:pt x="51" y="56"/>
                    </a:lnTo>
                    <a:lnTo>
                      <a:pt x="54" y="56"/>
                    </a:lnTo>
                    <a:lnTo>
                      <a:pt x="54" y="59"/>
                    </a:lnTo>
                    <a:lnTo>
                      <a:pt x="54" y="64"/>
                    </a:lnTo>
                    <a:lnTo>
                      <a:pt x="51" y="64"/>
                    </a:lnTo>
                    <a:lnTo>
                      <a:pt x="54" y="67"/>
                    </a:lnTo>
                    <a:lnTo>
                      <a:pt x="54" y="70"/>
                    </a:lnTo>
                    <a:lnTo>
                      <a:pt x="51" y="70"/>
                    </a:lnTo>
                    <a:lnTo>
                      <a:pt x="54" y="70"/>
                    </a:lnTo>
                    <a:lnTo>
                      <a:pt x="59" y="72"/>
                    </a:lnTo>
                    <a:lnTo>
                      <a:pt x="62" y="78"/>
                    </a:lnTo>
                    <a:lnTo>
                      <a:pt x="62" y="75"/>
                    </a:lnTo>
                    <a:lnTo>
                      <a:pt x="64" y="80"/>
                    </a:lnTo>
                    <a:lnTo>
                      <a:pt x="64" y="80"/>
                    </a:lnTo>
                    <a:lnTo>
                      <a:pt x="64" y="83"/>
                    </a:lnTo>
                    <a:lnTo>
                      <a:pt x="64" y="86"/>
                    </a:lnTo>
                    <a:lnTo>
                      <a:pt x="64" y="86"/>
                    </a:lnTo>
                    <a:lnTo>
                      <a:pt x="70" y="91"/>
                    </a:lnTo>
                    <a:lnTo>
                      <a:pt x="75" y="94"/>
                    </a:lnTo>
                    <a:lnTo>
                      <a:pt x="75" y="94"/>
                    </a:lnTo>
                    <a:lnTo>
                      <a:pt x="81" y="96"/>
                    </a:lnTo>
                    <a:lnTo>
                      <a:pt x="89" y="102"/>
                    </a:lnTo>
                    <a:lnTo>
                      <a:pt x="89" y="104"/>
                    </a:lnTo>
                    <a:lnTo>
                      <a:pt x="97" y="110"/>
                    </a:lnTo>
                    <a:lnTo>
                      <a:pt x="97" y="113"/>
                    </a:lnTo>
                    <a:lnTo>
                      <a:pt x="97" y="115"/>
                    </a:lnTo>
                    <a:lnTo>
                      <a:pt x="99" y="115"/>
                    </a:lnTo>
                    <a:lnTo>
                      <a:pt x="99" y="118"/>
                    </a:lnTo>
                    <a:lnTo>
                      <a:pt x="102" y="121"/>
                    </a:lnTo>
                    <a:lnTo>
                      <a:pt x="102" y="121"/>
                    </a:lnTo>
                    <a:lnTo>
                      <a:pt x="102" y="123"/>
                    </a:lnTo>
                    <a:lnTo>
                      <a:pt x="102" y="123"/>
                    </a:lnTo>
                    <a:lnTo>
                      <a:pt x="105" y="126"/>
                    </a:lnTo>
                    <a:lnTo>
                      <a:pt x="105" y="131"/>
                    </a:lnTo>
                    <a:lnTo>
                      <a:pt x="105" y="131"/>
                    </a:lnTo>
                    <a:lnTo>
                      <a:pt x="107" y="137"/>
                    </a:lnTo>
                    <a:lnTo>
                      <a:pt x="107" y="137"/>
                    </a:lnTo>
                    <a:lnTo>
                      <a:pt x="107" y="139"/>
                    </a:lnTo>
                    <a:lnTo>
                      <a:pt x="107" y="142"/>
                    </a:lnTo>
                    <a:lnTo>
                      <a:pt x="107" y="145"/>
                    </a:lnTo>
                    <a:lnTo>
                      <a:pt x="107" y="145"/>
                    </a:lnTo>
                    <a:lnTo>
                      <a:pt x="107" y="147"/>
                    </a:lnTo>
                    <a:lnTo>
                      <a:pt x="107" y="150"/>
                    </a:lnTo>
                    <a:lnTo>
                      <a:pt x="110" y="150"/>
                    </a:lnTo>
                    <a:lnTo>
                      <a:pt x="110" y="153"/>
                    </a:lnTo>
                    <a:lnTo>
                      <a:pt x="113" y="156"/>
                    </a:lnTo>
                    <a:lnTo>
                      <a:pt x="113" y="158"/>
                    </a:lnTo>
                    <a:lnTo>
                      <a:pt x="110" y="158"/>
                    </a:lnTo>
                    <a:lnTo>
                      <a:pt x="110" y="156"/>
                    </a:lnTo>
                    <a:lnTo>
                      <a:pt x="110" y="156"/>
                    </a:lnTo>
                    <a:lnTo>
                      <a:pt x="110" y="156"/>
                    </a:lnTo>
                    <a:lnTo>
                      <a:pt x="110" y="158"/>
                    </a:lnTo>
                    <a:lnTo>
                      <a:pt x="110" y="158"/>
                    </a:lnTo>
                    <a:lnTo>
                      <a:pt x="110" y="161"/>
                    </a:lnTo>
                    <a:lnTo>
                      <a:pt x="110" y="161"/>
                    </a:lnTo>
                    <a:lnTo>
                      <a:pt x="110" y="164"/>
                    </a:lnTo>
                    <a:lnTo>
                      <a:pt x="107" y="164"/>
                    </a:lnTo>
                    <a:lnTo>
                      <a:pt x="107" y="166"/>
                    </a:lnTo>
                    <a:lnTo>
                      <a:pt x="107" y="169"/>
                    </a:lnTo>
                    <a:lnTo>
                      <a:pt x="107" y="172"/>
                    </a:lnTo>
                    <a:lnTo>
                      <a:pt x="107" y="172"/>
                    </a:lnTo>
                    <a:lnTo>
                      <a:pt x="105" y="174"/>
                    </a:lnTo>
                    <a:lnTo>
                      <a:pt x="105" y="177"/>
                    </a:lnTo>
                    <a:lnTo>
                      <a:pt x="102" y="177"/>
                    </a:lnTo>
                    <a:lnTo>
                      <a:pt x="99" y="180"/>
                    </a:lnTo>
                    <a:lnTo>
                      <a:pt x="99" y="182"/>
                    </a:lnTo>
                    <a:lnTo>
                      <a:pt x="97" y="182"/>
                    </a:lnTo>
                    <a:lnTo>
                      <a:pt x="94" y="185"/>
                    </a:lnTo>
                    <a:lnTo>
                      <a:pt x="94" y="185"/>
                    </a:lnTo>
                    <a:lnTo>
                      <a:pt x="91" y="188"/>
                    </a:lnTo>
                    <a:lnTo>
                      <a:pt x="86" y="190"/>
                    </a:lnTo>
                    <a:lnTo>
                      <a:pt x="81" y="190"/>
                    </a:lnTo>
                    <a:lnTo>
                      <a:pt x="81" y="190"/>
                    </a:lnTo>
                    <a:lnTo>
                      <a:pt x="78" y="190"/>
                    </a:lnTo>
                    <a:lnTo>
                      <a:pt x="78" y="190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8" y="188"/>
                    </a:lnTo>
                    <a:lnTo>
                      <a:pt x="75" y="190"/>
                    </a:lnTo>
                    <a:lnTo>
                      <a:pt x="75" y="188"/>
                    </a:lnTo>
                    <a:lnTo>
                      <a:pt x="75" y="190"/>
                    </a:lnTo>
                    <a:lnTo>
                      <a:pt x="75" y="190"/>
                    </a:lnTo>
                    <a:lnTo>
                      <a:pt x="75" y="190"/>
                    </a:lnTo>
                    <a:lnTo>
                      <a:pt x="72" y="190"/>
                    </a:lnTo>
                    <a:lnTo>
                      <a:pt x="75" y="193"/>
                    </a:lnTo>
                    <a:lnTo>
                      <a:pt x="75" y="193"/>
                    </a:lnTo>
                    <a:lnTo>
                      <a:pt x="78" y="196"/>
                    </a:lnTo>
                    <a:lnTo>
                      <a:pt x="75" y="198"/>
                    </a:lnTo>
                    <a:lnTo>
                      <a:pt x="72" y="196"/>
                    </a:lnTo>
                    <a:lnTo>
                      <a:pt x="75" y="198"/>
                    </a:lnTo>
                    <a:lnTo>
                      <a:pt x="75" y="198"/>
                    </a:lnTo>
                    <a:lnTo>
                      <a:pt x="72" y="201"/>
                    </a:lnTo>
                    <a:lnTo>
                      <a:pt x="72" y="201"/>
                    </a:lnTo>
                    <a:lnTo>
                      <a:pt x="70" y="198"/>
                    </a:lnTo>
                    <a:lnTo>
                      <a:pt x="70" y="198"/>
                    </a:lnTo>
                    <a:lnTo>
                      <a:pt x="70" y="201"/>
                    </a:lnTo>
                    <a:lnTo>
                      <a:pt x="70" y="201"/>
                    </a:lnTo>
                    <a:lnTo>
                      <a:pt x="70" y="201"/>
                    </a:lnTo>
                    <a:lnTo>
                      <a:pt x="70" y="204"/>
                    </a:lnTo>
                    <a:lnTo>
                      <a:pt x="67" y="204"/>
                    </a:lnTo>
                    <a:lnTo>
                      <a:pt x="67" y="204"/>
                    </a:lnTo>
                    <a:lnTo>
                      <a:pt x="64" y="207"/>
                    </a:lnTo>
                    <a:lnTo>
                      <a:pt x="64" y="207"/>
                    </a:lnTo>
                    <a:lnTo>
                      <a:pt x="62" y="207"/>
                    </a:lnTo>
                    <a:lnTo>
                      <a:pt x="62" y="209"/>
                    </a:lnTo>
                    <a:lnTo>
                      <a:pt x="62" y="212"/>
                    </a:lnTo>
                    <a:lnTo>
                      <a:pt x="59" y="212"/>
                    </a:lnTo>
                    <a:lnTo>
                      <a:pt x="59" y="212"/>
                    </a:lnTo>
                    <a:lnTo>
                      <a:pt x="59" y="215"/>
                    </a:lnTo>
                    <a:lnTo>
                      <a:pt x="51" y="217"/>
                    </a:lnTo>
                    <a:lnTo>
                      <a:pt x="48" y="215"/>
                    </a:lnTo>
                    <a:lnTo>
                      <a:pt x="51" y="215"/>
                    </a:lnTo>
                    <a:lnTo>
                      <a:pt x="54" y="215"/>
                    </a:lnTo>
                    <a:lnTo>
                      <a:pt x="54" y="212"/>
                    </a:lnTo>
                    <a:lnTo>
                      <a:pt x="54" y="212"/>
                    </a:lnTo>
                    <a:lnTo>
                      <a:pt x="51" y="212"/>
                    </a:lnTo>
                    <a:lnTo>
                      <a:pt x="51" y="207"/>
                    </a:lnTo>
                    <a:lnTo>
                      <a:pt x="51" y="207"/>
                    </a:lnTo>
                    <a:lnTo>
                      <a:pt x="51" y="207"/>
                    </a:lnTo>
                    <a:lnTo>
                      <a:pt x="51" y="204"/>
                    </a:lnTo>
                    <a:lnTo>
                      <a:pt x="51" y="201"/>
                    </a:lnTo>
                    <a:lnTo>
                      <a:pt x="54" y="198"/>
                    </a:lnTo>
                    <a:lnTo>
                      <a:pt x="56" y="193"/>
                    </a:lnTo>
                    <a:lnTo>
                      <a:pt x="59" y="193"/>
                    </a:lnTo>
                    <a:lnTo>
                      <a:pt x="56" y="193"/>
                    </a:lnTo>
                    <a:lnTo>
                      <a:pt x="54" y="193"/>
                    </a:lnTo>
                    <a:lnTo>
                      <a:pt x="51" y="193"/>
                    </a:lnTo>
                    <a:lnTo>
                      <a:pt x="51" y="193"/>
                    </a:lnTo>
                    <a:lnTo>
                      <a:pt x="48" y="193"/>
                    </a:lnTo>
                    <a:lnTo>
                      <a:pt x="46" y="193"/>
                    </a:lnTo>
                    <a:lnTo>
                      <a:pt x="48" y="193"/>
                    </a:lnTo>
                    <a:lnTo>
                      <a:pt x="48" y="190"/>
                    </a:lnTo>
                    <a:lnTo>
                      <a:pt x="46" y="190"/>
                    </a:lnTo>
                    <a:lnTo>
                      <a:pt x="48" y="188"/>
                    </a:lnTo>
                    <a:lnTo>
                      <a:pt x="51" y="185"/>
                    </a:lnTo>
                    <a:lnTo>
                      <a:pt x="54" y="182"/>
                    </a:lnTo>
                    <a:lnTo>
                      <a:pt x="56" y="182"/>
                    </a:lnTo>
                    <a:lnTo>
                      <a:pt x="56" y="182"/>
                    </a:lnTo>
                    <a:lnTo>
                      <a:pt x="64" y="182"/>
                    </a:lnTo>
                    <a:lnTo>
                      <a:pt x="67" y="182"/>
                    </a:lnTo>
                    <a:lnTo>
                      <a:pt x="67" y="185"/>
                    </a:lnTo>
                    <a:lnTo>
                      <a:pt x="72" y="185"/>
                    </a:lnTo>
                    <a:lnTo>
                      <a:pt x="70" y="182"/>
                    </a:lnTo>
                    <a:lnTo>
                      <a:pt x="70" y="180"/>
                    </a:lnTo>
                    <a:lnTo>
                      <a:pt x="67" y="177"/>
                    </a:lnTo>
                    <a:lnTo>
                      <a:pt x="64" y="177"/>
                    </a:lnTo>
                    <a:lnTo>
                      <a:pt x="64" y="172"/>
                    </a:lnTo>
                    <a:lnTo>
                      <a:pt x="67" y="169"/>
                    </a:lnTo>
                    <a:lnTo>
                      <a:pt x="72" y="169"/>
                    </a:lnTo>
                    <a:lnTo>
                      <a:pt x="72" y="166"/>
                    </a:lnTo>
                    <a:lnTo>
                      <a:pt x="78" y="164"/>
                    </a:lnTo>
                    <a:lnTo>
                      <a:pt x="81" y="164"/>
                    </a:lnTo>
                    <a:lnTo>
                      <a:pt x="83" y="161"/>
                    </a:lnTo>
                    <a:lnTo>
                      <a:pt x="83" y="161"/>
                    </a:lnTo>
                    <a:lnTo>
                      <a:pt x="86" y="158"/>
                    </a:lnTo>
                    <a:lnTo>
                      <a:pt x="86" y="153"/>
                    </a:lnTo>
                    <a:lnTo>
                      <a:pt x="86" y="150"/>
                    </a:lnTo>
                    <a:lnTo>
                      <a:pt x="86" y="147"/>
                    </a:lnTo>
                    <a:lnTo>
                      <a:pt x="86" y="142"/>
                    </a:lnTo>
                    <a:lnTo>
                      <a:pt x="83" y="137"/>
                    </a:lnTo>
                    <a:lnTo>
                      <a:pt x="81" y="137"/>
                    </a:lnTo>
                    <a:lnTo>
                      <a:pt x="81" y="131"/>
                    </a:lnTo>
                    <a:lnTo>
                      <a:pt x="81" y="131"/>
                    </a:lnTo>
                    <a:lnTo>
                      <a:pt x="83" y="131"/>
                    </a:lnTo>
                    <a:lnTo>
                      <a:pt x="83" y="126"/>
                    </a:lnTo>
                    <a:lnTo>
                      <a:pt x="81" y="126"/>
                    </a:lnTo>
                    <a:lnTo>
                      <a:pt x="81" y="121"/>
                    </a:lnTo>
                    <a:lnTo>
                      <a:pt x="83" y="118"/>
                    </a:lnTo>
                    <a:lnTo>
                      <a:pt x="83" y="115"/>
                    </a:lnTo>
                    <a:lnTo>
                      <a:pt x="83" y="115"/>
                    </a:lnTo>
                    <a:lnTo>
                      <a:pt x="81" y="113"/>
                    </a:lnTo>
                    <a:lnTo>
                      <a:pt x="81" y="110"/>
                    </a:lnTo>
                    <a:lnTo>
                      <a:pt x="83" y="107"/>
                    </a:lnTo>
                    <a:lnTo>
                      <a:pt x="83" y="104"/>
                    </a:lnTo>
                    <a:lnTo>
                      <a:pt x="81" y="107"/>
                    </a:lnTo>
                    <a:lnTo>
                      <a:pt x="78" y="107"/>
                    </a:lnTo>
                    <a:lnTo>
                      <a:pt x="78" y="104"/>
                    </a:lnTo>
                    <a:lnTo>
                      <a:pt x="75" y="104"/>
                    </a:lnTo>
                    <a:lnTo>
                      <a:pt x="72" y="102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0" y="99"/>
                    </a:lnTo>
                    <a:lnTo>
                      <a:pt x="70" y="99"/>
                    </a:lnTo>
                    <a:lnTo>
                      <a:pt x="67" y="96"/>
                    </a:lnTo>
                    <a:lnTo>
                      <a:pt x="67" y="94"/>
                    </a:lnTo>
                    <a:lnTo>
                      <a:pt x="64" y="94"/>
                    </a:lnTo>
                    <a:lnTo>
                      <a:pt x="62" y="91"/>
                    </a:lnTo>
                    <a:lnTo>
                      <a:pt x="62" y="88"/>
                    </a:lnTo>
                    <a:lnTo>
                      <a:pt x="56" y="86"/>
                    </a:lnTo>
                    <a:lnTo>
                      <a:pt x="56" y="83"/>
                    </a:lnTo>
                    <a:lnTo>
                      <a:pt x="54" y="78"/>
                    </a:lnTo>
                    <a:lnTo>
                      <a:pt x="51" y="78"/>
                    </a:lnTo>
                    <a:lnTo>
                      <a:pt x="46" y="72"/>
                    </a:lnTo>
                    <a:lnTo>
                      <a:pt x="43" y="72"/>
                    </a:lnTo>
                    <a:lnTo>
                      <a:pt x="40" y="70"/>
                    </a:lnTo>
                    <a:lnTo>
                      <a:pt x="35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29" y="64"/>
                    </a:lnTo>
                    <a:lnTo>
                      <a:pt x="32" y="61"/>
                    </a:lnTo>
                    <a:lnTo>
                      <a:pt x="29" y="59"/>
                    </a:lnTo>
                    <a:lnTo>
                      <a:pt x="29" y="56"/>
                    </a:lnTo>
                    <a:lnTo>
                      <a:pt x="32" y="56"/>
                    </a:lnTo>
                    <a:lnTo>
                      <a:pt x="35" y="56"/>
                    </a:lnTo>
                    <a:lnTo>
                      <a:pt x="38" y="53"/>
                    </a:lnTo>
                    <a:lnTo>
                      <a:pt x="40" y="53"/>
                    </a:lnTo>
                    <a:lnTo>
                      <a:pt x="40" y="48"/>
                    </a:lnTo>
                    <a:lnTo>
                      <a:pt x="43" y="48"/>
                    </a:lnTo>
                    <a:lnTo>
                      <a:pt x="43" y="45"/>
                    </a:lnTo>
                    <a:lnTo>
                      <a:pt x="40" y="45"/>
                    </a:lnTo>
                    <a:lnTo>
                      <a:pt x="40" y="43"/>
                    </a:lnTo>
                    <a:lnTo>
                      <a:pt x="38" y="40"/>
                    </a:lnTo>
                    <a:lnTo>
                      <a:pt x="35" y="37"/>
                    </a:lnTo>
                    <a:lnTo>
                      <a:pt x="32" y="37"/>
                    </a:lnTo>
                    <a:lnTo>
                      <a:pt x="29" y="37"/>
                    </a:lnTo>
                    <a:lnTo>
                      <a:pt x="27" y="37"/>
                    </a:lnTo>
                    <a:lnTo>
                      <a:pt x="24" y="37"/>
                    </a:lnTo>
                    <a:lnTo>
                      <a:pt x="19" y="37"/>
                    </a:lnTo>
                    <a:lnTo>
                      <a:pt x="13" y="32"/>
                    </a:lnTo>
                    <a:lnTo>
                      <a:pt x="11" y="27"/>
                    </a:lnTo>
                    <a:lnTo>
                      <a:pt x="11" y="27"/>
                    </a:lnTo>
                    <a:lnTo>
                      <a:pt x="11" y="24"/>
                    </a:lnTo>
                    <a:lnTo>
                      <a:pt x="8" y="21"/>
                    </a:lnTo>
                    <a:lnTo>
                      <a:pt x="5" y="16"/>
                    </a:lnTo>
                    <a:lnTo>
                      <a:pt x="0" y="16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  <a:moveTo>
                      <a:pt x="38" y="190"/>
                    </a:moveTo>
                    <a:lnTo>
                      <a:pt x="40" y="193"/>
                    </a:lnTo>
                    <a:lnTo>
                      <a:pt x="38" y="193"/>
                    </a:lnTo>
                    <a:lnTo>
                      <a:pt x="40" y="196"/>
                    </a:lnTo>
                    <a:lnTo>
                      <a:pt x="40" y="196"/>
                    </a:lnTo>
                    <a:lnTo>
                      <a:pt x="43" y="190"/>
                    </a:lnTo>
                    <a:lnTo>
                      <a:pt x="40" y="190"/>
                    </a:lnTo>
                    <a:lnTo>
                      <a:pt x="40" y="190"/>
                    </a:lnTo>
                    <a:lnTo>
                      <a:pt x="38" y="19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8" name="Freeform 1180">
                <a:extLst>
                  <a:ext uri="{FF2B5EF4-FFF2-40B4-BE49-F238E27FC236}">
                    <a16:creationId xmlns:a16="http://schemas.microsoft.com/office/drawing/2014/main" xmlns="" id="{42CCAB15-8A7D-4140-9AD9-FE8D858904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19424" y="5222210"/>
                <a:ext cx="162089" cy="141249"/>
              </a:xfrm>
              <a:custGeom>
                <a:avLst/>
                <a:gdLst/>
                <a:ahLst/>
                <a:cxnLst>
                  <a:cxn ang="0">
                    <a:pos x="32" y="59"/>
                  </a:cxn>
                  <a:cxn ang="0">
                    <a:pos x="38" y="53"/>
                  </a:cxn>
                  <a:cxn ang="0">
                    <a:pos x="40" y="53"/>
                  </a:cxn>
                  <a:cxn ang="0">
                    <a:pos x="51" y="53"/>
                  </a:cxn>
                  <a:cxn ang="0">
                    <a:pos x="56" y="56"/>
                  </a:cxn>
                  <a:cxn ang="0">
                    <a:pos x="54" y="51"/>
                  </a:cxn>
                  <a:cxn ang="0">
                    <a:pos x="48" y="48"/>
                  </a:cxn>
                  <a:cxn ang="0">
                    <a:pos x="51" y="40"/>
                  </a:cxn>
                  <a:cxn ang="0">
                    <a:pos x="56" y="37"/>
                  </a:cxn>
                  <a:cxn ang="0">
                    <a:pos x="65" y="35"/>
                  </a:cxn>
                  <a:cxn ang="0">
                    <a:pos x="67" y="32"/>
                  </a:cxn>
                  <a:cxn ang="0">
                    <a:pos x="70" y="24"/>
                  </a:cxn>
                  <a:cxn ang="0">
                    <a:pos x="70" y="18"/>
                  </a:cxn>
                  <a:cxn ang="0">
                    <a:pos x="67" y="8"/>
                  </a:cxn>
                  <a:cxn ang="0">
                    <a:pos x="65" y="2"/>
                  </a:cxn>
                  <a:cxn ang="0">
                    <a:pos x="59" y="2"/>
                  </a:cxn>
                  <a:cxn ang="0">
                    <a:pos x="56" y="0"/>
                  </a:cxn>
                  <a:cxn ang="0">
                    <a:pos x="48" y="2"/>
                  </a:cxn>
                  <a:cxn ang="0">
                    <a:pos x="51" y="8"/>
                  </a:cxn>
                  <a:cxn ang="0">
                    <a:pos x="51" y="13"/>
                  </a:cxn>
                  <a:cxn ang="0">
                    <a:pos x="46" y="8"/>
                  </a:cxn>
                  <a:cxn ang="0">
                    <a:pos x="40" y="5"/>
                  </a:cxn>
                  <a:cxn ang="0">
                    <a:pos x="35" y="2"/>
                  </a:cxn>
                  <a:cxn ang="0">
                    <a:pos x="30" y="2"/>
                  </a:cxn>
                  <a:cxn ang="0">
                    <a:pos x="24" y="2"/>
                  </a:cxn>
                  <a:cxn ang="0">
                    <a:pos x="19" y="2"/>
                  </a:cxn>
                  <a:cxn ang="0">
                    <a:pos x="8" y="2"/>
                  </a:cxn>
                  <a:cxn ang="0">
                    <a:pos x="3" y="8"/>
                  </a:cxn>
                  <a:cxn ang="0">
                    <a:pos x="0" y="13"/>
                  </a:cxn>
                  <a:cxn ang="0">
                    <a:pos x="0" y="24"/>
                  </a:cxn>
                  <a:cxn ang="0">
                    <a:pos x="3" y="29"/>
                  </a:cxn>
                  <a:cxn ang="0">
                    <a:pos x="3" y="35"/>
                  </a:cxn>
                  <a:cxn ang="0">
                    <a:pos x="5" y="37"/>
                  </a:cxn>
                  <a:cxn ang="0">
                    <a:pos x="8" y="43"/>
                  </a:cxn>
                  <a:cxn ang="0">
                    <a:pos x="8" y="48"/>
                  </a:cxn>
                  <a:cxn ang="0">
                    <a:pos x="11" y="48"/>
                  </a:cxn>
                  <a:cxn ang="0">
                    <a:pos x="11" y="53"/>
                  </a:cxn>
                  <a:cxn ang="0">
                    <a:pos x="13" y="56"/>
                  </a:cxn>
                  <a:cxn ang="0">
                    <a:pos x="16" y="53"/>
                  </a:cxn>
                  <a:cxn ang="0">
                    <a:pos x="19" y="51"/>
                  </a:cxn>
                  <a:cxn ang="0">
                    <a:pos x="19" y="53"/>
                  </a:cxn>
                  <a:cxn ang="0">
                    <a:pos x="19" y="59"/>
                  </a:cxn>
                  <a:cxn ang="0">
                    <a:pos x="19" y="59"/>
                  </a:cxn>
                  <a:cxn ang="0">
                    <a:pos x="22" y="59"/>
                  </a:cxn>
                  <a:cxn ang="0">
                    <a:pos x="24" y="59"/>
                  </a:cxn>
                  <a:cxn ang="0">
                    <a:pos x="27" y="59"/>
                  </a:cxn>
                </a:cxnLst>
                <a:rect l="0" t="0" r="r" b="b"/>
                <a:pathLst>
                  <a:path w="70" h="61">
                    <a:moveTo>
                      <a:pt x="30" y="61"/>
                    </a:moveTo>
                    <a:lnTo>
                      <a:pt x="32" y="59"/>
                    </a:lnTo>
                    <a:lnTo>
                      <a:pt x="35" y="56"/>
                    </a:lnTo>
                    <a:lnTo>
                      <a:pt x="38" y="53"/>
                    </a:lnTo>
                    <a:lnTo>
                      <a:pt x="40" y="53"/>
                    </a:lnTo>
                    <a:lnTo>
                      <a:pt x="40" y="53"/>
                    </a:lnTo>
                    <a:lnTo>
                      <a:pt x="48" y="53"/>
                    </a:lnTo>
                    <a:lnTo>
                      <a:pt x="51" y="53"/>
                    </a:lnTo>
                    <a:lnTo>
                      <a:pt x="51" y="56"/>
                    </a:lnTo>
                    <a:lnTo>
                      <a:pt x="56" y="56"/>
                    </a:lnTo>
                    <a:lnTo>
                      <a:pt x="54" y="53"/>
                    </a:lnTo>
                    <a:lnTo>
                      <a:pt x="54" y="51"/>
                    </a:lnTo>
                    <a:lnTo>
                      <a:pt x="51" y="48"/>
                    </a:lnTo>
                    <a:lnTo>
                      <a:pt x="48" y="48"/>
                    </a:lnTo>
                    <a:lnTo>
                      <a:pt x="48" y="43"/>
                    </a:lnTo>
                    <a:lnTo>
                      <a:pt x="51" y="40"/>
                    </a:lnTo>
                    <a:lnTo>
                      <a:pt x="56" y="40"/>
                    </a:lnTo>
                    <a:lnTo>
                      <a:pt x="56" y="37"/>
                    </a:lnTo>
                    <a:lnTo>
                      <a:pt x="62" y="35"/>
                    </a:lnTo>
                    <a:lnTo>
                      <a:pt x="65" y="35"/>
                    </a:lnTo>
                    <a:lnTo>
                      <a:pt x="67" y="32"/>
                    </a:lnTo>
                    <a:lnTo>
                      <a:pt x="67" y="32"/>
                    </a:lnTo>
                    <a:lnTo>
                      <a:pt x="70" y="29"/>
                    </a:lnTo>
                    <a:lnTo>
                      <a:pt x="70" y="24"/>
                    </a:lnTo>
                    <a:lnTo>
                      <a:pt x="70" y="21"/>
                    </a:lnTo>
                    <a:lnTo>
                      <a:pt x="70" y="18"/>
                    </a:lnTo>
                    <a:lnTo>
                      <a:pt x="70" y="13"/>
                    </a:lnTo>
                    <a:lnTo>
                      <a:pt x="67" y="8"/>
                    </a:lnTo>
                    <a:lnTo>
                      <a:pt x="65" y="8"/>
                    </a:lnTo>
                    <a:lnTo>
                      <a:pt x="65" y="2"/>
                    </a:lnTo>
                    <a:lnTo>
                      <a:pt x="62" y="2"/>
                    </a:lnTo>
                    <a:lnTo>
                      <a:pt x="59" y="2"/>
                    </a:lnTo>
                    <a:lnTo>
                      <a:pt x="56" y="2"/>
                    </a:lnTo>
                    <a:lnTo>
                      <a:pt x="56" y="0"/>
                    </a:lnTo>
                    <a:lnTo>
                      <a:pt x="51" y="0"/>
                    </a:lnTo>
                    <a:lnTo>
                      <a:pt x="48" y="2"/>
                    </a:lnTo>
                    <a:lnTo>
                      <a:pt x="51" y="5"/>
                    </a:lnTo>
                    <a:lnTo>
                      <a:pt x="51" y="8"/>
                    </a:lnTo>
                    <a:lnTo>
                      <a:pt x="51" y="10"/>
                    </a:lnTo>
                    <a:lnTo>
                      <a:pt x="51" y="13"/>
                    </a:lnTo>
                    <a:lnTo>
                      <a:pt x="48" y="10"/>
                    </a:lnTo>
                    <a:lnTo>
                      <a:pt x="46" y="8"/>
                    </a:lnTo>
                    <a:lnTo>
                      <a:pt x="40" y="8"/>
                    </a:lnTo>
                    <a:lnTo>
                      <a:pt x="40" y="5"/>
                    </a:lnTo>
                    <a:lnTo>
                      <a:pt x="38" y="2"/>
                    </a:lnTo>
                    <a:lnTo>
                      <a:pt x="35" y="2"/>
                    </a:lnTo>
                    <a:lnTo>
                      <a:pt x="32" y="2"/>
                    </a:lnTo>
                    <a:lnTo>
                      <a:pt x="30" y="2"/>
                    </a:lnTo>
                    <a:lnTo>
                      <a:pt x="27" y="2"/>
                    </a:lnTo>
                    <a:lnTo>
                      <a:pt x="24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13" y="2"/>
                    </a:lnTo>
                    <a:lnTo>
                      <a:pt x="8" y="2"/>
                    </a:lnTo>
                    <a:lnTo>
                      <a:pt x="5" y="2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3" y="27"/>
                    </a:lnTo>
                    <a:lnTo>
                      <a:pt x="3" y="29"/>
                    </a:lnTo>
                    <a:lnTo>
                      <a:pt x="3" y="35"/>
                    </a:lnTo>
                    <a:lnTo>
                      <a:pt x="3" y="35"/>
                    </a:lnTo>
                    <a:lnTo>
                      <a:pt x="3" y="35"/>
                    </a:lnTo>
                    <a:lnTo>
                      <a:pt x="5" y="37"/>
                    </a:lnTo>
                    <a:lnTo>
                      <a:pt x="5" y="40"/>
                    </a:lnTo>
                    <a:lnTo>
                      <a:pt x="8" y="43"/>
                    </a:lnTo>
                    <a:lnTo>
                      <a:pt x="8" y="45"/>
                    </a:lnTo>
                    <a:lnTo>
                      <a:pt x="8" y="48"/>
                    </a:lnTo>
                    <a:lnTo>
                      <a:pt x="11" y="48"/>
                    </a:lnTo>
                    <a:lnTo>
                      <a:pt x="11" y="48"/>
                    </a:lnTo>
                    <a:lnTo>
                      <a:pt x="11" y="51"/>
                    </a:lnTo>
                    <a:lnTo>
                      <a:pt x="11" y="53"/>
                    </a:lnTo>
                    <a:lnTo>
                      <a:pt x="11" y="56"/>
                    </a:lnTo>
                    <a:lnTo>
                      <a:pt x="13" y="56"/>
                    </a:lnTo>
                    <a:lnTo>
                      <a:pt x="16" y="56"/>
                    </a:lnTo>
                    <a:lnTo>
                      <a:pt x="16" y="53"/>
                    </a:lnTo>
                    <a:lnTo>
                      <a:pt x="19" y="51"/>
                    </a:lnTo>
                    <a:lnTo>
                      <a:pt x="19" y="51"/>
                    </a:lnTo>
                    <a:lnTo>
                      <a:pt x="19" y="51"/>
                    </a:lnTo>
                    <a:lnTo>
                      <a:pt x="19" y="53"/>
                    </a:lnTo>
                    <a:lnTo>
                      <a:pt x="19" y="56"/>
                    </a:lnTo>
                    <a:lnTo>
                      <a:pt x="19" y="59"/>
                    </a:lnTo>
                    <a:lnTo>
                      <a:pt x="19" y="59"/>
                    </a:lnTo>
                    <a:lnTo>
                      <a:pt x="19" y="59"/>
                    </a:lnTo>
                    <a:lnTo>
                      <a:pt x="22" y="59"/>
                    </a:lnTo>
                    <a:lnTo>
                      <a:pt x="22" y="59"/>
                    </a:lnTo>
                    <a:lnTo>
                      <a:pt x="22" y="56"/>
                    </a:lnTo>
                    <a:lnTo>
                      <a:pt x="24" y="59"/>
                    </a:lnTo>
                    <a:lnTo>
                      <a:pt x="27" y="59"/>
                    </a:lnTo>
                    <a:lnTo>
                      <a:pt x="27" y="59"/>
                    </a:lnTo>
                    <a:lnTo>
                      <a:pt x="30" y="6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9" name="Freeform 1181">
                <a:extLst>
                  <a:ext uri="{FF2B5EF4-FFF2-40B4-BE49-F238E27FC236}">
                    <a16:creationId xmlns:a16="http://schemas.microsoft.com/office/drawing/2014/main" xmlns="" id="{E9256A81-65D4-487D-95DC-9B35EFD7C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19855" y="4953606"/>
                <a:ext cx="254710" cy="298708"/>
              </a:xfrm>
              <a:custGeom>
                <a:avLst/>
                <a:gdLst/>
                <a:ahLst/>
                <a:cxnLst>
                  <a:cxn ang="0">
                    <a:pos x="16" y="19"/>
                  </a:cxn>
                  <a:cxn ang="0">
                    <a:pos x="22" y="14"/>
                  </a:cxn>
                  <a:cxn ang="0">
                    <a:pos x="22" y="3"/>
                  </a:cxn>
                  <a:cxn ang="0">
                    <a:pos x="27" y="0"/>
                  </a:cxn>
                  <a:cxn ang="0">
                    <a:pos x="35" y="8"/>
                  </a:cxn>
                  <a:cxn ang="0">
                    <a:pos x="38" y="14"/>
                  </a:cxn>
                  <a:cxn ang="0">
                    <a:pos x="51" y="24"/>
                  </a:cxn>
                  <a:cxn ang="0">
                    <a:pos x="59" y="24"/>
                  </a:cxn>
                  <a:cxn ang="0">
                    <a:pos x="67" y="30"/>
                  </a:cxn>
                  <a:cxn ang="0">
                    <a:pos x="70" y="35"/>
                  </a:cxn>
                  <a:cxn ang="0">
                    <a:pos x="65" y="40"/>
                  </a:cxn>
                  <a:cxn ang="0">
                    <a:pos x="56" y="43"/>
                  </a:cxn>
                  <a:cxn ang="0">
                    <a:pos x="56" y="51"/>
                  </a:cxn>
                  <a:cxn ang="0">
                    <a:pos x="62" y="57"/>
                  </a:cxn>
                  <a:cxn ang="0">
                    <a:pos x="73" y="59"/>
                  </a:cxn>
                  <a:cxn ang="0">
                    <a:pos x="83" y="70"/>
                  </a:cxn>
                  <a:cxn ang="0">
                    <a:pos x="89" y="78"/>
                  </a:cxn>
                  <a:cxn ang="0">
                    <a:pos x="94" y="83"/>
                  </a:cxn>
                  <a:cxn ang="0">
                    <a:pos x="99" y="86"/>
                  </a:cxn>
                  <a:cxn ang="0">
                    <a:pos x="102" y="91"/>
                  </a:cxn>
                  <a:cxn ang="0">
                    <a:pos x="108" y="94"/>
                  </a:cxn>
                  <a:cxn ang="0">
                    <a:pos x="108" y="97"/>
                  </a:cxn>
                  <a:cxn ang="0">
                    <a:pos x="110" y="102"/>
                  </a:cxn>
                  <a:cxn ang="0">
                    <a:pos x="108" y="113"/>
                  </a:cxn>
                  <a:cxn ang="0">
                    <a:pos x="108" y="118"/>
                  </a:cxn>
                  <a:cxn ang="0">
                    <a:pos x="99" y="118"/>
                  </a:cxn>
                  <a:cxn ang="0">
                    <a:pos x="91" y="118"/>
                  </a:cxn>
                  <a:cxn ang="0">
                    <a:pos x="94" y="126"/>
                  </a:cxn>
                  <a:cxn ang="0">
                    <a:pos x="89" y="124"/>
                  </a:cxn>
                  <a:cxn ang="0">
                    <a:pos x="81" y="118"/>
                  </a:cxn>
                  <a:cxn ang="0">
                    <a:pos x="83" y="110"/>
                  </a:cxn>
                  <a:cxn ang="0">
                    <a:pos x="83" y="105"/>
                  </a:cxn>
                  <a:cxn ang="0">
                    <a:pos x="81" y="97"/>
                  </a:cxn>
                  <a:cxn ang="0">
                    <a:pos x="75" y="94"/>
                  </a:cxn>
                  <a:cxn ang="0">
                    <a:pos x="73" y="89"/>
                  </a:cxn>
                  <a:cxn ang="0">
                    <a:pos x="70" y="78"/>
                  </a:cxn>
                  <a:cxn ang="0">
                    <a:pos x="67" y="70"/>
                  </a:cxn>
                  <a:cxn ang="0">
                    <a:pos x="54" y="62"/>
                  </a:cxn>
                  <a:cxn ang="0">
                    <a:pos x="40" y="70"/>
                  </a:cxn>
                  <a:cxn ang="0">
                    <a:pos x="30" y="65"/>
                  </a:cxn>
                  <a:cxn ang="0">
                    <a:pos x="22" y="70"/>
                  </a:cxn>
                  <a:cxn ang="0">
                    <a:pos x="19" y="59"/>
                  </a:cxn>
                  <a:cxn ang="0">
                    <a:pos x="19" y="51"/>
                  </a:cxn>
                  <a:cxn ang="0">
                    <a:pos x="19" y="43"/>
                  </a:cxn>
                  <a:cxn ang="0">
                    <a:pos x="8" y="46"/>
                  </a:cxn>
                  <a:cxn ang="0">
                    <a:pos x="8" y="35"/>
                  </a:cxn>
                  <a:cxn ang="0">
                    <a:pos x="0" y="30"/>
                  </a:cxn>
                  <a:cxn ang="0">
                    <a:pos x="5" y="24"/>
                  </a:cxn>
                  <a:cxn ang="0">
                    <a:pos x="8" y="19"/>
                  </a:cxn>
                </a:cxnLst>
                <a:rect l="0" t="0" r="r" b="b"/>
                <a:pathLst>
                  <a:path w="110" h="129">
                    <a:moveTo>
                      <a:pt x="14" y="14"/>
                    </a:moveTo>
                    <a:lnTo>
                      <a:pt x="16" y="16"/>
                    </a:lnTo>
                    <a:lnTo>
                      <a:pt x="16" y="19"/>
                    </a:lnTo>
                    <a:lnTo>
                      <a:pt x="19" y="16"/>
                    </a:lnTo>
                    <a:lnTo>
                      <a:pt x="22" y="19"/>
                    </a:lnTo>
                    <a:lnTo>
                      <a:pt x="22" y="14"/>
                    </a:lnTo>
                    <a:lnTo>
                      <a:pt x="22" y="11"/>
                    </a:lnTo>
                    <a:lnTo>
                      <a:pt x="22" y="8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2" y="0"/>
                    </a:lnTo>
                    <a:lnTo>
                      <a:pt x="27" y="0"/>
                    </a:lnTo>
                    <a:lnTo>
                      <a:pt x="27" y="3"/>
                    </a:lnTo>
                    <a:lnTo>
                      <a:pt x="32" y="3"/>
                    </a:lnTo>
                    <a:lnTo>
                      <a:pt x="35" y="8"/>
                    </a:lnTo>
                    <a:lnTo>
                      <a:pt x="38" y="11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40" y="19"/>
                    </a:lnTo>
                    <a:lnTo>
                      <a:pt x="46" y="24"/>
                    </a:lnTo>
                    <a:lnTo>
                      <a:pt x="51" y="24"/>
                    </a:lnTo>
                    <a:lnTo>
                      <a:pt x="54" y="24"/>
                    </a:lnTo>
                    <a:lnTo>
                      <a:pt x="56" y="24"/>
                    </a:lnTo>
                    <a:lnTo>
                      <a:pt x="59" y="24"/>
                    </a:lnTo>
                    <a:lnTo>
                      <a:pt x="62" y="24"/>
                    </a:lnTo>
                    <a:lnTo>
                      <a:pt x="65" y="27"/>
                    </a:lnTo>
                    <a:lnTo>
                      <a:pt x="67" y="30"/>
                    </a:lnTo>
                    <a:lnTo>
                      <a:pt x="67" y="32"/>
                    </a:lnTo>
                    <a:lnTo>
                      <a:pt x="70" y="32"/>
                    </a:lnTo>
                    <a:lnTo>
                      <a:pt x="70" y="35"/>
                    </a:lnTo>
                    <a:lnTo>
                      <a:pt x="67" y="35"/>
                    </a:lnTo>
                    <a:lnTo>
                      <a:pt x="67" y="40"/>
                    </a:lnTo>
                    <a:lnTo>
                      <a:pt x="65" y="40"/>
                    </a:lnTo>
                    <a:lnTo>
                      <a:pt x="62" y="43"/>
                    </a:lnTo>
                    <a:lnTo>
                      <a:pt x="59" y="43"/>
                    </a:lnTo>
                    <a:lnTo>
                      <a:pt x="56" y="43"/>
                    </a:lnTo>
                    <a:lnTo>
                      <a:pt x="56" y="46"/>
                    </a:lnTo>
                    <a:lnTo>
                      <a:pt x="59" y="48"/>
                    </a:lnTo>
                    <a:lnTo>
                      <a:pt x="56" y="51"/>
                    </a:lnTo>
                    <a:lnTo>
                      <a:pt x="59" y="54"/>
                    </a:lnTo>
                    <a:lnTo>
                      <a:pt x="59" y="54"/>
                    </a:lnTo>
                    <a:lnTo>
                      <a:pt x="62" y="57"/>
                    </a:lnTo>
                    <a:lnTo>
                      <a:pt x="67" y="57"/>
                    </a:lnTo>
                    <a:lnTo>
                      <a:pt x="70" y="59"/>
                    </a:lnTo>
                    <a:lnTo>
                      <a:pt x="73" y="59"/>
                    </a:lnTo>
                    <a:lnTo>
                      <a:pt x="78" y="65"/>
                    </a:lnTo>
                    <a:lnTo>
                      <a:pt x="81" y="65"/>
                    </a:lnTo>
                    <a:lnTo>
                      <a:pt x="83" y="70"/>
                    </a:lnTo>
                    <a:lnTo>
                      <a:pt x="83" y="73"/>
                    </a:lnTo>
                    <a:lnTo>
                      <a:pt x="89" y="75"/>
                    </a:lnTo>
                    <a:lnTo>
                      <a:pt x="89" y="78"/>
                    </a:lnTo>
                    <a:lnTo>
                      <a:pt x="91" y="81"/>
                    </a:lnTo>
                    <a:lnTo>
                      <a:pt x="94" y="81"/>
                    </a:lnTo>
                    <a:lnTo>
                      <a:pt x="94" y="83"/>
                    </a:lnTo>
                    <a:lnTo>
                      <a:pt x="97" y="86"/>
                    </a:lnTo>
                    <a:lnTo>
                      <a:pt x="97" y="86"/>
                    </a:lnTo>
                    <a:lnTo>
                      <a:pt x="99" y="86"/>
                    </a:lnTo>
                    <a:lnTo>
                      <a:pt x="99" y="86"/>
                    </a:lnTo>
                    <a:lnTo>
                      <a:pt x="99" y="89"/>
                    </a:lnTo>
                    <a:lnTo>
                      <a:pt x="102" y="91"/>
                    </a:lnTo>
                    <a:lnTo>
                      <a:pt x="105" y="91"/>
                    </a:lnTo>
                    <a:lnTo>
                      <a:pt x="105" y="94"/>
                    </a:lnTo>
                    <a:lnTo>
                      <a:pt x="108" y="94"/>
                    </a:lnTo>
                    <a:lnTo>
                      <a:pt x="110" y="91"/>
                    </a:lnTo>
                    <a:lnTo>
                      <a:pt x="110" y="94"/>
                    </a:lnTo>
                    <a:lnTo>
                      <a:pt x="108" y="97"/>
                    </a:lnTo>
                    <a:lnTo>
                      <a:pt x="108" y="100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10" y="105"/>
                    </a:lnTo>
                    <a:lnTo>
                      <a:pt x="108" y="108"/>
                    </a:lnTo>
                    <a:lnTo>
                      <a:pt x="108" y="113"/>
                    </a:lnTo>
                    <a:lnTo>
                      <a:pt x="110" y="113"/>
                    </a:lnTo>
                    <a:lnTo>
                      <a:pt x="110" y="118"/>
                    </a:lnTo>
                    <a:lnTo>
                      <a:pt x="108" y="118"/>
                    </a:lnTo>
                    <a:lnTo>
                      <a:pt x="105" y="118"/>
                    </a:lnTo>
                    <a:lnTo>
                      <a:pt x="102" y="118"/>
                    </a:lnTo>
                    <a:lnTo>
                      <a:pt x="99" y="118"/>
                    </a:lnTo>
                    <a:lnTo>
                      <a:pt x="99" y="116"/>
                    </a:lnTo>
                    <a:lnTo>
                      <a:pt x="94" y="116"/>
                    </a:lnTo>
                    <a:lnTo>
                      <a:pt x="91" y="118"/>
                    </a:lnTo>
                    <a:lnTo>
                      <a:pt x="94" y="121"/>
                    </a:lnTo>
                    <a:lnTo>
                      <a:pt x="94" y="124"/>
                    </a:lnTo>
                    <a:lnTo>
                      <a:pt x="94" y="126"/>
                    </a:lnTo>
                    <a:lnTo>
                      <a:pt x="94" y="129"/>
                    </a:lnTo>
                    <a:lnTo>
                      <a:pt x="91" y="126"/>
                    </a:lnTo>
                    <a:lnTo>
                      <a:pt x="89" y="124"/>
                    </a:lnTo>
                    <a:lnTo>
                      <a:pt x="83" y="124"/>
                    </a:lnTo>
                    <a:lnTo>
                      <a:pt x="83" y="121"/>
                    </a:lnTo>
                    <a:lnTo>
                      <a:pt x="81" y="118"/>
                    </a:lnTo>
                    <a:lnTo>
                      <a:pt x="81" y="118"/>
                    </a:lnTo>
                    <a:lnTo>
                      <a:pt x="83" y="116"/>
                    </a:lnTo>
                    <a:lnTo>
                      <a:pt x="83" y="110"/>
                    </a:lnTo>
                    <a:lnTo>
                      <a:pt x="83" y="108"/>
                    </a:lnTo>
                    <a:lnTo>
                      <a:pt x="83" y="105"/>
                    </a:lnTo>
                    <a:lnTo>
                      <a:pt x="83" y="105"/>
                    </a:lnTo>
                    <a:lnTo>
                      <a:pt x="83" y="102"/>
                    </a:lnTo>
                    <a:lnTo>
                      <a:pt x="83" y="100"/>
                    </a:lnTo>
                    <a:lnTo>
                      <a:pt x="81" y="97"/>
                    </a:lnTo>
                    <a:lnTo>
                      <a:pt x="81" y="97"/>
                    </a:lnTo>
                    <a:lnTo>
                      <a:pt x="78" y="94"/>
                    </a:lnTo>
                    <a:lnTo>
                      <a:pt x="75" y="94"/>
                    </a:lnTo>
                    <a:lnTo>
                      <a:pt x="73" y="91"/>
                    </a:lnTo>
                    <a:lnTo>
                      <a:pt x="70" y="89"/>
                    </a:lnTo>
                    <a:lnTo>
                      <a:pt x="73" y="89"/>
                    </a:lnTo>
                    <a:lnTo>
                      <a:pt x="73" y="83"/>
                    </a:lnTo>
                    <a:lnTo>
                      <a:pt x="70" y="81"/>
                    </a:lnTo>
                    <a:lnTo>
                      <a:pt x="70" y="78"/>
                    </a:lnTo>
                    <a:lnTo>
                      <a:pt x="73" y="75"/>
                    </a:lnTo>
                    <a:lnTo>
                      <a:pt x="70" y="73"/>
                    </a:lnTo>
                    <a:lnTo>
                      <a:pt x="67" y="70"/>
                    </a:lnTo>
                    <a:lnTo>
                      <a:pt x="62" y="67"/>
                    </a:lnTo>
                    <a:lnTo>
                      <a:pt x="59" y="62"/>
                    </a:lnTo>
                    <a:lnTo>
                      <a:pt x="54" y="62"/>
                    </a:lnTo>
                    <a:lnTo>
                      <a:pt x="48" y="62"/>
                    </a:lnTo>
                    <a:lnTo>
                      <a:pt x="46" y="67"/>
                    </a:lnTo>
                    <a:lnTo>
                      <a:pt x="40" y="70"/>
                    </a:lnTo>
                    <a:lnTo>
                      <a:pt x="38" y="67"/>
                    </a:lnTo>
                    <a:lnTo>
                      <a:pt x="35" y="67"/>
                    </a:lnTo>
                    <a:lnTo>
                      <a:pt x="30" y="65"/>
                    </a:lnTo>
                    <a:lnTo>
                      <a:pt x="27" y="67"/>
                    </a:lnTo>
                    <a:lnTo>
                      <a:pt x="27" y="70"/>
                    </a:lnTo>
                    <a:lnTo>
                      <a:pt x="22" y="70"/>
                    </a:lnTo>
                    <a:lnTo>
                      <a:pt x="19" y="73"/>
                    </a:lnTo>
                    <a:lnTo>
                      <a:pt x="19" y="65"/>
                    </a:lnTo>
                    <a:lnTo>
                      <a:pt x="19" y="59"/>
                    </a:lnTo>
                    <a:lnTo>
                      <a:pt x="16" y="57"/>
                    </a:lnTo>
                    <a:lnTo>
                      <a:pt x="19" y="54"/>
                    </a:lnTo>
                    <a:lnTo>
                      <a:pt x="19" y="51"/>
                    </a:lnTo>
                    <a:lnTo>
                      <a:pt x="16" y="48"/>
                    </a:lnTo>
                    <a:lnTo>
                      <a:pt x="19" y="46"/>
                    </a:lnTo>
                    <a:lnTo>
                      <a:pt x="19" y="43"/>
                    </a:lnTo>
                    <a:lnTo>
                      <a:pt x="14" y="43"/>
                    </a:lnTo>
                    <a:lnTo>
                      <a:pt x="11" y="46"/>
                    </a:lnTo>
                    <a:lnTo>
                      <a:pt x="8" y="46"/>
                    </a:lnTo>
                    <a:lnTo>
                      <a:pt x="8" y="40"/>
                    </a:lnTo>
                    <a:lnTo>
                      <a:pt x="11" y="40"/>
                    </a:lnTo>
                    <a:lnTo>
                      <a:pt x="8" y="35"/>
                    </a:lnTo>
                    <a:lnTo>
                      <a:pt x="5" y="32"/>
                    </a:lnTo>
                    <a:lnTo>
                      <a:pt x="3" y="32"/>
                    </a:lnTo>
                    <a:lnTo>
                      <a:pt x="0" y="30"/>
                    </a:lnTo>
                    <a:lnTo>
                      <a:pt x="3" y="27"/>
                    </a:lnTo>
                    <a:lnTo>
                      <a:pt x="3" y="27"/>
                    </a:lnTo>
                    <a:lnTo>
                      <a:pt x="5" y="24"/>
                    </a:lnTo>
                    <a:lnTo>
                      <a:pt x="5" y="22"/>
                    </a:lnTo>
                    <a:lnTo>
                      <a:pt x="8" y="22"/>
                    </a:lnTo>
                    <a:lnTo>
                      <a:pt x="8" y="19"/>
                    </a:lnTo>
                    <a:lnTo>
                      <a:pt x="11" y="16"/>
                    </a:lnTo>
                    <a:lnTo>
                      <a:pt x="14" y="14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0" name="Freeform 1182">
                <a:extLst>
                  <a:ext uri="{FF2B5EF4-FFF2-40B4-BE49-F238E27FC236}">
                    <a16:creationId xmlns:a16="http://schemas.microsoft.com/office/drawing/2014/main" xmlns="" id="{83576216-1A3B-406E-AE19-806F44DBF95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045757" y="5023072"/>
                <a:ext cx="266289" cy="497844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9" y="5"/>
                  </a:cxn>
                  <a:cxn ang="0">
                    <a:pos x="18" y="10"/>
                  </a:cxn>
                  <a:cxn ang="0">
                    <a:pos x="22" y="15"/>
                  </a:cxn>
                  <a:cxn ang="0">
                    <a:pos x="27" y="15"/>
                  </a:cxn>
                  <a:cxn ang="0">
                    <a:pos x="35" y="14"/>
                  </a:cxn>
                  <a:cxn ang="0">
                    <a:pos x="38" y="19"/>
                  </a:cxn>
                  <a:cxn ang="0">
                    <a:pos x="40" y="24"/>
                  </a:cxn>
                  <a:cxn ang="0">
                    <a:pos x="43" y="27"/>
                  </a:cxn>
                  <a:cxn ang="0">
                    <a:pos x="43" y="32"/>
                  </a:cxn>
                  <a:cxn ang="0">
                    <a:pos x="38" y="33"/>
                  </a:cxn>
                  <a:cxn ang="0">
                    <a:pos x="31" y="33"/>
                  </a:cxn>
                  <a:cxn ang="0">
                    <a:pos x="28" y="39"/>
                  </a:cxn>
                  <a:cxn ang="0">
                    <a:pos x="29" y="45"/>
                  </a:cxn>
                  <a:cxn ang="0">
                    <a:pos x="27" y="45"/>
                  </a:cxn>
                  <a:cxn ang="0">
                    <a:pos x="24" y="43"/>
                  </a:cxn>
                  <a:cxn ang="0">
                    <a:pos x="22" y="43"/>
                  </a:cxn>
                  <a:cxn ang="0">
                    <a:pos x="20" y="42"/>
                  </a:cxn>
                  <a:cxn ang="0">
                    <a:pos x="19" y="39"/>
                  </a:cxn>
                  <a:cxn ang="0">
                    <a:pos x="17" y="39"/>
                  </a:cxn>
                  <a:cxn ang="0">
                    <a:pos x="15" y="39"/>
                  </a:cxn>
                  <a:cxn ang="0">
                    <a:pos x="15" y="43"/>
                  </a:cxn>
                  <a:cxn ang="0">
                    <a:pos x="15" y="47"/>
                  </a:cxn>
                  <a:cxn ang="0">
                    <a:pos x="12" y="56"/>
                  </a:cxn>
                  <a:cxn ang="0">
                    <a:pos x="12" y="58"/>
                  </a:cxn>
                  <a:cxn ang="0">
                    <a:pos x="14" y="62"/>
                  </a:cxn>
                  <a:cxn ang="0">
                    <a:pos x="16" y="61"/>
                  </a:cxn>
                  <a:cxn ang="0">
                    <a:pos x="17" y="65"/>
                  </a:cxn>
                  <a:cxn ang="0">
                    <a:pos x="19" y="66"/>
                  </a:cxn>
                  <a:cxn ang="0">
                    <a:pos x="19" y="70"/>
                  </a:cxn>
                  <a:cxn ang="0">
                    <a:pos x="20" y="71"/>
                  </a:cxn>
                  <a:cxn ang="0">
                    <a:pos x="23" y="74"/>
                  </a:cxn>
                  <a:cxn ang="0">
                    <a:pos x="27" y="76"/>
                  </a:cxn>
                  <a:cxn ang="0">
                    <a:pos x="27" y="79"/>
                  </a:cxn>
                  <a:cxn ang="0">
                    <a:pos x="23" y="79"/>
                  </a:cxn>
                  <a:cxn ang="0">
                    <a:pos x="21" y="75"/>
                  </a:cxn>
                  <a:cxn ang="0">
                    <a:pos x="18" y="75"/>
                  </a:cxn>
                  <a:cxn ang="0">
                    <a:pos x="15" y="72"/>
                  </a:cxn>
                  <a:cxn ang="0">
                    <a:pos x="12" y="69"/>
                  </a:cxn>
                  <a:cxn ang="0">
                    <a:pos x="10" y="65"/>
                  </a:cxn>
                  <a:cxn ang="0">
                    <a:pos x="8" y="64"/>
                  </a:cxn>
                  <a:cxn ang="0">
                    <a:pos x="9" y="60"/>
                  </a:cxn>
                  <a:cxn ang="0">
                    <a:pos x="10" y="57"/>
                  </a:cxn>
                  <a:cxn ang="0">
                    <a:pos x="10" y="52"/>
                  </a:cxn>
                  <a:cxn ang="0">
                    <a:pos x="13" y="45"/>
                  </a:cxn>
                  <a:cxn ang="0">
                    <a:pos x="12" y="40"/>
                  </a:cxn>
                  <a:cxn ang="0">
                    <a:pos x="8" y="33"/>
                  </a:cxn>
                  <a:cxn ang="0">
                    <a:pos x="7" y="27"/>
                  </a:cxn>
                  <a:cxn ang="0">
                    <a:pos x="7" y="22"/>
                  </a:cxn>
                  <a:cxn ang="0">
                    <a:pos x="3" y="16"/>
                  </a:cxn>
                  <a:cxn ang="0">
                    <a:pos x="0" y="12"/>
                  </a:cxn>
                  <a:cxn ang="0">
                    <a:pos x="3" y="8"/>
                  </a:cxn>
                  <a:cxn ang="0">
                    <a:pos x="8" y="5"/>
                  </a:cxn>
                  <a:cxn ang="0">
                    <a:pos x="10" y="2"/>
                  </a:cxn>
                  <a:cxn ang="0">
                    <a:pos x="12" y="0"/>
                  </a:cxn>
                  <a:cxn ang="0">
                    <a:pos x="15" y="74"/>
                  </a:cxn>
                  <a:cxn ang="0">
                    <a:pos x="12" y="70"/>
                  </a:cxn>
                  <a:cxn ang="0">
                    <a:pos x="8" y="69"/>
                  </a:cxn>
                  <a:cxn ang="0">
                    <a:pos x="27" y="46"/>
                  </a:cxn>
                  <a:cxn ang="0">
                    <a:pos x="16" y="58"/>
                  </a:cxn>
                  <a:cxn ang="0">
                    <a:pos x="16" y="60"/>
                  </a:cxn>
                </a:cxnLst>
                <a:rect l="0" t="0" r="r" b="b"/>
                <a:pathLst>
                  <a:path w="43" h="80">
                    <a:moveTo>
                      <a:pt x="12" y="0"/>
                    </a:moveTo>
                    <a:cubicBezTo>
                      <a:pt x="13" y="1"/>
                      <a:pt x="13" y="1"/>
                      <a:pt x="13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3"/>
                      <a:pt x="33" y="33"/>
                      <a:pt x="33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0" y="43"/>
                      <a:pt x="20" y="43"/>
                      <a:pt x="20" y="43"/>
                    </a:cubicBezTo>
                    <a:cubicBezTo>
                      <a:pt x="20" y="43"/>
                      <a:pt x="20" y="43"/>
                      <a:pt x="20" y="43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5"/>
                      <a:pt x="16" y="45"/>
                      <a:pt x="16" y="45"/>
                    </a:cubicBezTo>
                    <a:cubicBezTo>
                      <a:pt x="15" y="46"/>
                      <a:pt x="15" y="46"/>
                      <a:pt x="15" y="46"/>
                    </a:cubicBezTo>
                    <a:cubicBezTo>
                      <a:pt x="15" y="47"/>
                      <a:pt x="15" y="47"/>
                      <a:pt x="15" y="47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0"/>
                      <a:pt x="18" y="70"/>
                      <a:pt x="18" y="70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27" y="76"/>
                      <a:pt x="27" y="76"/>
                      <a:pt x="27" y="76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9"/>
                      <a:pt x="27" y="79"/>
                      <a:pt x="27" y="79"/>
                    </a:cubicBezTo>
                    <a:cubicBezTo>
                      <a:pt x="27" y="79"/>
                      <a:pt x="27" y="79"/>
                      <a:pt x="27" y="79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5" y="79"/>
                      <a:pt x="25" y="79"/>
                      <a:pt x="25" y="79"/>
                    </a:cubicBez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0" y="75"/>
                      <a:pt x="20" y="75"/>
                      <a:pt x="20" y="75"/>
                    </a:cubicBezTo>
                    <a:cubicBezTo>
                      <a:pt x="19" y="74"/>
                      <a:pt x="19" y="74"/>
                      <a:pt x="19" y="74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5" y="73"/>
                      <a:pt x="15" y="73"/>
                      <a:pt x="15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5" y="72"/>
                      <a:pt x="15" y="72"/>
                      <a:pt x="15" y="72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4" y="71"/>
                      <a:pt x="14" y="71"/>
                      <a:pt x="14" y="71"/>
                    </a:cubicBezTo>
                    <a:cubicBezTo>
                      <a:pt x="14" y="71"/>
                      <a:pt x="14" y="71"/>
                      <a:pt x="14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2" y="67"/>
                      <a:pt x="12" y="67"/>
                      <a:pt x="12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66"/>
                      <a:pt x="11" y="66"/>
                      <a:pt x="11" y="66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9" y="67"/>
                      <a:pt x="9" y="67"/>
                      <a:pt x="9" y="67"/>
                    </a:cubicBezTo>
                    <a:cubicBezTo>
                      <a:pt x="9" y="67"/>
                      <a:pt x="9" y="67"/>
                      <a:pt x="9" y="67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60"/>
                      <a:pt x="9" y="60"/>
                      <a:pt x="9" y="60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2" y="52"/>
                      <a:pt x="12" y="52"/>
                      <a:pt x="12" y="52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lose/>
                    <a:moveTo>
                      <a:pt x="15" y="75"/>
                    </a:moveTo>
                    <a:cubicBezTo>
                      <a:pt x="16" y="75"/>
                      <a:pt x="16" y="75"/>
                      <a:pt x="16" y="75"/>
                    </a:cubicBezTo>
                    <a:cubicBezTo>
                      <a:pt x="16" y="75"/>
                      <a:pt x="16" y="75"/>
                      <a:pt x="16" y="75"/>
                    </a:cubicBezTo>
                    <a:cubicBezTo>
                      <a:pt x="16" y="75"/>
                      <a:pt x="16" y="75"/>
                      <a:pt x="16" y="75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5" y="75"/>
                      <a:pt x="15" y="75"/>
                      <a:pt x="15" y="75"/>
                    </a:cubicBezTo>
                    <a:close/>
                    <a:moveTo>
                      <a:pt x="12" y="70"/>
                    </a:moveTo>
                    <a:cubicBezTo>
                      <a:pt x="12" y="71"/>
                      <a:pt x="12" y="71"/>
                      <a:pt x="12" y="71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2" y="70"/>
                      <a:pt x="12" y="70"/>
                      <a:pt x="12" y="70"/>
                    </a:cubicBezTo>
                    <a:close/>
                    <a:moveTo>
                      <a:pt x="8" y="67"/>
                    </a:moveTo>
                    <a:cubicBezTo>
                      <a:pt x="8" y="68"/>
                      <a:pt x="8" y="68"/>
                      <a:pt x="8" y="68"/>
                    </a:cubicBezTo>
                    <a:cubicBezTo>
                      <a:pt x="8" y="68"/>
                      <a:pt x="8" y="68"/>
                      <a:pt x="8" y="6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68"/>
                      <a:pt x="9" y="68"/>
                      <a:pt x="9" y="68"/>
                    </a:cubicBezTo>
                    <a:cubicBezTo>
                      <a:pt x="9" y="67"/>
                      <a:pt x="9" y="67"/>
                      <a:pt x="9" y="67"/>
                    </a:cubicBezTo>
                    <a:cubicBezTo>
                      <a:pt x="9" y="67"/>
                      <a:pt x="8" y="67"/>
                      <a:pt x="8" y="67"/>
                    </a:cubicBezTo>
                    <a:close/>
                    <a:moveTo>
                      <a:pt x="27" y="45"/>
                    </a:moveTo>
                    <a:cubicBezTo>
                      <a:pt x="27" y="46"/>
                      <a:pt x="27" y="46"/>
                      <a:pt x="27" y="46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27" y="45"/>
                      <a:pt x="27" y="45"/>
                      <a:pt x="27" y="45"/>
                    </a:cubicBezTo>
                    <a:close/>
                    <a:moveTo>
                      <a:pt x="17" y="58"/>
                    </a:moveTo>
                    <a:cubicBezTo>
                      <a:pt x="16" y="58"/>
                      <a:pt x="16" y="58"/>
                      <a:pt x="16" y="58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7" y="58"/>
                      <a:pt x="17" y="58"/>
                      <a:pt x="17" y="58"/>
                    </a:cubicBezTo>
                    <a:close/>
                    <a:moveTo>
                      <a:pt x="17" y="59"/>
                    </a:moveTo>
                    <a:cubicBezTo>
                      <a:pt x="16" y="59"/>
                      <a:pt x="16" y="59"/>
                      <a:pt x="16" y="59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17" y="60"/>
                      <a:pt x="17" y="60"/>
                      <a:pt x="17" y="60"/>
                    </a:cubicBezTo>
                    <a:lnTo>
                      <a:pt x="17" y="59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1" name="Freeform 1183">
                <a:extLst>
                  <a:ext uri="{FF2B5EF4-FFF2-40B4-BE49-F238E27FC236}">
                    <a16:creationId xmlns:a16="http://schemas.microsoft.com/office/drawing/2014/main" xmlns="" id="{F530C8AE-089A-4959-A209-F9DB431C52D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76723" y="4754470"/>
                <a:ext cx="280181" cy="627515"/>
              </a:xfrm>
              <a:custGeom>
                <a:avLst/>
                <a:gdLst/>
                <a:ahLst/>
                <a:cxnLst>
                  <a:cxn ang="0">
                    <a:pos x="65" y="3"/>
                  </a:cxn>
                  <a:cxn ang="0">
                    <a:pos x="76" y="22"/>
                  </a:cxn>
                  <a:cxn ang="0">
                    <a:pos x="73" y="38"/>
                  </a:cxn>
                  <a:cxn ang="0">
                    <a:pos x="68" y="46"/>
                  </a:cxn>
                  <a:cxn ang="0">
                    <a:pos x="70" y="57"/>
                  </a:cxn>
                  <a:cxn ang="0">
                    <a:pos x="81" y="65"/>
                  </a:cxn>
                  <a:cxn ang="0">
                    <a:pos x="86" y="73"/>
                  </a:cxn>
                  <a:cxn ang="0">
                    <a:pos x="100" y="78"/>
                  </a:cxn>
                  <a:cxn ang="0">
                    <a:pos x="92" y="91"/>
                  </a:cxn>
                  <a:cxn ang="0">
                    <a:pos x="102" y="97"/>
                  </a:cxn>
                  <a:cxn ang="0">
                    <a:pos x="121" y="97"/>
                  </a:cxn>
                  <a:cxn ang="0">
                    <a:pos x="110" y="110"/>
                  </a:cxn>
                  <a:cxn ang="0">
                    <a:pos x="100" y="118"/>
                  </a:cxn>
                  <a:cxn ang="0">
                    <a:pos x="94" y="129"/>
                  </a:cxn>
                  <a:cxn ang="0">
                    <a:pos x="78" y="137"/>
                  </a:cxn>
                  <a:cxn ang="0">
                    <a:pos x="76" y="151"/>
                  </a:cxn>
                  <a:cxn ang="0">
                    <a:pos x="89" y="169"/>
                  </a:cxn>
                  <a:cxn ang="0">
                    <a:pos x="92" y="183"/>
                  </a:cxn>
                  <a:cxn ang="0">
                    <a:pos x="94" y="204"/>
                  </a:cxn>
                  <a:cxn ang="0">
                    <a:pos x="105" y="226"/>
                  </a:cxn>
                  <a:cxn ang="0">
                    <a:pos x="108" y="245"/>
                  </a:cxn>
                  <a:cxn ang="0">
                    <a:pos x="100" y="263"/>
                  </a:cxn>
                  <a:cxn ang="0">
                    <a:pos x="94" y="261"/>
                  </a:cxn>
                  <a:cxn ang="0">
                    <a:pos x="97" y="253"/>
                  </a:cxn>
                  <a:cxn ang="0">
                    <a:pos x="97" y="239"/>
                  </a:cxn>
                  <a:cxn ang="0">
                    <a:pos x="94" y="220"/>
                  </a:cxn>
                  <a:cxn ang="0">
                    <a:pos x="89" y="215"/>
                  </a:cxn>
                  <a:cxn ang="0">
                    <a:pos x="84" y="199"/>
                  </a:cxn>
                  <a:cxn ang="0">
                    <a:pos x="81" y="180"/>
                  </a:cxn>
                  <a:cxn ang="0">
                    <a:pos x="76" y="175"/>
                  </a:cxn>
                  <a:cxn ang="0">
                    <a:pos x="68" y="164"/>
                  </a:cxn>
                  <a:cxn ang="0">
                    <a:pos x="68" y="167"/>
                  </a:cxn>
                  <a:cxn ang="0">
                    <a:pos x="59" y="172"/>
                  </a:cxn>
                  <a:cxn ang="0">
                    <a:pos x="57" y="177"/>
                  </a:cxn>
                  <a:cxn ang="0">
                    <a:pos x="43" y="183"/>
                  </a:cxn>
                  <a:cxn ang="0">
                    <a:pos x="38" y="186"/>
                  </a:cxn>
                  <a:cxn ang="0">
                    <a:pos x="35" y="183"/>
                  </a:cxn>
                  <a:cxn ang="0">
                    <a:pos x="38" y="164"/>
                  </a:cxn>
                  <a:cxn ang="0">
                    <a:pos x="33" y="148"/>
                  </a:cxn>
                  <a:cxn ang="0">
                    <a:pos x="25" y="134"/>
                  </a:cxn>
                  <a:cxn ang="0">
                    <a:pos x="14" y="134"/>
                  </a:cxn>
                  <a:cxn ang="0">
                    <a:pos x="19" y="134"/>
                  </a:cxn>
                  <a:cxn ang="0">
                    <a:pos x="22" y="126"/>
                  </a:cxn>
                  <a:cxn ang="0">
                    <a:pos x="8" y="124"/>
                  </a:cxn>
                  <a:cxn ang="0">
                    <a:pos x="8" y="121"/>
                  </a:cxn>
                  <a:cxn ang="0">
                    <a:pos x="0" y="108"/>
                  </a:cxn>
                  <a:cxn ang="0">
                    <a:pos x="6" y="94"/>
                  </a:cxn>
                  <a:cxn ang="0">
                    <a:pos x="11" y="81"/>
                  </a:cxn>
                  <a:cxn ang="0">
                    <a:pos x="19" y="65"/>
                  </a:cxn>
                  <a:cxn ang="0">
                    <a:pos x="27" y="38"/>
                  </a:cxn>
                  <a:cxn ang="0">
                    <a:pos x="38" y="16"/>
                  </a:cxn>
                  <a:cxn ang="0">
                    <a:pos x="51" y="8"/>
                  </a:cxn>
                  <a:cxn ang="0">
                    <a:pos x="16" y="143"/>
                  </a:cxn>
                </a:cxnLst>
                <a:rect l="0" t="0" r="r" b="b"/>
                <a:pathLst>
                  <a:path w="121" h="271">
                    <a:moveTo>
                      <a:pt x="54" y="0"/>
                    </a:moveTo>
                    <a:lnTo>
                      <a:pt x="57" y="0"/>
                    </a:lnTo>
                    <a:lnTo>
                      <a:pt x="59" y="0"/>
                    </a:lnTo>
                    <a:lnTo>
                      <a:pt x="62" y="0"/>
                    </a:lnTo>
                    <a:lnTo>
                      <a:pt x="65" y="0"/>
                    </a:lnTo>
                    <a:lnTo>
                      <a:pt x="65" y="3"/>
                    </a:lnTo>
                    <a:lnTo>
                      <a:pt x="68" y="6"/>
                    </a:lnTo>
                    <a:lnTo>
                      <a:pt x="70" y="8"/>
                    </a:lnTo>
                    <a:lnTo>
                      <a:pt x="73" y="8"/>
                    </a:lnTo>
                    <a:lnTo>
                      <a:pt x="73" y="11"/>
                    </a:lnTo>
                    <a:lnTo>
                      <a:pt x="73" y="16"/>
                    </a:lnTo>
                    <a:lnTo>
                      <a:pt x="76" y="22"/>
                    </a:lnTo>
                    <a:lnTo>
                      <a:pt x="76" y="24"/>
                    </a:lnTo>
                    <a:lnTo>
                      <a:pt x="76" y="30"/>
                    </a:lnTo>
                    <a:lnTo>
                      <a:pt x="76" y="32"/>
                    </a:lnTo>
                    <a:lnTo>
                      <a:pt x="76" y="35"/>
                    </a:lnTo>
                    <a:lnTo>
                      <a:pt x="73" y="35"/>
                    </a:lnTo>
                    <a:lnTo>
                      <a:pt x="73" y="38"/>
                    </a:lnTo>
                    <a:lnTo>
                      <a:pt x="70" y="38"/>
                    </a:lnTo>
                    <a:lnTo>
                      <a:pt x="70" y="40"/>
                    </a:lnTo>
                    <a:lnTo>
                      <a:pt x="73" y="43"/>
                    </a:lnTo>
                    <a:lnTo>
                      <a:pt x="70" y="46"/>
                    </a:lnTo>
                    <a:lnTo>
                      <a:pt x="70" y="43"/>
                    </a:lnTo>
                    <a:lnTo>
                      <a:pt x="68" y="46"/>
                    </a:lnTo>
                    <a:lnTo>
                      <a:pt x="65" y="49"/>
                    </a:lnTo>
                    <a:lnTo>
                      <a:pt x="68" y="51"/>
                    </a:lnTo>
                    <a:lnTo>
                      <a:pt x="65" y="51"/>
                    </a:lnTo>
                    <a:lnTo>
                      <a:pt x="65" y="54"/>
                    </a:lnTo>
                    <a:lnTo>
                      <a:pt x="68" y="57"/>
                    </a:lnTo>
                    <a:lnTo>
                      <a:pt x="70" y="57"/>
                    </a:lnTo>
                    <a:lnTo>
                      <a:pt x="70" y="59"/>
                    </a:lnTo>
                    <a:lnTo>
                      <a:pt x="70" y="62"/>
                    </a:lnTo>
                    <a:lnTo>
                      <a:pt x="73" y="65"/>
                    </a:lnTo>
                    <a:lnTo>
                      <a:pt x="76" y="62"/>
                    </a:lnTo>
                    <a:lnTo>
                      <a:pt x="81" y="62"/>
                    </a:lnTo>
                    <a:lnTo>
                      <a:pt x="81" y="65"/>
                    </a:lnTo>
                    <a:lnTo>
                      <a:pt x="81" y="65"/>
                    </a:lnTo>
                    <a:lnTo>
                      <a:pt x="84" y="67"/>
                    </a:lnTo>
                    <a:lnTo>
                      <a:pt x="86" y="67"/>
                    </a:lnTo>
                    <a:lnTo>
                      <a:pt x="86" y="67"/>
                    </a:lnTo>
                    <a:lnTo>
                      <a:pt x="86" y="70"/>
                    </a:lnTo>
                    <a:lnTo>
                      <a:pt x="86" y="73"/>
                    </a:lnTo>
                    <a:lnTo>
                      <a:pt x="92" y="73"/>
                    </a:lnTo>
                    <a:lnTo>
                      <a:pt x="92" y="75"/>
                    </a:lnTo>
                    <a:lnTo>
                      <a:pt x="92" y="78"/>
                    </a:lnTo>
                    <a:lnTo>
                      <a:pt x="92" y="75"/>
                    </a:lnTo>
                    <a:lnTo>
                      <a:pt x="97" y="75"/>
                    </a:lnTo>
                    <a:lnTo>
                      <a:pt x="100" y="78"/>
                    </a:lnTo>
                    <a:lnTo>
                      <a:pt x="100" y="78"/>
                    </a:lnTo>
                    <a:lnTo>
                      <a:pt x="97" y="81"/>
                    </a:lnTo>
                    <a:lnTo>
                      <a:pt x="97" y="83"/>
                    </a:lnTo>
                    <a:lnTo>
                      <a:pt x="94" y="89"/>
                    </a:lnTo>
                    <a:lnTo>
                      <a:pt x="92" y="91"/>
                    </a:lnTo>
                    <a:lnTo>
                      <a:pt x="92" y="91"/>
                    </a:lnTo>
                    <a:lnTo>
                      <a:pt x="94" y="91"/>
                    </a:lnTo>
                    <a:lnTo>
                      <a:pt x="100" y="91"/>
                    </a:lnTo>
                    <a:lnTo>
                      <a:pt x="100" y="91"/>
                    </a:lnTo>
                    <a:lnTo>
                      <a:pt x="102" y="91"/>
                    </a:lnTo>
                    <a:lnTo>
                      <a:pt x="102" y="94"/>
                    </a:lnTo>
                    <a:lnTo>
                      <a:pt x="102" y="97"/>
                    </a:lnTo>
                    <a:lnTo>
                      <a:pt x="102" y="100"/>
                    </a:lnTo>
                    <a:lnTo>
                      <a:pt x="105" y="100"/>
                    </a:lnTo>
                    <a:lnTo>
                      <a:pt x="108" y="100"/>
                    </a:lnTo>
                    <a:lnTo>
                      <a:pt x="110" y="100"/>
                    </a:lnTo>
                    <a:lnTo>
                      <a:pt x="119" y="97"/>
                    </a:lnTo>
                    <a:lnTo>
                      <a:pt x="121" y="97"/>
                    </a:lnTo>
                    <a:lnTo>
                      <a:pt x="119" y="100"/>
                    </a:lnTo>
                    <a:lnTo>
                      <a:pt x="116" y="102"/>
                    </a:lnTo>
                    <a:lnTo>
                      <a:pt x="113" y="105"/>
                    </a:lnTo>
                    <a:lnTo>
                      <a:pt x="113" y="108"/>
                    </a:lnTo>
                    <a:lnTo>
                      <a:pt x="110" y="108"/>
                    </a:lnTo>
                    <a:lnTo>
                      <a:pt x="110" y="110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105" y="116"/>
                    </a:lnTo>
                    <a:lnTo>
                      <a:pt x="102" y="116"/>
                    </a:lnTo>
                    <a:lnTo>
                      <a:pt x="100" y="118"/>
                    </a:lnTo>
                    <a:lnTo>
                      <a:pt x="100" y="118"/>
                    </a:lnTo>
                    <a:lnTo>
                      <a:pt x="100" y="121"/>
                    </a:lnTo>
                    <a:lnTo>
                      <a:pt x="100" y="124"/>
                    </a:lnTo>
                    <a:lnTo>
                      <a:pt x="97" y="121"/>
                    </a:lnTo>
                    <a:lnTo>
                      <a:pt x="94" y="124"/>
                    </a:lnTo>
                    <a:lnTo>
                      <a:pt x="94" y="126"/>
                    </a:lnTo>
                    <a:lnTo>
                      <a:pt x="94" y="129"/>
                    </a:lnTo>
                    <a:lnTo>
                      <a:pt x="89" y="129"/>
                    </a:lnTo>
                    <a:lnTo>
                      <a:pt x="86" y="132"/>
                    </a:lnTo>
                    <a:lnTo>
                      <a:pt x="81" y="129"/>
                    </a:lnTo>
                    <a:lnTo>
                      <a:pt x="81" y="132"/>
                    </a:lnTo>
                    <a:lnTo>
                      <a:pt x="81" y="137"/>
                    </a:lnTo>
                    <a:lnTo>
                      <a:pt x="78" y="137"/>
                    </a:lnTo>
                    <a:lnTo>
                      <a:pt x="78" y="143"/>
                    </a:lnTo>
                    <a:lnTo>
                      <a:pt x="78" y="145"/>
                    </a:lnTo>
                    <a:lnTo>
                      <a:pt x="78" y="145"/>
                    </a:lnTo>
                    <a:lnTo>
                      <a:pt x="73" y="148"/>
                    </a:lnTo>
                    <a:lnTo>
                      <a:pt x="73" y="151"/>
                    </a:lnTo>
                    <a:lnTo>
                      <a:pt x="76" y="151"/>
                    </a:lnTo>
                    <a:lnTo>
                      <a:pt x="78" y="153"/>
                    </a:lnTo>
                    <a:lnTo>
                      <a:pt x="81" y="156"/>
                    </a:lnTo>
                    <a:lnTo>
                      <a:pt x="81" y="159"/>
                    </a:lnTo>
                    <a:lnTo>
                      <a:pt x="84" y="161"/>
                    </a:lnTo>
                    <a:lnTo>
                      <a:pt x="86" y="167"/>
                    </a:lnTo>
                    <a:lnTo>
                      <a:pt x="89" y="169"/>
                    </a:lnTo>
                    <a:lnTo>
                      <a:pt x="92" y="172"/>
                    </a:lnTo>
                    <a:lnTo>
                      <a:pt x="92" y="175"/>
                    </a:lnTo>
                    <a:lnTo>
                      <a:pt x="94" y="177"/>
                    </a:lnTo>
                    <a:lnTo>
                      <a:pt x="94" y="180"/>
                    </a:lnTo>
                    <a:lnTo>
                      <a:pt x="92" y="180"/>
                    </a:lnTo>
                    <a:lnTo>
                      <a:pt x="92" y="183"/>
                    </a:lnTo>
                    <a:lnTo>
                      <a:pt x="92" y="188"/>
                    </a:lnTo>
                    <a:lnTo>
                      <a:pt x="92" y="191"/>
                    </a:lnTo>
                    <a:lnTo>
                      <a:pt x="89" y="194"/>
                    </a:lnTo>
                    <a:lnTo>
                      <a:pt x="92" y="199"/>
                    </a:lnTo>
                    <a:lnTo>
                      <a:pt x="92" y="202"/>
                    </a:lnTo>
                    <a:lnTo>
                      <a:pt x="94" y="204"/>
                    </a:lnTo>
                    <a:lnTo>
                      <a:pt x="100" y="207"/>
                    </a:lnTo>
                    <a:lnTo>
                      <a:pt x="102" y="212"/>
                    </a:lnTo>
                    <a:lnTo>
                      <a:pt x="105" y="218"/>
                    </a:lnTo>
                    <a:lnTo>
                      <a:pt x="105" y="220"/>
                    </a:lnTo>
                    <a:lnTo>
                      <a:pt x="105" y="223"/>
                    </a:lnTo>
                    <a:lnTo>
                      <a:pt x="105" y="226"/>
                    </a:lnTo>
                    <a:lnTo>
                      <a:pt x="105" y="226"/>
                    </a:lnTo>
                    <a:lnTo>
                      <a:pt x="105" y="231"/>
                    </a:lnTo>
                    <a:lnTo>
                      <a:pt x="108" y="234"/>
                    </a:lnTo>
                    <a:lnTo>
                      <a:pt x="108" y="237"/>
                    </a:lnTo>
                    <a:lnTo>
                      <a:pt x="108" y="239"/>
                    </a:lnTo>
                    <a:lnTo>
                      <a:pt x="108" y="245"/>
                    </a:lnTo>
                    <a:lnTo>
                      <a:pt x="108" y="245"/>
                    </a:lnTo>
                    <a:lnTo>
                      <a:pt x="105" y="255"/>
                    </a:lnTo>
                    <a:lnTo>
                      <a:pt x="100" y="255"/>
                    </a:lnTo>
                    <a:lnTo>
                      <a:pt x="100" y="261"/>
                    </a:lnTo>
                    <a:lnTo>
                      <a:pt x="100" y="261"/>
                    </a:lnTo>
                    <a:lnTo>
                      <a:pt x="100" y="263"/>
                    </a:lnTo>
                    <a:lnTo>
                      <a:pt x="100" y="263"/>
                    </a:lnTo>
                    <a:lnTo>
                      <a:pt x="97" y="266"/>
                    </a:lnTo>
                    <a:lnTo>
                      <a:pt x="97" y="271"/>
                    </a:lnTo>
                    <a:lnTo>
                      <a:pt x="97" y="266"/>
                    </a:lnTo>
                    <a:lnTo>
                      <a:pt x="97" y="263"/>
                    </a:lnTo>
                    <a:lnTo>
                      <a:pt x="94" y="261"/>
                    </a:lnTo>
                    <a:lnTo>
                      <a:pt x="94" y="258"/>
                    </a:lnTo>
                    <a:lnTo>
                      <a:pt x="97" y="261"/>
                    </a:lnTo>
                    <a:lnTo>
                      <a:pt x="97" y="258"/>
                    </a:lnTo>
                    <a:lnTo>
                      <a:pt x="100" y="255"/>
                    </a:lnTo>
                    <a:lnTo>
                      <a:pt x="100" y="253"/>
                    </a:lnTo>
                    <a:lnTo>
                      <a:pt x="97" y="253"/>
                    </a:lnTo>
                    <a:lnTo>
                      <a:pt x="97" y="250"/>
                    </a:lnTo>
                    <a:lnTo>
                      <a:pt x="100" y="250"/>
                    </a:lnTo>
                    <a:lnTo>
                      <a:pt x="100" y="247"/>
                    </a:lnTo>
                    <a:lnTo>
                      <a:pt x="97" y="245"/>
                    </a:lnTo>
                    <a:lnTo>
                      <a:pt x="100" y="242"/>
                    </a:lnTo>
                    <a:lnTo>
                      <a:pt x="97" y="239"/>
                    </a:lnTo>
                    <a:lnTo>
                      <a:pt x="97" y="239"/>
                    </a:lnTo>
                    <a:lnTo>
                      <a:pt x="97" y="234"/>
                    </a:lnTo>
                    <a:lnTo>
                      <a:pt x="97" y="234"/>
                    </a:lnTo>
                    <a:lnTo>
                      <a:pt x="97" y="231"/>
                    </a:lnTo>
                    <a:lnTo>
                      <a:pt x="94" y="231"/>
                    </a:lnTo>
                    <a:lnTo>
                      <a:pt x="94" y="220"/>
                    </a:lnTo>
                    <a:lnTo>
                      <a:pt x="92" y="220"/>
                    </a:lnTo>
                    <a:lnTo>
                      <a:pt x="92" y="218"/>
                    </a:lnTo>
                    <a:lnTo>
                      <a:pt x="89" y="215"/>
                    </a:lnTo>
                    <a:lnTo>
                      <a:pt x="89" y="218"/>
                    </a:lnTo>
                    <a:lnTo>
                      <a:pt x="89" y="218"/>
                    </a:lnTo>
                    <a:lnTo>
                      <a:pt x="89" y="215"/>
                    </a:lnTo>
                    <a:lnTo>
                      <a:pt x="89" y="215"/>
                    </a:lnTo>
                    <a:lnTo>
                      <a:pt x="89" y="207"/>
                    </a:lnTo>
                    <a:lnTo>
                      <a:pt x="86" y="204"/>
                    </a:lnTo>
                    <a:lnTo>
                      <a:pt x="86" y="202"/>
                    </a:lnTo>
                    <a:lnTo>
                      <a:pt x="86" y="202"/>
                    </a:lnTo>
                    <a:lnTo>
                      <a:pt x="84" y="199"/>
                    </a:lnTo>
                    <a:lnTo>
                      <a:pt x="84" y="196"/>
                    </a:lnTo>
                    <a:lnTo>
                      <a:pt x="84" y="196"/>
                    </a:lnTo>
                    <a:lnTo>
                      <a:pt x="81" y="186"/>
                    </a:lnTo>
                    <a:lnTo>
                      <a:pt x="81" y="183"/>
                    </a:lnTo>
                    <a:lnTo>
                      <a:pt x="78" y="180"/>
                    </a:lnTo>
                    <a:lnTo>
                      <a:pt x="81" y="180"/>
                    </a:lnTo>
                    <a:lnTo>
                      <a:pt x="81" y="180"/>
                    </a:lnTo>
                    <a:lnTo>
                      <a:pt x="78" y="175"/>
                    </a:lnTo>
                    <a:lnTo>
                      <a:pt x="78" y="175"/>
                    </a:lnTo>
                    <a:lnTo>
                      <a:pt x="78" y="172"/>
                    </a:lnTo>
                    <a:lnTo>
                      <a:pt x="78" y="175"/>
                    </a:lnTo>
                    <a:lnTo>
                      <a:pt x="76" y="175"/>
                    </a:lnTo>
                    <a:lnTo>
                      <a:pt x="73" y="175"/>
                    </a:lnTo>
                    <a:lnTo>
                      <a:pt x="73" y="172"/>
                    </a:lnTo>
                    <a:lnTo>
                      <a:pt x="73" y="172"/>
                    </a:lnTo>
                    <a:lnTo>
                      <a:pt x="70" y="167"/>
                    </a:lnTo>
                    <a:lnTo>
                      <a:pt x="70" y="164"/>
                    </a:lnTo>
                    <a:lnTo>
                      <a:pt x="68" y="164"/>
                    </a:lnTo>
                    <a:lnTo>
                      <a:pt x="68" y="161"/>
                    </a:lnTo>
                    <a:lnTo>
                      <a:pt x="65" y="161"/>
                    </a:lnTo>
                    <a:lnTo>
                      <a:pt x="68" y="164"/>
                    </a:lnTo>
                    <a:lnTo>
                      <a:pt x="68" y="164"/>
                    </a:lnTo>
                    <a:lnTo>
                      <a:pt x="68" y="167"/>
                    </a:lnTo>
                    <a:lnTo>
                      <a:pt x="68" y="167"/>
                    </a:lnTo>
                    <a:lnTo>
                      <a:pt x="68" y="169"/>
                    </a:lnTo>
                    <a:lnTo>
                      <a:pt x="68" y="169"/>
                    </a:lnTo>
                    <a:lnTo>
                      <a:pt x="68" y="172"/>
                    </a:lnTo>
                    <a:lnTo>
                      <a:pt x="62" y="175"/>
                    </a:lnTo>
                    <a:lnTo>
                      <a:pt x="62" y="175"/>
                    </a:lnTo>
                    <a:lnTo>
                      <a:pt x="59" y="172"/>
                    </a:lnTo>
                    <a:lnTo>
                      <a:pt x="59" y="172"/>
                    </a:lnTo>
                    <a:lnTo>
                      <a:pt x="59" y="175"/>
                    </a:lnTo>
                    <a:lnTo>
                      <a:pt x="59" y="175"/>
                    </a:lnTo>
                    <a:lnTo>
                      <a:pt x="62" y="177"/>
                    </a:lnTo>
                    <a:lnTo>
                      <a:pt x="59" y="177"/>
                    </a:lnTo>
                    <a:lnTo>
                      <a:pt x="57" y="177"/>
                    </a:lnTo>
                    <a:lnTo>
                      <a:pt x="54" y="177"/>
                    </a:lnTo>
                    <a:lnTo>
                      <a:pt x="54" y="180"/>
                    </a:lnTo>
                    <a:lnTo>
                      <a:pt x="49" y="183"/>
                    </a:lnTo>
                    <a:lnTo>
                      <a:pt x="46" y="183"/>
                    </a:lnTo>
                    <a:lnTo>
                      <a:pt x="46" y="183"/>
                    </a:lnTo>
                    <a:lnTo>
                      <a:pt x="43" y="183"/>
                    </a:lnTo>
                    <a:lnTo>
                      <a:pt x="43" y="183"/>
                    </a:lnTo>
                    <a:lnTo>
                      <a:pt x="43" y="186"/>
                    </a:lnTo>
                    <a:lnTo>
                      <a:pt x="43" y="186"/>
                    </a:lnTo>
                    <a:lnTo>
                      <a:pt x="41" y="183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5" y="186"/>
                    </a:lnTo>
                    <a:lnTo>
                      <a:pt x="35" y="183"/>
                    </a:lnTo>
                    <a:lnTo>
                      <a:pt x="38" y="180"/>
                    </a:lnTo>
                    <a:lnTo>
                      <a:pt x="41" y="175"/>
                    </a:lnTo>
                    <a:lnTo>
                      <a:pt x="38" y="180"/>
                    </a:lnTo>
                    <a:lnTo>
                      <a:pt x="35" y="183"/>
                    </a:lnTo>
                    <a:lnTo>
                      <a:pt x="33" y="186"/>
                    </a:lnTo>
                    <a:lnTo>
                      <a:pt x="33" y="183"/>
                    </a:lnTo>
                    <a:lnTo>
                      <a:pt x="33" y="183"/>
                    </a:lnTo>
                    <a:lnTo>
                      <a:pt x="33" y="180"/>
                    </a:lnTo>
                    <a:lnTo>
                      <a:pt x="35" y="167"/>
                    </a:lnTo>
                    <a:lnTo>
                      <a:pt x="38" y="164"/>
                    </a:lnTo>
                    <a:lnTo>
                      <a:pt x="35" y="164"/>
                    </a:lnTo>
                    <a:lnTo>
                      <a:pt x="33" y="156"/>
                    </a:lnTo>
                    <a:lnTo>
                      <a:pt x="33" y="151"/>
                    </a:lnTo>
                    <a:lnTo>
                      <a:pt x="33" y="151"/>
                    </a:lnTo>
                    <a:lnTo>
                      <a:pt x="33" y="151"/>
                    </a:lnTo>
                    <a:lnTo>
                      <a:pt x="33" y="148"/>
                    </a:lnTo>
                    <a:lnTo>
                      <a:pt x="30" y="148"/>
                    </a:lnTo>
                    <a:lnTo>
                      <a:pt x="30" y="143"/>
                    </a:lnTo>
                    <a:lnTo>
                      <a:pt x="27" y="143"/>
                    </a:lnTo>
                    <a:lnTo>
                      <a:pt x="27" y="140"/>
                    </a:lnTo>
                    <a:lnTo>
                      <a:pt x="27" y="137"/>
                    </a:lnTo>
                    <a:lnTo>
                      <a:pt x="25" y="134"/>
                    </a:lnTo>
                    <a:lnTo>
                      <a:pt x="25" y="137"/>
                    </a:lnTo>
                    <a:lnTo>
                      <a:pt x="25" y="143"/>
                    </a:lnTo>
                    <a:lnTo>
                      <a:pt x="19" y="140"/>
                    </a:lnTo>
                    <a:lnTo>
                      <a:pt x="16" y="137"/>
                    </a:lnTo>
                    <a:lnTo>
                      <a:pt x="16" y="137"/>
                    </a:lnTo>
                    <a:lnTo>
                      <a:pt x="14" y="134"/>
                    </a:lnTo>
                    <a:lnTo>
                      <a:pt x="14" y="132"/>
                    </a:lnTo>
                    <a:lnTo>
                      <a:pt x="16" y="132"/>
                    </a:lnTo>
                    <a:lnTo>
                      <a:pt x="19" y="134"/>
                    </a:lnTo>
                    <a:lnTo>
                      <a:pt x="19" y="137"/>
                    </a:lnTo>
                    <a:lnTo>
                      <a:pt x="22" y="134"/>
                    </a:lnTo>
                    <a:lnTo>
                      <a:pt x="19" y="134"/>
                    </a:lnTo>
                    <a:lnTo>
                      <a:pt x="19" y="132"/>
                    </a:lnTo>
                    <a:lnTo>
                      <a:pt x="19" y="132"/>
                    </a:lnTo>
                    <a:lnTo>
                      <a:pt x="22" y="132"/>
                    </a:lnTo>
                    <a:lnTo>
                      <a:pt x="25" y="132"/>
                    </a:lnTo>
                    <a:lnTo>
                      <a:pt x="25" y="129"/>
                    </a:lnTo>
                    <a:lnTo>
                      <a:pt x="22" y="126"/>
                    </a:lnTo>
                    <a:lnTo>
                      <a:pt x="16" y="126"/>
                    </a:lnTo>
                    <a:lnTo>
                      <a:pt x="16" y="124"/>
                    </a:lnTo>
                    <a:lnTo>
                      <a:pt x="14" y="124"/>
                    </a:lnTo>
                    <a:lnTo>
                      <a:pt x="11" y="121"/>
                    </a:lnTo>
                    <a:lnTo>
                      <a:pt x="11" y="124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11" y="121"/>
                    </a:lnTo>
                    <a:lnTo>
                      <a:pt x="8" y="121"/>
                    </a:lnTo>
                    <a:lnTo>
                      <a:pt x="6" y="118"/>
                    </a:lnTo>
                    <a:lnTo>
                      <a:pt x="6" y="121"/>
                    </a:lnTo>
                    <a:lnTo>
                      <a:pt x="8" y="121"/>
                    </a:lnTo>
                    <a:lnTo>
                      <a:pt x="3" y="116"/>
                    </a:lnTo>
                    <a:lnTo>
                      <a:pt x="0" y="113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08"/>
                    </a:lnTo>
                    <a:lnTo>
                      <a:pt x="3" y="105"/>
                    </a:lnTo>
                    <a:lnTo>
                      <a:pt x="3" y="105"/>
                    </a:lnTo>
                    <a:lnTo>
                      <a:pt x="6" y="102"/>
                    </a:lnTo>
                    <a:lnTo>
                      <a:pt x="6" y="97"/>
                    </a:lnTo>
                    <a:lnTo>
                      <a:pt x="6" y="94"/>
                    </a:lnTo>
                    <a:lnTo>
                      <a:pt x="6" y="94"/>
                    </a:lnTo>
                    <a:lnTo>
                      <a:pt x="8" y="94"/>
                    </a:lnTo>
                    <a:lnTo>
                      <a:pt x="11" y="89"/>
                    </a:lnTo>
                    <a:lnTo>
                      <a:pt x="8" y="86"/>
                    </a:lnTo>
                    <a:lnTo>
                      <a:pt x="8" y="83"/>
                    </a:lnTo>
                    <a:lnTo>
                      <a:pt x="8" y="81"/>
                    </a:lnTo>
                    <a:lnTo>
                      <a:pt x="11" y="81"/>
                    </a:lnTo>
                    <a:lnTo>
                      <a:pt x="11" y="75"/>
                    </a:lnTo>
                    <a:lnTo>
                      <a:pt x="11" y="73"/>
                    </a:lnTo>
                    <a:lnTo>
                      <a:pt x="11" y="65"/>
                    </a:lnTo>
                    <a:lnTo>
                      <a:pt x="14" y="65"/>
                    </a:lnTo>
                    <a:lnTo>
                      <a:pt x="16" y="65"/>
                    </a:lnTo>
                    <a:lnTo>
                      <a:pt x="19" y="65"/>
                    </a:lnTo>
                    <a:lnTo>
                      <a:pt x="22" y="62"/>
                    </a:lnTo>
                    <a:lnTo>
                      <a:pt x="22" y="54"/>
                    </a:lnTo>
                    <a:lnTo>
                      <a:pt x="25" y="49"/>
                    </a:lnTo>
                    <a:lnTo>
                      <a:pt x="22" y="46"/>
                    </a:lnTo>
                    <a:lnTo>
                      <a:pt x="22" y="43"/>
                    </a:lnTo>
                    <a:lnTo>
                      <a:pt x="27" y="38"/>
                    </a:lnTo>
                    <a:lnTo>
                      <a:pt x="27" y="32"/>
                    </a:lnTo>
                    <a:lnTo>
                      <a:pt x="27" y="30"/>
                    </a:lnTo>
                    <a:lnTo>
                      <a:pt x="27" y="27"/>
                    </a:lnTo>
                    <a:lnTo>
                      <a:pt x="33" y="22"/>
                    </a:lnTo>
                    <a:lnTo>
                      <a:pt x="35" y="19"/>
                    </a:lnTo>
                    <a:lnTo>
                      <a:pt x="38" y="16"/>
                    </a:lnTo>
                    <a:lnTo>
                      <a:pt x="41" y="11"/>
                    </a:lnTo>
                    <a:lnTo>
                      <a:pt x="43" y="11"/>
                    </a:lnTo>
                    <a:lnTo>
                      <a:pt x="49" y="8"/>
                    </a:lnTo>
                    <a:lnTo>
                      <a:pt x="49" y="11"/>
                    </a:lnTo>
                    <a:lnTo>
                      <a:pt x="51" y="11"/>
                    </a:lnTo>
                    <a:lnTo>
                      <a:pt x="51" y="8"/>
                    </a:lnTo>
                    <a:lnTo>
                      <a:pt x="51" y="6"/>
                    </a:lnTo>
                    <a:lnTo>
                      <a:pt x="54" y="3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  <a:moveTo>
                      <a:pt x="16" y="143"/>
                    </a:moveTo>
                    <a:lnTo>
                      <a:pt x="16" y="145"/>
                    </a:lnTo>
                    <a:lnTo>
                      <a:pt x="22" y="148"/>
                    </a:lnTo>
                    <a:lnTo>
                      <a:pt x="22" y="145"/>
                    </a:lnTo>
                    <a:lnTo>
                      <a:pt x="19" y="143"/>
                    </a:lnTo>
                    <a:lnTo>
                      <a:pt x="16" y="14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2" name="Freeform 1184">
                <a:extLst>
                  <a:ext uri="{FF2B5EF4-FFF2-40B4-BE49-F238E27FC236}">
                    <a16:creationId xmlns:a16="http://schemas.microsoft.com/office/drawing/2014/main" xmlns="" id="{4961A9A7-B17A-4559-AA58-6D2A090A16E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10868" y="5381982"/>
                <a:ext cx="67152" cy="131987"/>
              </a:xfrm>
              <a:custGeom>
                <a:avLst/>
                <a:gdLst/>
                <a:ahLst/>
                <a:cxnLst>
                  <a:cxn ang="0">
                    <a:pos x="0" y="25"/>
                  </a:cxn>
                  <a:cxn ang="0">
                    <a:pos x="3" y="22"/>
                  </a:cxn>
                  <a:cxn ang="0">
                    <a:pos x="0" y="22"/>
                  </a:cxn>
                  <a:cxn ang="0">
                    <a:pos x="0" y="27"/>
                  </a:cxn>
                  <a:cxn ang="0">
                    <a:pos x="5" y="6"/>
                  </a:cxn>
                  <a:cxn ang="0">
                    <a:pos x="3" y="0"/>
                  </a:cxn>
                  <a:cxn ang="0">
                    <a:pos x="5" y="0"/>
                  </a:cxn>
                  <a:cxn ang="0">
                    <a:pos x="5" y="3"/>
                  </a:cxn>
                  <a:cxn ang="0">
                    <a:pos x="5" y="6"/>
                  </a:cxn>
                  <a:cxn ang="0">
                    <a:pos x="11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1" y="6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5" y="6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3" y="14"/>
                  </a:cxn>
                  <a:cxn ang="0">
                    <a:pos x="3" y="11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3" y="17"/>
                  </a:cxn>
                  <a:cxn ang="0">
                    <a:pos x="3" y="22"/>
                  </a:cxn>
                  <a:cxn ang="0">
                    <a:pos x="3" y="30"/>
                  </a:cxn>
                  <a:cxn ang="0">
                    <a:pos x="3" y="35"/>
                  </a:cxn>
                  <a:cxn ang="0">
                    <a:pos x="3" y="43"/>
                  </a:cxn>
                  <a:cxn ang="0">
                    <a:pos x="8" y="54"/>
                  </a:cxn>
                  <a:cxn ang="0">
                    <a:pos x="13" y="57"/>
                  </a:cxn>
                  <a:cxn ang="0">
                    <a:pos x="21" y="54"/>
                  </a:cxn>
                  <a:cxn ang="0">
                    <a:pos x="29" y="46"/>
                  </a:cxn>
                  <a:cxn ang="0">
                    <a:pos x="29" y="41"/>
                  </a:cxn>
                  <a:cxn ang="0">
                    <a:pos x="29" y="35"/>
                  </a:cxn>
                  <a:cxn ang="0">
                    <a:pos x="29" y="33"/>
                  </a:cxn>
                  <a:cxn ang="0">
                    <a:pos x="24" y="25"/>
                  </a:cxn>
                  <a:cxn ang="0">
                    <a:pos x="21" y="22"/>
                  </a:cxn>
                  <a:cxn ang="0">
                    <a:pos x="19" y="19"/>
                  </a:cxn>
                  <a:cxn ang="0">
                    <a:pos x="21" y="17"/>
                  </a:cxn>
                  <a:cxn ang="0">
                    <a:pos x="19" y="14"/>
                  </a:cxn>
                  <a:cxn ang="0">
                    <a:pos x="16" y="11"/>
                  </a:cxn>
                  <a:cxn ang="0">
                    <a:pos x="16" y="9"/>
                  </a:cxn>
                  <a:cxn ang="0">
                    <a:pos x="11" y="9"/>
                  </a:cxn>
                  <a:cxn ang="0">
                    <a:pos x="8" y="6"/>
                  </a:cxn>
                </a:cxnLst>
                <a:rect l="0" t="0" r="r" b="b"/>
                <a:pathLst>
                  <a:path w="29" h="57">
                    <a:moveTo>
                      <a:pt x="0" y="27"/>
                    </a:moveTo>
                    <a:lnTo>
                      <a:pt x="0" y="25"/>
                    </a:lnTo>
                    <a:lnTo>
                      <a:pt x="0" y="22"/>
                    </a:lnTo>
                    <a:lnTo>
                      <a:pt x="3" y="22"/>
                    </a:lnTo>
                    <a:lnTo>
                      <a:pt x="3" y="22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  <a:moveTo>
                      <a:pt x="5" y="6"/>
                    </a:moveTo>
                    <a:lnTo>
                      <a:pt x="3" y="3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5" y="6"/>
                    </a:lnTo>
                    <a:close/>
                    <a:moveTo>
                      <a:pt x="8" y="3"/>
                    </a:moveTo>
                    <a:lnTo>
                      <a:pt x="11" y="3"/>
                    </a:lnTo>
                    <a:lnTo>
                      <a:pt x="11" y="6"/>
                    </a:lnTo>
                    <a:lnTo>
                      <a:pt x="13" y="6"/>
                    </a:lnTo>
                    <a:lnTo>
                      <a:pt x="13" y="9"/>
                    </a:lnTo>
                    <a:lnTo>
                      <a:pt x="13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5" y="6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close/>
                    <a:moveTo>
                      <a:pt x="5" y="6"/>
                    </a:moveTo>
                    <a:lnTo>
                      <a:pt x="5" y="6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1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2"/>
                    </a:lnTo>
                    <a:lnTo>
                      <a:pt x="3" y="22"/>
                    </a:lnTo>
                    <a:lnTo>
                      <a:pt x="0" y="30"/>
                    </a:lnTo>
                    <a:lnTo>
                      <a:pt x="3" y="30"/>
                    </a:lnTo>
                    <a:lnTo>
                      <a:pt x="0" y="30"/>
                    </a:lnTo>
                    <a:lnTo>
                      <a:pt x="3" y="35"/>
                    </a:lnTo>
                    <a:lnTo>
                      <a:pt x="3" y="38"/>
                    </a:lnTo>
                    <a:lnTo>
                      <a:pt x="3" y="43"/>
                    </a:lnTo>
                    <a:lnTo>
                      <a:pt x="5" y="52"/>
                    </a:lnTo>
                    <a:lnTo>
                      <a:pt x="8" y="54"/>
                    </a:lnTo>
                    <a:lnTo>
                      <a:pt x="11" y="57"/>
                    </a:lnTo>
                    <a:lnTo>
                      <a:pt x="13" y="57"/>
                    </a:lnTo>
                    <a:lnTo>
                      <a:pt x="19" y="54"/>
                    </a:lnTo>
                    <a:lnTo>
                      <a:pt x="21" y="54"/>
                    </a:lnTo>
                    <a:lnTo>
                      <a:pt x="27" y="49"/>
                    </a:lnTo>
                    <a:lnTo>
                      <a:pt x="29" y="46"/>
                    </a:lnTo>
                    <a:lnTo>
                      <a:pt x="29" y="43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29" y="35"/>
                    </a:lnTo>
                    <a:lnTo>
                      <a:pt x="29" y="35"/>
                    </a:lnTo>
                    <a:lnTo>
                      <a:pt x="29" y="33"/>
                    </a:lnTo>
                    <a:lnTo>
                      <a:pt x="27" y="30"/>
                    </a:lnTo>
                    <a:lnTo>
                      <a:pt x="24" y="25"/>
                    </a:lnTo>
                    <a:lnTo>
                      <a:pt x="24" y="22"/>
                    </a:lnTo>
                    <a:lnTo>
                      <a:pt x="21" y="22"/>
                    </a:lnTo>
                    <a:lnTo>
                      <a:pt x="21" y="22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1" y="17"/>
                    </a:lnTo>
                    <a:lnTo>
                      <a:pt x="19" y="17"/>
                    </a:lnTo>
                    <a:lnTo>
                      <a:pt x="19" y="14"/>
                    </a:lnTo>
                    <a:lnTo>
                      <a:pt x="16" y="14"/>
                    </a:lnTo>
                    <a:lnTo>
                      <a:pt x="16" y="11"/>
                    </a:lnTo>
                    <a:lnTo>
                      <a:pt x="16" y="11"/>
                    </a:lnTo>
                    <a:lnTo>
                      <a:pt x="16" y="9"/>
                    </a:lnTo>
                    <a:lnTo>
                      <a:pt x="11" y="9"/>
                    </a:lnTo>
                    <a:lnTo>
                      <a:pt x="11" y="9"/>
                    </a:lnTo>
                    <a:lnTo>
                      <a:pt x="8" y="9"/>
                    </a:lnTo>
                    <a:lnTo>
                      <a:pt x="8" y="6"/>
                    </a:ln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3" name="Freeform 1185">
                <a:extLst>
                  <a:ext uri="{FF2B5EF4-FFF2-40B4-BE49-F238E27FC236}">
                    <a16:creationId xmlns:a16="http://schemas.microsoft.com/office/drawing/2014/main" xmlns="" id="{504ACF2C-7BC0-4E2E-B757-1073D784D9F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19539" y="4580803"/>
                <a:ext cx="882225" cy="859069"/>
              </a:xfrm>
              <a:custGeom>
                <a:avLst/>
                <a:gdLst/>
                <a:ahLst/>
                <a:cxnLst>
                  <a:cxn ang="0">
                    <a:pos x="131" y="32"/>
                  </a:cxn>
                  <a:cxn ang="0">
                    <a:pos x="150" y="43"/>
                  </a:cxn>
                  <a:cxn ang="0">
                    <a:pos x="156" y="72"/>
                  </a:cxn>
                  <a:cxn ang="0">
                    <a:pos x="198" y="89"/>
                  </a:cxn>
                  <a:cxn ang="0">
                    <a:pos x="247" y="102"/>
                  </a:cxn>
                  <a:cxn ang="0">
                    <a:pos x="268" y="81"/>
                  </a:cxn>
                  <a:cxn ang="0">
                    <a:pos x="290" y="99"/>
                  </a:cxn>
                  <a:cxn ang="0">
                    <a:pos x="306" y="83"/>
                  </a:cxn>
                  <a:cxn ang="0">
                    <a:pos x="325" y="70"/>
                  </a:cxn>
                  <a:cxn ang="0">
                    <a:pos x="354" y="59"/>
                  </a:cxn>
                  <a:cxn ang="0">
                    <a:pos x="368" y="62"/>
                  </a:cxn>
                  <a:cxn ang="0">
                    <a:pos x="381" y="75"/>
                  </a:cxn>
                  <a:cxn ang="0">
                    <a:pos x="362" y="94"/>
                  </a:cxn>
                  <a:cxn ang="0">
                    <a:pos x="349" y="137"/>
                  </a:cxn>
                  <a:cxn ang="0">
                    <a:pos x="335" y="161"/>
                  </a:cxn>
                  <a:cxn ang="0">
                    <a:pos x="330" y="169"/>
                  </a:cxn>
                  <a:cxn ang="0">
                    <a:pos x="319" y="145"/>
                  </a:cxn>
                  <a:cxn ang="0">
                    <a:pos x="311" y="150"/>
                  </a:cxn>
                  <a:cxn ang="0">
                    <a:pos x="317" y="137"/>
                  </a:cxn>
                  <a:cxn ang="0">
                    <a:pos x="314" y="121"/>
                  </a:cxn>
                  <a:cxn ang="0">
                    <a:pos x="287" y="113"/>
                  </a:cxn>
                  <a:cxn ang="0">
                    <a:pos x="276" y="105"/>
                  </a:cxn>
                  <a:cxn ang="0">
                    <a:pos x="266" y="105"/>
                  </a:cxn>
                  <a:cxn ang="0">
                    <a:pos x="271" y="121"/>
                  </a:cxn>
                  <a:cxn ang="0">
                    <a:pos x="276" y="150"/>
                  </a:cxn>
                  <a:cxn ang="0">
                    <a:pos x="279" y="177"/>
                  </a:cxn>
                  <a:cxn ang="0">
                    <a:pos x="271" y="175"/>
                  </a:cxn>
                  <a:cxn ang="0">
                    <a:pos x="268" y="172"/>
                  </a:cxn>
                  <a:cxn ang="0">
                    <a:pos x="252" y="193"/>
                  </a:cxn>
                  <a:cxn ang="0">
                    <a:pos x="236" y="204"/>
                  </a:cxn>
                  <a:cxn ang="0">
                    <a:pos x="212" y="236"/>
                  </a:cxn>
                  <a:cxn ang="0">
                    <a:pos x="185" y="258"/>
                  </a:cxn>
                  <a:cxn ang="0">
                    <a:pos x="172" y="285"/>
                  </a:cxn>
                  <a:cxn ang="0">
                    <a:pos x="169" y="341"/>
                  </a:cxn>
                  <a:cxn ang="0">
                    <a:pos x="164" y="357"/>
                  </a:cxn>
                  <a:cxn ang="0">
                    <a:pos x="147" y="368"/>
                  </a:cxn>
                  <a:cxn ang="0">
                    <a:pos x="118" y="336"/>
                  </a:cxn>
                  <a:cxn ang="0">
                    <a:pos x="99" y="301"/>
                  </a:cxn>
                  <a:cxn ang="0">
                    <a:pos x="86" y="269"/>
                  </a:cxn>
                  <a:cxn ang="0">
                    <a:pos x="72" y="228"/>
                  </a:cxn>
                  <a:cxn ang="0">
                    <a:pos x="64" y="199"/>
                  </a:cxn>
                  <a:cxn ang="0">
                    <a:pos x="62" y="177"/>
                  </a:cxn>
                  <a:cxn ang="0">
                    <a:pos x="62" y="166"/>
                  </a:cxn>
                  <a:cxn ang="0">
                    <a:pos x="48" y="188"/>
                  </a:cxn>
                  <a:cxn ang="0">
                    <a:pos x="11" y="169"/>
                  </a:cxn>
                  <a:cxn ang="0">
                    <a:pos x="21" y="169"/>
                  </a:cxn>
                  <a:cxn ang="0">
                    <a:pos x="24" y="161"/>
                  </a:cxn>
                  <a:cxn ang="0">
                    <a:pos x="0" y="150"/>
                  </a:cxn>
                  <a:cxn ang="0">
                    <a:pos x="29" y="134"/>
                  </a:cxn>
                  <a:cxn ang="0">
                    <a:pos x="27" y="118"/>
                  </a:cxn>
                  <a:cxn ang="0">
                    <a:pos x="8" y="99"/>
                  </a:cxn>
                  <a:cxn ang="0">
                    <a:pos x="32" y="83"/>
                  </a:cxn>
                  <a:cxn ang="0">
                    <a:pos x="64" y="46"/>
                  </a:cxn>
                  <a:cxn ang="0">
                    <a:pos x="75" y="16"/>
                  </a:cxn>
                  <a:cxn ang="0">
                    <a:pos x="113" y="3"/>
                  </a:cxn>
                  <a:cxn ang="0">
                    <a:pos x="276" y="175"/>
                  </a:cxn>
                  <a:cxn ang="0">
                    <a:pos x="274" y="180"/>
                  </a:cxn>
                </a:cxnLst>
                <a:rect l="0" t="0" r="r" b="b"/>
                <a:pathLst>
                  <a:path w="381" h="371">
                    <a:moveTo>
                      <a:pt x="123" y="11"/>
                    </a:moveTo>
                    <a:lnTo>
                      <a:pt x="123" y="13"/>
                    </a:lnTo>
                    <a:lnTo>
                      <a:pt x="123" y="13"/>
                    </a:lnTo>
                    <a:lnTo>
                      <a:pt x="129" y="16"/>
                    </a:lnTo>
                    <a:lnTo>
                      <a:pt x="126" y="21"/>
                    </a:lnTo>
                    <a:lnTo>
                      <a:pt x="129" y="24"/>
                    </a:lnTo>
                    <a:lnTo>
                      <a:pt x="129" y="27"/>
                    </a:lnTo>
                    <a:lnTo>
                      <a:pt x="129" y="27"/>
                    </a:lnTo>
                    <a:lnTo>
                      <a:pt x="131" y="29"/>
                    </a:lnTo>
                    <a:lnTo>
                      <a:pt x="131" y="32"/>
                    </a:lnTo>
                    <a:lnTo>
                      <a:pt x="131" y="32"/>
                    </a:lnTo>
                    <a:lnTo>
                      <a:pt x="131" y="35"/>
                    </a:lnTo>
                    <a:lnTo>
                      <a:pt x="137" y="35"/>
                    </a:lnTo>
                    <a:lnTo>
                      <a:pt x="137" y="35"/>
                    </a:lnTo>
                    <a:lnTo>
                      <a:pt x="139" y="35"/>
                    </a:lnTo>
                    <a:lnTo>
                      <a:pt x="142" y="35"/>
                    </a:lnTo>
                    <a:lnTo>
                      <a:pt x="145" y="35"/>
                    </a:lnTo>
                    <a:lnTo>
                      <a:pt x="147" y="38"/>
                    </a:lnTo>
                    <a:lnTo>
                      <a:pt x="150" y="40"/>
                    </a:lnTo>
                    <a:lnTo>
                      <a:pt x="150" y="43"/>
                    </a:lnTo>
                    <a:lnTo>
                      <a:pt x="153" y="43"/>
                    </a:lnTo>
                    <a:lnTo>
                      <a:pt x="156" y="46"/>
                    </a:lnTo>
                    <a:lnTo>
                      <a:pt x="156" y="46"/>
                    </a:lnTo>
                    <a:lnTo>
                      <a:pt x="156" y="48"/>
                    </a:lnTo>
                    <a:lnTo>
                      <a:pt x="153" y="56"/>
                    </a:lnTo>
                    <a:lnTo>
                      <a:pt x="153" y="62"/>
                    </a:lnTo>
                    <a:lnTo>
                      <a:pt x="150" y="67"/>
                    </a:lnTo>
                    <a:lnTo>
                      <a:pt x="150" y="70"/>
                    </a:lnTo>
                    <a:lnTo>
                      <a:pt x="153" y="70"/>
                    </a:lnTo>
                    <a:lnTo>
                      <a:pt x="156" y="72"/>
                    </a:lnTo>
                    <a:lnTo>
                      <a:pt x="158" y="72"/>
                    </a:lnTo>
                    <a:lnTo>
                      <a:pt x="161" y="72"/>
                    </a:lnTo>
                    <a:lnTo>
                      <a:pt x="166" y="75"/>
                    </a:lnTo>
                    <a:lnTo>
                      <a:pt x="172" y="78"/>
                    </a:lnTo>
                    <a:lnTo>
                      <a:pt x="174" y="83"/>
                    </a:lnTo>
                    <a:lnTo>
                      <a:pt x="180" y="86"/>
                    </a:lnTo>
                    <a:lnTo>
                      <a:pt x="182" y="86"/>
                    </a:lnTo>
                    <a:lnTo>
                      <a:pt x="188" y="86"/>
                    </a:lnTo>
                    <a:lnTo>
                      <a:pt x="190" y="89"/>
                    </a:lnTo>
                    <a:lnTo>
                      <a:pt x="198" y="89"/>
                    </a:lnTo>
                    <a:lnTo>
                      <a:pt x="201" y="91"/>
                    </a:lnTo>
                    <a:lnTo>
                      <a:pt x="207" y="89"/>
                    </a:lnTo>
                    <a:lnTo>
                      <a:pt x="215" y="91"/>
                    </a:lnTo>
                    <a:lnTo>
                      <a:pt x="215" y="94"/>
                    </a:lnTo>
                    <a:lnTo>
                      <a:pt x="217" y="97"/>
                    </a:lnTo>
                    <a:lnTo>
                      <a:pt x="225" y="99"/>
                    </a:lnTo>
                    <a:lnTo>
                      <a:pt x="228" y="99"/>
                    </a:lnTo>
                    <a:lnTo>
                      <a:pt x="233" y="97"/>
                    </a:lnTo>
                    <a:lnTo>
                      <a:pt x="244" y="102"/>
                    </a:lnTo>
                    <a:lnTo>
                      <a:pt x="247" y="102"/>
                    </a:lnTo>
                    <a:lnTo>
                      <a:pt x="252" y="105"/>
                    </a:lnTo>
                    <a:lnTo>
                      <a:pt x="260" y="102"/>
                    </a:lnTo>
                    <a:lnTo>
                      <a:pt x="263" y="97"/>
                    </a:lnTo>
                    <a:lnTo>
                      <a:pt x="260" y="91"/>
                    </a:lnTo>
                    <a:lnTo>
                      <a:pt x="260" y="83"/>
                    </a:lnTo>
                    <a:lnTo>
                      <a:pt x="260" y="81"/>
                    </a:lnTo>
                    <a:lnTo>
                      <a:pt x="260" y="81"/>
                    </a:lnTo>
                    <a:lnTo>
                      <a:pt x="263" y="78"/>
                    </a:lnTo>
                    <a:lnTo>
                      <a:pt x="266" y="78"/>
                    </a:lnTo>
                    <a:lnTo>
                      <a:pt x="268" y="81"/>
                    </a:lnTo>
                    <a:lnTo>
                      <a:pt x="268" y="83"/>
                    </a:lnTo>
                    <a:lnTo>
                      <a:pt x="271" y="86"/>
                    </a:lnTo>
                    <a:lnTo>
                      <a:pt x="271" y="86"/>
                    </a:lnTo>
                    <a:lnTo>
                      <a:pt x="271" y="89"/>
                    </a:lnTo>
                    <a:lnTo>
                      <a:pt x="268" y="91"/>
                    </a:lnTo>
                    <a:lnTo>
                      <a:pt x="271" y="97"/>
                    </a:lnTo>
                    <a:lnTo>
                      <a:pt x="276" y="97"/>
                    </a:lnTo>
                    <a:lnTo>
                      <a:pt x="279" y="97"/>
                    </a:lnTo>
                    <a:lnTo>
                      <a:pt x="284" y="99"/>
                    </a:lnTo>
                    <a:lnTo>
                      <a:pt x="290" y="99"/>
                    </a:lnTo>
                    <a:lnTo>
                      <a:pt x="292" y="97"/>
                    </a:lnTo>
                    <a:lnTo>
                      <a:pt x="295" y="97"/>
                    </a:lnTo>
                    <a:lnTo>
                      <a:pt x="298" y="97"/>
                    </a:lnTo>
                    <a:lnTo>
                      <a:pt x="303" y="97"/>
                    </a:lnTo>
                    <a:lnTo>
                      <a:pt x="306" y="97"/>
                    </a:lnTo>
                    <a:lnTo>
                      <a:pt x="311" y="94"/>
                    </a:lnTo>
                    <a:lnTo>
                      <a:pt x="311" y="91"/>
                    </a:lnTo>
                    <a:lnTo>
                      <a:pt x="311" y="89"/>
                    </a:lnTo>
                    <a:lnTo>
                      <a:pt x="306" y="86"/>
                    </a:lnTo>
                    <a:lnTo>
                      <a:pt x="306" y="83"/>
                    </a:lnTo>
                    <a:lnTo>
                      <a:pt x="309" y="81"/>
                    </a:lnTo>
                    <a:lnTo>
                      <a:pt x="309" y="81"/>
                    </a:lnTo>
                    <a:lnTo>
                      <a:pt x="314" y="78"/>
                    </a:lnTo>
                    <a:lnTo>
                      <a:pt x="317" y="78"/>
                    </a:lnTo>
                    <a:lnTo>
                      <a:pt x="317" y="75"/>
                    </a:lnTo>
                    <a:lnTo>
                      <a:pt x="319" y="75"/>
                    </a:lnTo>
                    <a:lnTo>
                      <a:pt x="322" y="75"/>
                    </a:lnTo>
                    <a:lnTo>
                      <a:pt x="322" y="72"/>
                    </a:lnTo>
                    <a:lnTo>
                      <a:pt x="325" y="72"/>
                    </a:lnTo>
                    <a:lnTo>
                      <a:pt x="325" y="70"/>
                    </a:lnTo>
                    <a:lnTo>
                      <a:pt x="327" y="67"/>
                    </a:lnTo>
                    <a:lnTo>
                      <a:pt x="330" y="67"/>
                    </a:lnTo>
                    <a:lnTo>
                      <a:pt x="335" y="64"/>
                    </a:lnTo>
                    <a:lnTo>
                      <a:pt x="338" y="62"/>
                    </a:lnTo>
                    <a:lnTo>
                      <a:pt x="338" y="59"/>
                    </a:lnTo>
                    <a:lnTo>
                      <a:pt x="341" y="59"/>
                    </a:lnTo>
                    <a:lnTo>
                      <a:pt x="343" y="56"/>
                    </a:lnTo>
                    <a:lnTo>
                      <a:pt x="346" y="59"/>
                    </a:lnTo>
                    <a:lnTo>
                      <a:pt x="349" y="59"/>
                    </a:lnTo>
                    <a:lnTo>
                      <a:pt x="354" y="59"/>
                    </a:lnTo>
                    <a:lnTo>
                      <a:pt x="357" y="59"/>
                    </a:lnTo>
                    <a:lnTo>
                      <a:pt x="357" y="56"/>
                    </a:lnTo>
                    <a:lnTo>
                      <a:pt x="362" y="54"/>
                    </a:lnTo>
                    <a:lnTo>
                      <a:pt x="365" y="54"/>
                    </a:lnTo>
                    <a:lnTo>
                      <a:pt x="365" y="56"/>
                    </a:lnTo>
                    <a:lnTo>
                      <a:pt x="368" y="54"/>
                    </a:lnTo>
                    <a:lnTo>
                      <a:pt x="368" y="56"/>
                    </a:lnTo>
                    <a:lnTo>
                      <a:pt x="365" y="59"/>
                    </a:lnTo>
                    <a:lnTo>
                      <a:pt x="368" y="62"/>
                    </a:lnTo>
                    <a:lnTo>
                      <a:pt x="368" y="62"/>
                    </a:lnTo>
                    <a:lnTo>
                      <a:pt x="370" y="62"/>
                    </a:lnTo>
                    <a:lnTo>
                      <a:pt x="370" y="62"/>
                    </a:lnTo>
                    <a:lnTo>
                      <a:pt x="373" y="64"/>
                    </a:lnTo>
                    <a:lnTo>
                      <a:pt x="373" y="67"/>
                    </a:lnTo>
                    <a:lnTo>
                      <a:pt x="370" y="70"/>
                    </a:lnTo>
                    <a:lnTo>
                      <a:pt x="370" y="72"/>
                    </a:lnTo>
                    <a:lnTo>
                      <a:pt x="373" y="72"/>
                    </a:lnTo>
                    <a:lnTo>
                      <a:pt x="376" y="72"/>
                    </a:lnTo>
                    <a:lnTo>
                      <a:pt x="378" y="72"/>
                    </a:lnTo>
                    <a:lnTo>
                      <a:pt x="381" y="75"/>
                    </a:lnTo>
                    <a:lnTo>
                      <a:pt x="381" y="78"/>
                    </a:lnTo>
                    <a:lnTo>
                      <a:pt x="378" y="81"/>
                    </a:lnTo>
                    <a:lnTo>
                      <a:pt x="378" y="83"/>
                    </a:lnTo>
                    <a:lnTo>
                      <a:pt x="378" y="86"/>
                    </a:lnTo>
                    <a:lnTo>
                      <a:pt x="376" y="86"/>
                    </a:lnTo>
                    <a:lnTo>
                      <a:pt x="376" y="83"/>
                    </a:lnTo>
                    <a:lnTo>
                      <a:pt x="370" y="86"/>
                    </a:lnTo>
                    <a:lnTo>
                      <a:pt x="368" y="86"/>
                    </a:lnTo>
                    <a:lnTo>
                      <a:pt x="365" y="91"/>
                    </a:lnTo>
                    <a:lnTo>
                      <a:pt x="362" y="94"/>
                    </a:lnTo>
                    <a:lnTo>
                      <a:pt x="360" y="97"/>
                    </a:lnTo>
                    <a:lnTo>
                      <a:pt x="354" y="102"/>
                    </a:lnTo>
                    <a:lnTo>
                      <a:pt x="354" y="105"/>
                    </a:lnTo>
                    <a:lnTo>
                      <a:pt x="354" y="107"/>
                    </a:lnTo>
                    <a:lnTo>
                      <a:pt x="354" y="113"/>
                    </a:lnTo>
                    <a:lnTo>
                      <a:pt x="349" y="118"/>
                    </a:lnTo>
                    <a:lnTo>
                      <a:pt x="349" y="121"/>
                    </a:lnTo>
                    <a:lnTo>
                      <a:pt x="352" y="124"/>
                    </a:lnTo>
                    <a:lnTo>
                      <a:pt x="349" y="129"/>
                    </a:lnTo>
                    <a:lnTo>
                      <a:pt x="349" y="137"/>
                    </a:lnTo>
                    <a:lnTo>
                      <a:pt x="346" y="140"/>
                    </a:lnTo>
                    <a:lnTo>
                      <a:pt x="343" y="140"/>
                    </a:lnTo>
                    <a:lnTo>
                      <a:pt x="341" y="140"/>
                    </a:lnTo>
                    <a:lnTo>
                      <a:pt x="338" y="140"/>
                    </a:lnTo>
                    <a:lnTo>
                      <a:pt x="338" y="148"/>
                    </a:lnTo>
                    <a:lnTo>
                      <a:pt x="338" y="150"/>
                    </a:lnTo>
                    <a:lnTo>
                      <a:pt x="338" y="156"/>
                    </a:lnTo>
                    <a:lnTo>
                      <a:pt x="335" y="156"/>
                    </a:lnTo>
                    <a:lnTo>
                      <a:pt x="335" y="158"/>
                    </a:lnTo>
                    <a:lnTo>
                      <a:pt x="335" y="161"/>
                    </a:lnTo>
                    <a:lnTo>
                      <a:pt x="338" y="164"/>
                    </a:lnTo>
                    <a:lnTo>
                      <a:pt x="335" y="169"/>
                    </a:lnTo>
                    <a:lnTo>
                      <a:pt x="333" y="169"/>
                    </a:lnTo>
                    <a:lnTo>
                      <a:pt x="333" y="169"/>
                    </a:lnTo>
                    <a:lnTo>
                      <a:pt x="333" y="172"/>
                    </a:lnTo>
                    <a:lnTo>
                      <a:pt x="333" y="172"/>
                    </a:lnTo>
                    <a:lnTo>
                      <a:pt x="333" y="172"/>
                    </a:lnTo>
                    <a:lnTo>
                      <a:pt x="330" y="172"/>
                    </a:lnTo>
                    <a:lnTo>
                      <a:pt x="330" y="169"/>
                    </a:lnTo>
                    <a:lnTo>
                      <a:pt x="330" y="169"/>
                    </a:lnTo>
                    <a:lnTo>
                      <a:pt x="330" y="166"/>
                    </a:lnTo>
                    <a:lnTo>
                      <a:pt x="327" y="164"/>
                    </a:lnTo>
                    <a:lnTo>
                      <a:pt x="327" y="158"/>
                    </a:lnTo>
                    <a:lnTo>
                      <a:pt x="327" y="156"/>
                    </a:lnTo>
                    <a:lnTo>
                      <a:pt x="327" y="153"/>
                    </a:lnTo>
                    <a:lnTo>
                      <a:pt x="325" y="148"/>
                    </a:lnTo>
                    <a:lnTo>
                      <a:pt x="325" y="148"/>
                    </a:lnTo>
                    <a:lnTo>
                      <a:pt x="325" y="145"/>
                    </a:lnTo>
                    <a:lnTo>
                      <a:pt x="322" y="145"/>
                    </a:lnTo>
                    <a:lnTo>
                      <a:pt x="319" y="145"/>
                    </a:lnTo>
                    <a:lnTo>
                      <a:pt x="319" y="145"/>
                    </a:lnTo>
                    <a:lnTo>
                      <a:pt x="319" y="148"/>
                    </a:lnTo>
                    <a:lnTo>
                      <a:pt x="319" y="148"/>
                    </a:lnTo>
                    <a:lnTo>
                      <a:pt x="319" y="150"/>
                    </a:lnTo>
                    <a:lnTo>
                      <a:pt x="317" y="153"/>
                    </a:lnTo>
                    <a:lnTo>
                      <a:pt x="317" y="153"/>
                    </a:lnTo>
                    <a:lnTo>
                      <a:pt x="317" y="156"/>
                    </a:lnTo>
                    <a:lnTo>
                      <a:pt x="317" y="156"/>
                    </a:lnTo>
                    <a:lnTo>
                      <a:pt x="314" y="153"/>
                    </a:lnTo>
                    <a:lnTo>
                      <a:pt x="311" y="150"/>
                    </a:lnTo>
                    <a:lnTo>
                      <a:pt x="311" y="148"/>
                    </a:lnTo>
                    <a:lnTo>
                      <a:pt x="309" y="148"/>
                    </a:lnTo>
                    <a:lnTo>
                      <a:pt x="309" y="142"/>
                    </a:lnTo>
                    <a:lnTo>
                      <a:pt x="309" y="142"/>
                    </a:lnTo>
                    <a:lnTo>
                      <a:pt x="309" y="142"/>
                    </a:lnTo>
                    <a:lnTo>
                      <a:pt x="311" y="140"/>
                    </a:lnTo>
                    <a:lnTo>
                      <a:pt x="314" y="137"/>
                    </a:lnTo>
                    <a:lnTo>
                      <a:pt x="314" y="140"/>
                    </a:lnTo>
                    <a:lnTo>
                      <a:pt x="314" y="140"/>
                    </a:lnTo>
                    <a:lnTo>
                      <a:pt x="317" y="137"/>
                    </a:lnTo>
                    <a:lnTo>
                      <a:pt x="317" y="137"/>
                    </a:lnTo>
                    <a:lnTo>
                      <a:pt x="317" y="134"/>
                    </a:lnTo>
                    <a:lnTo>
                      <a:pt x="319" y="132"/>
                    </a:lnTo>
                    <a:lnTo>
                      <a:pt x="319" y="126"/>
                    </a:lnTo>
                    <a:lnTo>
                      <a:pt x="322" y="124"/>
                    </a:lnTo>
                    <a:lnTo>
                      <a:pt x="319" y="124"/>
                    </a:lnTo>
                    <a:lnTo>
                      <a:pt x="317" y="121"/>
                    </a:lnTo>
                    <a:lnTo>
                      <a:pt x="317" y="121"/>
                    </a:lnTo>
                    <a:lnTo>
                      <a:pt x="317" y="121"/>
                    </a:lnTo>
                    <a:lnTo>
                      <a:pt x="314" y="121"/>
                    </a:lnTo>
                    <a:lnTo>
                      <a:pt x="309" y="121"/>
                    </a:lnTo>
                    <a:lnTo>
                      <a:pt x="303" y="121"/>
                    </a:lnTo>
                    <a:lnTo>
                      <a:pt x="298" y="121"/>
                    </a:lnTo>
                    <a:lnTo>
                      <a:pt x="295" y="121"/>
                    </a:lnTo>
                    <a:lnTo>
                      <a:pt x="292" y="121"/>
                    </a:lnTo>
                    <a:lnTo>
                      <a:pt x="290" y="121"/>
                    </a:lnTo>
                    <a:lnTo>
                      <a:pt x="287" y="118"/>
                    </a:lnTo>
                    <a:lnTo>
                      <a:pt x="287" y="118"/>
                    </a:lnTo>
                    <a:lnTo>
                      <a:pt x="287" y="113"/>
                    </a:lnTo>
                    <a:lnTo>
                      <a:pt x="287" y="113"/>
                    </a:lnTo>
                    <a:lnTo>
                      <a:pt x="284" y="110"/>
                    </a:lnTo>
                    <a:lnTo>
                      <a:pt x="284" y="105"/>
                    </a:lnTo>
                    <a:lnTo>
                      <a:pt x="282" y="107"/>
                    </a:lnTo>
                    <a:lnTo>
                      <a:pt x="282" y="107"/>
                    </a:lnTo>
                    <a:lnTo>
                      <a:pt x="279" y="107"/>
                    </a:lnTo>
                    <a:lnTo>
                      <a:pt x="279" y="105"/>
                    </a:lnTo>
                    <a:lnTo>
                      <a:pt x="276" y="102"/>
                    </a:lnTo>
                    <a:lnTo>
                      <a:pt x="274" y="102"/>
                    </a:lnTo>
                    <a:lnTo>
                      <a:pt x="274" y="105"/>
                    </a:lnTo>
                    <a:lnTo>
                      <a:pt x="276" y="105"/>
                    </a:lnTo>
                    <a:lnTo>
                      <a:pt x="274" y="107"/>
                    </a:lnTo>
                    <a:lnTo>
                      <a:pt x="271" y="107"/>
                    </a:lnTo>
                    <a:lnTo>
                      <a:pt x="271" y="105"/>
                    </a:lnTo>
                    <a:lnTo>
                      <a:pt x="271" y="102"/>
                    </a:lnTo>
                    <a:lnTo>
                      <a:pt x="268" y="99"/>
                    </a:lnTo>
                    <a:lnTo>
                      <a:pt x="268" y="99"/>
                    </a:lnTo>
                    <a:lnTo>
                      <a:pt x="266" y="99"/>
                    </a:lnTo>
                    <a:lnTo>
                      <a:pt x="266" y="99"/>
                    </a:lnTo>
                    <a:lnTo>
                      <a:pt x="266" y="102"/>
                    </a:lnTo>
                    <a:lnTo>
                      <a:pt x="266" y="105"/>
                    </a:lnTo>
                    <a:lnTo>
                      <a:pt x="266" y="107"/>
                    </a:lnTo>
                    <a:lnTo>
                      <a:pt x="263" y="110"/>
                    </a:lnTo>
                    <a:lnTo>
                      <a:pt x="263" y="113"/>
                    </a:lnTo>
                    <a:lnTo>
                      <a:pt x="268" y="115"/>
                    </a:lnTo>
                    <a:lnTo>
                      <a:pt x="271" y="115"/>
                    </a:lnTo>
                    <a:lnTo>
                      <a:pt x="274" y="115"/>
                    </a:lnTo>
                    <a:lnTo>
                      <a:pt x="274" y="115"/>
                    </a:lnTo>
                    <a:lnTo>
                      <a:pt x="276" y="121"/>
                    </a:lnTo>
                    <a:lnTo>
                      <a:pt x="274" y="121"/>
                    </a:lnTo>
                    <a:lnTo>
                      <a:pt x="271" y="121"/>
                    </a:lnTo>
                    <a:lnTo>
                      <a:pt x="271" y="121"/>
                    </a:lnTo>
                    <a:lnTo>
                      <a:pt x="268" y="126"/>
                    </a:lnTo>
                    <a:lnTo>
                      <a:pt x="266" y="126"/>
                    </a:lnTo>
                    <a:lnTo>
                      <a:pt x="266" y="132"/>
                    </a:lnTo>
                    <a:lnTo>
                      <a:pt x="268" y="134"/>
                    </a:lnTo>
                    <a:lnTo>
                      <a:pt x="274" y="137"/>
                    </a:lnTo>
                    <a:lnTo>
                      <a:pt x="276" y="140"/>
                    </a:lnTo>
                    <a:lnTo>
                      <a:pt x="276" y="145"/>
                    </a:lnTo>
                    <a:lnTo>
                      <a:pt x="276" y="148"/>
                    </a:lnTo>
                    <a:lnTo>
                      <a:pt x="276" y="150"/>
                    </a:lnTo>
                    <a:lnTo>
                      <a:pt x="276" y="156"/>
                    </a:lnTo>
                    <a:lnTo>
                      <a:pt x="282" y="161"/>
                    </a:lnTo>
                    <a:lnTo>
                      <a:pt x="282" y="164"/>
                    </a:lnTo>
                    <a:lnTo>
                      <a:pt x="282" y="166"/>
                    </a:lnTo>
                    <a:lnTo>
                      <a:pt x="282" y="172"/>
                    </a:lnTo>
                    <a:lnTo>
                      <a:pt x="282" y="172"/>
                    </a:lnTo>
                    <a:lnTo>
                      <a:pt x="284" y="175"/>
                    </a:lnTo>
                    <a:lnTo>
                      <a:pt x="282" y="177"/>
                    </a:lnTo>
                    <a:lnTo>
                      <a:pt x="279" y="175"/>
                    </a:lnTo>
                    <a:lnTo>
                      <a:pt x="279" y="177"/>
                    </a:lnTo>
                    <a:lnTo>
                      <a:pt x="279" y="175"/>
                    </a:lnTo>
                    <a:lnTo>
                      <a:pt x="276" y="172"/>
                    </a:lnTo>
                    <a:lnTo>
                      <a:pt x="276" y="172"/>
                    </a:lnTo>
                    <a:lnTo>
                      <a:pt x="276" y="172"/>
                    </a:lnTo>
                    <a:lnTo>
                      <a:pt x="276" y="175"/>
                    </a:lnTo>
                    <a:lnTo>
                      <a:pt x="276" y="172"/>
                    </a:lnTo>
                    <a:lnTo>
                      <a:pt x="276" y="175"/>
                    </a:lnTo>
                    <a:lnTo>
                      <a:pt x="274" y="175"/>
                    </a:lnTo>
                    <a:lnTo>
                      <a:pt x="274" y="175"/>
                    </a:lnTo>
                    <a:lnTo>
                      <a:pt x="271" y="175"/>
                    </a:lnTo>
                    <a:lnTo>
                      <a:pt x="271" y="169"/>
                    </a:lnTo>
                    <a:lnTo>
                      <a:pt x="271" y="169"/>
                    </a:lnTo>
                    <a:lnTo>
                      <a:pt x="268" y="166"/>
                    </a:lnTo>
                    <a:lnTo>
                      <a:pt x="266" y="166"/>
                    </a:lnTo>
                    <a:lnTo>
                      <a:pt x="266" y="166"/>
                    </a:lnTo>
                    <a:lnTo>
                      <a:pt x="268" y="166"/>
                    </a:lnTo>
                    <a:lnTo>
                      <a:pt x="268" y="169"/>
                    </a:lnTo>
                    <a:lnTo>
                      <a:pt x="268" y="169"/>
                    </a:lnTo>
                    <a:lnTo>
                      <a:pt x="268" y="172"/>
                    </a:lnTo>
                    <a:lnTo>
                      <a:pt x="268" y="172"/>
                    </a:lnTo>
                    <a:lnTo>
                      <a:pt x="266" y="175"/>
                    </a:lnTo>
                    <a:lnTo>
                      <a:pt x="258" y="177"/>
                    </a:lnTo>
                    <a:lnTo>
                      <a:pt x="255" y="180"/>
                    </a:lnTo>
                    <a:lnTo>
                      <a:pt x="255" y="183"/>
                    </a:lnTo>
                    <a:lnTo>
                      <a:pt x="252" y="185"/>
                    </a:lnTo>
                    <a:lnTo>
                      <a:pt x="255" y="185"/>
                    </a:lnTo>
                    <a:lnTo>
                      <a:pt x="255" y="188"/>
                    </a:lnTo>
                    <a:lnTo>
                      <a:pt x="255" y="191"/>
                    </a:lnTo>
                    <a:lnTo>
                      <a:pt x="255" y="191"/>
                    </a:lnTo>
                    <a:lnTo>
                      <a:pt x="252" y="193"/>
                    </a:lnTo>
                    <a:lnTo>
                      <a:pt x="252" y="196"/>
                    </a:lnTo>
                    <a:lnTo>
                      <a:pt x="250" y="196"/>
                    </a:lnTo>
                    <a:lnTo>
                      <a:pt x="252" y="196"/>
                    </a:lnTo>
                    <a:lnTo>
                      <a:pt x="247" y="201"/>
                    </a:lnTo>
                    <a:lnTo>
                      <a:pt x="247" y="201"/>
                    </a:lnTo>
                    <a:lnTo>
                      <a:pt x="239" y="207"/>
                    </a:lnTo>
                    <a:lnTo>
                      <a:pt x="239" y="204"/>
                    </a:lnTo>
                    <a:lnTo>
                      <a:pt x="239" y="204"/>
                    </a:lnTo>
                    <a:lnTo>
                      <a:pt x="236" y="204"/>
                    </a:lnTo>
                    <a:lnTo>
                      <a:pt x="236" y="204"/>
                    </a:lnTo>
                    <a:lnTo>
                      <a:pt x="233" y="204"/>
                    </a:lnTo>
                    <a:lnTo>
                      <a:pt x="233" y="204"/>
                    </a:lnTo>
                    <a:lnTo>
                      <a:pt x="231" y="209"/>
                    </a:lnTo>
                    <a:lnTo>
                      <a:pt x="233" y="207"/>
                    </a:lnTo>
                    <a:lnTo>
                      <a:pt x="236" y="207"/>
                    </a:lnTo>
                    <a:lnTo>
                      <a:pt x="236" y="207"/>
                    </a:lnTo>
                    <a:lnTo>
                      <a:pt x="228" y="215"/>
                    </a:lnTo>
                    <a:lnTo>
                      <a:pt x="225" y="223"/>
                    </a:lnTo>
                    <a:lnTo>
                      <a:pt x="212" y="231"/>
                    </a:lnTo>
                    <a:lnTo>
                      <a:pt x="212" y="236"/>
                    </a:lnTo>
                    <a:lnTo>
                      <a:pt x="207" y="239"/>
                    </a:lnTo>
                    <a:lnTo>
                      <a:pt x="204" y="239"/>
                    </a:lnTo>
                    <a:lnTo>
                      <a:pt x="198" y="244"/>
                    </a:lnTo>
                    <a:lnTo>
                      <a:pt x="198" y="247"/>
                    </a:lnTo>
                    <a:lnTo>
                      <a:pt x="198" y="250"/>
                    </a:lnTo>
                    <a:lnTo>
                      <a:pt x="196" y="252"/>
                    </a:lnTo>
                    <a:lnTo>
                      <a:pt x="193" y="255"/>
                    </a:lnTo>
                    <a:lnTo>
                      <a:pt x="188" y="252"/>
                    </a:lnTo>
                    <a:lnTo>
                      <a:pt x="185" y="255"/>
                    </a:lnTo>
                    <a:lnTo>
                      <a:pt x="185" y="258"/>
                    </a:lnTo>
                    <a:lnTo>
                      <a:pt x="182" y="263"/>
                    </a:lnTo>
                    <a:lnTo>
                      <a:pt x="180" y="263"/>
                    </a:lnTo>
                    <a:lnTo>
                      <a:pt x="177" y="261"/>
                    </a:lnTo>
                    <a:lnTo>
                      <a:pt x="177" y="261"/>
                    </a:lnTo>
                    <a:lnTo>
                      <a:pt x="172" y="266"/>
                    </a:lnTo>
                    <a:lnTo>
                      <a:pt x="172" y="269"/>
                    </a:lnTo>
                    <a:lnTo>
                      <a:pt x="172" y="274"/>
                    </a:lnTo>
                    <a:lnTo>
                      <a:pt x="174" y="279"/>
                    </a:lnTo>
                    <a:lnTo>
                      <a:pt x="172" y="282"/>
                    </a:lnTo>
                    <a:lnTo>
                      <a:pt x="172" y="285"/>
                    </a:lnTo>
                    <a:lnTo>
                      <a:pt x="172" y="295"/>
                    </a:lnTo>
                    <a:lnTo>
                      <a:pt x="174" y="298"/>
                    </a:lnTo>
                    <a:lnTo>
                      <a:pt x="174" y="304"/>
                    </a:lnTo>
                    <a:lnTo>
                      <a:pt x="172" y="314"/>
                    </a:lnTo>
                    <a:lnTo>
                      <a:pt x="169" y="320"/>
                    </a:lnTo>
                    <a:lnTo>
                      <a:pt x="169" y="325"/>
                    </a:lnTo>
                    <a:lnTo>
                      <a:pt x="169" y="328"/>
                    </a:lnTo>
                    <a:lnTo>
                      <a:pt x="172" y="338"/>
                    </a:lnTo>
                    <a:lnTo>
                      <a:pt x="172" y="341"/>
                    </a:lnTo>
                    <a:lnTo>
                      <a:pt x="169" y="341"/>
                    </a:lnTo>
                    <a:lnTo>
                      <a:pt x="166" y="341"/>
                    </a:lnTo>
                    <a:lnTo>
                      <a:pt x="164" y="341"/>
                    </a:lnTo>
                    <a:lnTo>
                      <a:pt x="161" y="344"/>
                    </a:lnTo>
                    <a:lnTo>
                      <a:pt x="164" y="346"/>
                    </a:lnTo>
                    <a:lnTo>
                      <a:pt x="158" y="349"/>
                    </a:lnTo>
                    <a:lnTo>
                      <a:pt x="158" y="352"/>
                    </a:lnTo>
                    <a:lnTo>
                      <a:pt x="158" y="355"/>
                    </a:lnTo>
                    <a:lnTo>
                      <a:pt x="164" y="355"/>
                    </a:lnTo>
                    <a:lnTo>
                      <a:pt x="164" y="357"/>
                    </a:lnTo>
                    <a:lnTo>
                      <a:pt x="164" y="357"/>
                    </a:lnTo>
                    <a:lnTo>
                      <a:pt x="164" y="357"/>
                    </a:lnTo>
                    <a:lnTo>
                      <a:pt x="161" y="355"/>
                    </a:lnTo>
                    <a:lnTo>
                      <a:pt x="156" y="357"/>
                    </a:lnTo>
                    <a:lnTo>
                      <a:pt x="153" y="357"/>
                    </a:lnTo>
                    <a:lnTo>
                      <a:pt x="150" y="360"/>
                    </a:lnTo>
                    <a:lnTo>
                      <a:pt x="147" y="363"/>
                    </a:lnTo>
                    <a:lnTo>
                      <a:pt x="147" y="363"/>
                    </a:lnTo>
                    <a:lnTo>
                      <a:pt x="147" y="363"/>
                    </a:lnTo>
                    <a:lnTo>
                      <a:pt x="147" y="365"/>
                    </a:lnTo>
                    <a:lnTo>
                      <a:pt x="147" y="368"/>
                    </a:lnTo>
                    <a:lnTo>
                      <a:pt x="142" y="371"/>
                    </a:lnTo>
                    <a:lnTo>
                      <a:pt x="137" y="371"/>
                    </a:lnTo>
                    <a:lnTo>
                      <a:pt x="131" y="368"/>
                    </a:lnTo>
                    <a:lnTo>
                      <a:pt x="129" y="363"/>
                    </a:lnTo>
                    <a:lnTo>
                      <a:pt x="123" y="355"/>
                    </a:lnTo>
                    <a:lnTo>
                      <a:pt x="123" y="349"/>
                    </a:lnTo>
                    <a:lnTo>
                      <a:pt x="121" y="344"/>
                    </a:lnTo>
                    <a:lnTo>
                      <a:pt x="118" y="338"/>
                    </a:lnTo>
                    <a:lnTo>
                      <a:pt x="118" y="336"/>
                    </a:lnTo>
                    <a:lnTo>
                      <a:pt x="118" y="336"/>
                    </a:lnTo>
                    <a:lnTo>
                      <a:pt x="115" y="330"/>
                    </a:lnTo>
                    <a:lnTo>
                      <a:pt x="115" y="325"/>
                    </a:lnTo>
                    <a:lnTo>
                      <a:pt x="110" y="322"/>
                    </a:lnTo>
                    <a:lnTo>
                      <a:pt x="110" y="317"/>
                    </a:lnTo>
                    <a:lnTo>
                      <a:pt x="107" y="317"/>
                    </a:lnTo>
                    <a:lnTo>
                      <a:pt x="105" y="314"/>
                    </a:lnTo>
                    <a:lnTo>
                      <a:pt x="102" y="312"/>
                    </a:lnTo>
                    <a:lnTo>
                      <a:pt x="102" y="309"/>
                    </a:lnTo>
                    <a:lnTo>
                      <a:pt x="102" y="304"/>
                    </a:lnTo>
                    <a:lnTo>
                      <a:pt x="99" y="301"/>
                    </a:lnTo>
                    <a:lnTo>
                      <a:pt x="96" y="295"/>
                    </a:lnTo>
                    <a:lnTo>
                      <a:pt x="96" y="290"/>
                    </a:lnTo>
                    <a:lnTo>
                      <a:pt x="94" y="287"/>
                    </a:lnTo>
                    <a:lnTo>
                      <a:pt x="94" y="285"/>
                    </a:lnTo>
                    <a:lnTo>
                      <a:pt x="94" y="282"/>
                    </a:lnTo>
                    <a:lnTo>
                      <a:pt x="91" y="279"/>
                    </a:lnTo>
                    <a:lnTo>
                      <a:pt x="88" y="277"/>
                    </a:lnTo>
                    <a:lnTo>
                      <a:pt x="88" y="274"/>
                    </a:lnTo>
                    <a:lnTo>
                      <a:pt x="88" y="274"/>
                    </a:lnTo>
                    <a:lnTo>
                      <a:pt x="86" y="269"/>
                    </a:lnTo>
                    <a:lnTo>
                      <a:pt x="86" y="269"/>
                    </a:lnTo>
                    <a:lnTo>
                      <a:pt x="83" y="266"/>
                    </a:lnTo>
                    <a:lnTo>
                      <a:pt x="80" y="263"/>
                    </a:lnTo>
                    <a:lnTo>
                      <a:pt x="80" y="261"/>
                    </a:lnTo>
                    <a:lnTo>
                      <a:pt x="78" y="255"/>
                    </a:lnTo>
                    <a:lnTo>
                      <a:pt x="78" y="247"/>
                    </a:lnTo>
                    <a:lnTo>
                      <a:pt x="72" y="236"/>
                    </a:lnTo>
                    <a:lnTo>
                      <a:pt x="72" y="234"/>
                    </a:lnTo>
                    <a:lnTo>
                      <a:pt x="70" y="228"/>
                    </a:lnTo>
                    <a:lnTo>
                      <a:pt x="72" y="228"/>
                    </a:lnTo>
                    <a:lnTo>
                      <a:pt x="67" y="223"/>
                    </a:lnTo>
                    <a:lnTo>
                      <a:pt x="67" y="220"/>
                    </a:lnTo>
                    <a:lnTo>
                      <a:pt x="70" y="220"/>
                    </a:lnTo>
                    <a:lnTo>
                      <a:pt x="70" y="218"/>
                    </a:lnTo>
                    <a:lnTo>
                      <a:pt x="67" y="215"/>
                    </a:lnTo>
                    <a:lnTo>
                      <a:pt x="64" y="209"/>
                    </a:lnTo>
                    <a:lnTo>
                      <a:pt x="64" y="204"/>
                    </a:lnTo>
                    <a:lnTo>
                      <a:pt x="67" y="201"/>
                    </a:lnTo>
                    <a:lnTo>
                      <a:pt x="64" y="201"/>
                    </a:lnTo>
                    <a:lnTo>
                      <a:pt x="64" y="199"/>
                    </a:lnTo>
                    <a:lnTo>
                      <a:pt x="64" y="196"/>
                    </a:lnTo>
                    <a:lnTo>
                      <a:pt x="64" y="191"/>
                    </a:lnTo>
                    <a:lnTo>
                      <a:pt x="64" y="188"/>
                    </a:lnTo>
                    <a:lnTo>
                      <a:pt x="62" y="188"/>
                    </a:lnTo>
                    <a:lnTo>
                      <a:pt x="62" y="180"/>
                    </a:lnTo>
                    <a:lnTo>
                      <a:pt x="64" y="180"/>
                    </a:lnTo>
                    <a:lnTo>
                      <a:pt x="64" y="177"/>
                    </a:lnTo>
                    <a:lnTo>
                      <a:pt x="67" y="177"/>
                    </a:lnTo>
                    <a:lnTo>
                      <a:pt x="64" y="177"/>
                    </a:lnTo>
                    <a:lnTo>
                      <a:pt x="62" y="177"/>
                    </a:lnTo>
                    <a:lnTo>
                      <a:pt x="59" y="177"/>
                    </a:lnTo>
                    <a:lnTo>
                      <a:pt x="59" y="175"/>
                    </a:lnTo>
                    <a:lnTo>
                      <a:pt x="59" y="172"/>
                    </a:lnTo>
                    <a:lnTo>
                      <a:pt x="59" y="169"/>
                    </a:lnTo>
                    <a:lnTo>
                      <a:pt x="59" y="169"/>
                    </a:lnTo>
                    <a:lnTo>
                      <a:pt x="62" y="169"/>
                    </a:lnTo>
                    <a:lnTo>
                      <a:pt x="64" y="166"/>
                    </a:lnTo>
                    <a:lnTo>
                      <a:pt x="64" y="166"/>
                    </a:lnTo>
                    <a:lnTo>
                      <a:pt x="62" y="166"/>
                    </a:lnTo>
                    <a:lnTo>
                      <a:pt x="62" y="166"/>
                    </a:lnTo>
                    <a:lnTo>
                      <a:pt x="59" y="166"/>
                    </a:lnTo>
                    <a:lnTo>
                      <a:pt x="56" y="164"/>
                    </a:lnTo>
                    <a:lnTo>
                      <a:pt x="56" y="166"/>
                    </a:lnTo>
                    <a:lnTo>
                      <a:pt x="56" y="169"/>
                    </a:lnTo>
                    <a:lnTo>
                      <a:pt x="53" y="175"/>
                    </a:lnTo>
                    <a:lnTo>
                      <a:pt x="56" y="177"/>
                    </a:lnTo>
                    <a:lnTo>
                      <a:pt x="56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48" y="188"/>
                    </a:lnTo>
                    <a:lnTo>
                      <a:pt x="43" y="191"/>
                    </a:lnTo>
                    <a:lnTo>
                      <a:pt x="37" y="193"/>
                    </a:lnTo>
                    <a:lnTo>
                      <a:pt x="35" y="191"/>
                    </a:lnTo>
                    <a:lnTo>
                      <a:pt x="24" y="183"/>
                    </a:lnTo>
                    <a:lnTo>
                      <a:pt x="19" y="177"/>
                    </a:lnTo>
                    <a:lnTo>
                      <a:pt x="19" y="177"/>
                    </a:lnTo>
                    <a:lnTo>
                      <a:pt x="19" y="177"/>
                    </a:lnTo>
                    <a:lnTo>
                      <a:pt x="16" y="175"/>
                    </a:lnTo>
                    <a:lnTo>
                      <a:pt x="11" y="169"/>
                    </a:lnTo>
                    <a:lnTo>
                      <a:pt x="11" y="169"/>
                    </a:lnTo>
                    <a:lnTo>
                      <a:pt x="11" y="166"/>
                    </a:lnTo>
                    <a:lnTo>
                      <a:pt x="11" y="166"/>
                    </a:lnTo>
                    <a:lnTo>
                      <a:pt x="13" y="166"/>
                    </a:lnTo>
                    <a:lnTo>
                      <a:pt x="13" y="166"/>
                    </a:lnTo>
                    <a:lnTo>
                      <a:pt x="13" y="169"/>
                    </a:lnTo>
                    <a:lnTo>
                      <a:pt x="16" y="169"/>
                    </a:lnTo>
                    <a:lnTo>
                      <a:pt x="19" y="169"/>
                    </a:lnTo>
                    <a:lnTo>
                      <a:pt x="19" y="169"/>
                    </a:lnTo>
                    <a:lnTo>
                      <a:pt x="19" y="169"/>
                    </a:lnTo>
                    <a:lnTo>
                      <a:pt x="21" y="169"/>
                    </a:lnTo>
                    <a:lnTo>
                      <a:pt x="27" y="164"/>
                    </a:lnTo>
                    <a:lnTo>
                      <a:pt x="27" y="164"/>
                    </a:lnTo>
                    <a:lnTo>
                      <a:pt x="29" y="161"/>
                    </a:lnTo>
                    <a:lnTo>
                      <a:pt x="32" y="161"/>
                    </a:lnTo>
                    <a:lnTo>
                      <a:pt x="32" y="158"/>
                    </a:lnTo>
                    <a:lnTo>
                      <a:pt x="29" y="158"/>
                    </a:lnTo>
                    <a:lnTo>
                      <a:pt x="29" y="156"/>
                    </a:lnTo>
                    <a:lnTo>
                      <a:pt x="29" y="158"/>
                    </a:lnTo>
                    <a:lnTo>
                      <a:pt x="29" y="158"/>
                    </a:lnTo>
                    <a:lnTo>
                      <a:pt x="24" y="161"/>
                    </a:lnTo>
                    <a:lnTo>
                      <a:pt x="19" y="161"/>
                    </a:lnTo>
                    <a:lnTo>
                      <a:pt x="16" y="161"/>
                    </a:lnTo>
                    <a:lnTo>
                      <a:pt x="8" y="158"/>
                    </a:lnTo>
                    <a:lnTo>
                      <a:pt x="5" y="156"/>
                    </a:lnTo>
                    <a:lnTo>
                      <a:pt x="2" y="153"/>
                    </a:lnTo>
                    <a:lnTo>
                      <a:pt x="2" y="150"/>
                    </a:lnTo>
                    <a:lnTo>
                      <a:pt x="5" y="148"/>
                    </a:lnTo>
                    <a:lnTo>
                      <a:pt x="8" y="145"/>
                    </a:lnTo>
                    <a:lnTo>
                      <a:pt x="5" y="148"/>
                    </a:lnTo>
                    <a:lnTo>
                      <a:pt x="0" y="150"/>
                    </a:lnTo>
                    <a:lnTo>
                      <a:pt x="0" y="145"/>
                    </a:lnTo>
                    <a:lnTo>
                      <a:pt x="2" y="145"/>
                    </a:lnTo>
                    <a:lnTo>
                      <a:pt x="5" y="142"/>
                    </a:lnTo>
                    <a:lnTo>
                      <a:pt x="5" y="140"/>
                    </a:lnTo>
                    <a:lnTo>
                      <a:pt x="8" y="140"/>
                    </a:lnTo>
                    <a:lnTo>
                      <a:pt x="11" y="140"/>
                    </a:lnTo>
                    <a:lnTo>
                      <a:pt x="21" y="140"/>
                    </a:lnTo>
                    <a:lnTo>
                      <a:pt x="27" y="137"/>
                    </a:lnTo>
                    <a:lnTo>
                      <a:pt x="27" y="137"/>
                    </a:lnTo>
                    <a:lnTo>
                      <a:pt x="29" y="134"/>
                    </a:lnTo>
                    <a:lnTo>
                      <a:pt x="29" y="137"/>
                    </a:lnTo>
                    <a:lnTo>
                      <a:pt x="29" y="140"/>
                    </a:lnTo>
                    <a:lnTo>
                      <a:pt x="32" y="137"/>
                    </a:lnTo>
                    <a:lnTo>
                      <a:pt x="35" y="137"/>
                    </a:lnTo>
                    <a:lnTo>
                      <a:pt x="35" y="134"/>
                    </a:lnTo>
                    <a:lnTo>
                      <a:pt x="35" y="134"/>
                    </a:lnTo>
                    <a:lnTo>
                      <a:pt x="32" y="124"/>
                    </a:lnTo>
                    <a:lnTo>
                      <a:pt x="29" y="121"/>
                    </a:lnTo>
                    <a:lnTo>
                      <a:pt x="29" y="118"/>
                    </a:lnTo>
                    <a:lnTo>
                      <a:pt x="27" y="118"/>
                    </a:lnTo>
                    <a:lnTo>
                      <a:pt x="24" y="118"/>
                    </a:lnTo>
                    <a:lnTo>
                      <a:pt x="21" y="115"/>
                    </a:lnTo>
                    <a:lnTo>
                      <a:pt x="21" y="110"/>
                    </a:lnTo>
                    <a:lnTo>
                      <a:pt x="21" y="107"/>
                    </a:lnTo>
                    <a:lnTo>
                      <a:pt x="19" y="102"/>
                    </a:lnTo>
                    <a:lnTo>
                      <a:pt x="16" y="102"/>
                    </a:lnTo>
                    <a:lnTo>
                      <a:pt x="13" y="102"/>
                    </a:lnTo>
                    <a:lnTo>
                      <a:pt x="11" y="102"/>
                    </a:lnTo>
                    <a:lnTo>
                      <a:pt x="8" y="102"/>
                    </a:lnTo>
                    <a:lnTo>
                      <a:pt x="8" y="99"/>
                    </a:lnTo>
                    <a:lnTo>
                      <a:pt x="11" y="94"/>
                    </a:lnTo>
                    <a:lnTo>
                      <a:pt x="13" y="91"/>
                    </a:lnTo>
                    <a:lnTo>
                      <a:pt x="16" y="89"/>
                    </a:lnTo>
                    <a:lnTo>
                      <a:pt x="19" y="86"/>
                    </a:lnTo>
                    <a:lnTo>
                      <a:pt x="19" y="83"/>
                    </a:lnTo>
                    <a:lnTo>
                      <a:pt x="21" y="83"/>
                    </a:lnTo>
                    <a:lnTo>
                      <a:pt x="24" y="83"/>
                    </a:lnTo>
                    <a:lnTo>
                      <a:pt x="24" y="86"/>
                    </a:lnTo>
                    <a:lnTo>
                      <a:pt x="27" y="86"/>
                    </a:lnTo>
                    <a:lnTo>
                      <a:pt x="32" y="83"/>
                    </a:lnTo>
                    <a:lnTo>
                      <a:pt x="40" y="83"/>
                    </a:lnTo>
                    <a:lnTo>
                      <a:pt x="43" y="78"/>
                    </a:lnTo>
                    <a:lnTo>
                      <a:pt x="45" y="70"/>
                    </a:lnTo>
                    <a:lnTo>
                      <a:pt x="53" y="67"/>
                    </a:lnTo>
                    <a:lnTo>
                      <a:pt x="53" y="64"/>
                    </a:lnTo>
                    <a:lnTo>
                      <a:pt x="53" y="59"/>
                    </a:lnTo>
                    <a:lnTo>
                      <a:pt x="59" y="54"/>
                    </a:lnTo>
                    <a:lnTo>
                      <a:pt x="62" y="54"/>
                    </a:lnTo>
                    <a:lnTo>
                      <a:pt x="64" y="48"/>
                    </a:lnTo>
                    <a:lnTo>
                      <a:pt x="64" y="46"/>
                    </a:lnTo>
                    <a:lnTo>
                      <a:pt x="62" y="46"/>
                    </a:lnTo>
                    <a:lnTo>
                      <a:pt x="67" y="40"/>
                    </a:lnTo>
                    <a:lnTo>
                      <a:pt x="67" y="40"/>
                    </a:lnTo>
                    <a:lnTo>
                      <a:pt x="67" y="38"/>
                    </a:lnTo>
                    <a:lnTo>
                      <a:pt x="70" y="29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2" y="19"/>
                    </a:lnTo>
                    <a:lnTo>
                      <a:pt x="72" y="19"/>
                    </a:lnTo>
                    <a:lnTo>
                      <a:pt x="75" y="16"/>
                    </a:lnTo>
                    <a:lnTo>
                      <a:pt x="78" y="16"/>
                    </a:lnTo>
                    <a:lnTo>
                      <a:pt x="80" y="13"/>
                    </a:lnTo>
                    <a:lnTo>
                      <a:pt x="86" y="5"/>
                    </a:lnTo>
                    <a:lnTo>
                      <a:pt x="88" y="3"/>
                    </a:lnTo>
                    <a:lnTo>
                      <a:pt x="94" y="3"/>
                    </a:lnTo>
                    <a:lnTo>
                      <a:pt x="94" y="0"/>
                    </a:lnTo>
                    <a:lnTo>
                      <a:pt x="96" y="0"/>
                    </a:lnTo>
                    <a:lnTo>
                      <a:pt x="105" y="5"/>
                    </a:lnTo>
                    <a:lnTo>
                      <a:pt x="110" y="3"/>
                    </a:lnTo>
                    <a:lnTo>
                      <a:pt x="113" y="3"/>
                    </a:lnTo>
                    <a:lnTo>
                      <a:pt x="113" y="8"/>
                    </a:lnTo>
                    <a:lnTo>
                      <a:pt x="118" y="8"/>
                    </a:lnTo>
                    <a:lnTo>
                      <a:pt x="123" y="11"/>
                    </a:lnTo>
                    <a:lnTo>
                      <a:pt x="123" y="11"/>
                    </a:lnTo>
                    <a:lnTo>
                      <a:pt x="123" y="11"/>
                    </a:lnTo>
                    <a:close/>
                    <a:moveTo>
                      <a:pt x="276" y="175"/>
                    </a:moveTo>
                    <a:lnTo>
                      <a:pt x="276" y="177"/>
                    </a:lnTo>
                    <a:lnTo>
                      <a:pt x="276" y="177"/>
                    </a:lnTo>
                    <a:lnTo>
                      <a:pt x="276" y="175"/>
                    </a:lnTo>
                    <a:lnTo>
                      <a:pt x="276" y="175"/>
                    </a:lnTo>
                    <a:close/>
                    <a:moveTo>
                      <a:pt x="276" y="175"/>
                    </a:moveTo>
                    <a:lnTo>
                      <a:pt x="274" y="175"/>
                    </a:lnTo>
                    <a:lnTo>
                      <a:pt x="274" y="177"/>
                    </a:lnTo>
                    <a:lnTo>
                      <a:pt x="276" y="177"/>
                    </a:lnTo>
                    <a:lnTo>
                      <a:pt x="276" y="177"/>
                    </a:lnTo>
                    <a:lnTo>
                      <a:pt x="276" y="175"/>
                    </a:lnTo>
                    <a:lnTo>
                      <a:pt x="276" y="175"/>
                    </a:lnTo>
                    <a:close/>
                    <a:moveTo>
                      <a:pt x="271" y="175"/>
                    </a:moveTo>
                    <a:lnTo>
                      <a:pt x="271" y="177"/>
                    </a:lnTo>
                    <a:lnTo>
                      <a:pt x="274" y="180"/>
                    </a:lnTo>
                    <a:lnTo>
                      <a:pt x="274" y="177"/>
                    </a:lnTo>
                    <a:lnTo>
                      <a:pt x="271" y="175"/>
                    </a:lnTo>
                    <a:lnTo>
                      <a:pt x="271" y="175"/>
                    </a:lnTo>
                    <a:close/>
                    <a:moveTo>
                      <a:pt x="268" y="177"/>
                    </a:moveTo>
                    <a:lnTo>
                      <a:pt x="268" y="177"/>
                    </a:lnTo>
                    <a:lnTo>
                      <a:pt x="268" y="177"/>
                    </a:lnTo>
                    <a:lnTo>
                      <a:pt x="271" y="175"/>
                    </a:lnTo>
                    <a:lnTo>
                      <a:pt x="268" y="172"/>
                    </a:lnTo>
                    <a:lnTo>
                      <a:pt x="268" y="177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4" name="Freeform 1186">
                <a:extLst>
                  <a:ext uri="{FF2B5EF4-FFF2-40B4-BE49-F238E27FC236}">
                    <a16:creationId xmlns:a16="http://schemas.microsoft.com/office/drawing/2014/main" xmlns="" id="{8BEF60CE-7A0A-4C1F-9A14-6C055E1BE3D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28529" y="4810043"/>
                <a:ext cx="162089" cy="206085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24" y="32"/>
                  </a:cxn>
                  <a:cxn ang="0">
                    <a:pos x="24" y="33"/>
                  </a:cxn>
                  <a:cxn ang="0">
                    <a:pos x="22" y="30"/>
                  </a:cxn>
                  <a:cxn ang="0">
                    <a:pos x="22" y="28"/>
                  </a:cxn>
                  <a:cxn ang="0">
                    <a:pos x="21" y="29"/>
                  </a:cxn>
                  <a:cxn ang="0">
                    <a:pos x="21" y="26"/>
                  </a:cxn>
                  <a:cxn ang="0">
                    <a:pos x="19" y="22"/>
                  </a:cxn>
                  <a:cxn ang="0">
                    <a:pos x="18" y="22"/>
                  </a:cxn>
                  <a:cxn ang="0">
                    <a:pos x="15" y="21"/>
                  </a:cxn>
                  <a:cxn ang="0">
                    <a:pos x="13" y="19"/>
                  </a:cxn>
                  <a:cxn ang="0">
                    <a:pos x="14" y="22"/>
                  </a:cxn>
                  <a:cxn ang="0">
                    <a:pos x="14" y="24"/>
                  </a:cxn>
                  <a:cxn ang="0">
                    <a:pos x="12" y="27"/>
                  </a:cxn>
                  <a:cxn ang="0">
                    <a:pos x="13" y="26"/>
                  </a:cxn>
                  <a:cxn ang="0">
                    <a:pos x="11" y="27"/>
                  </a:cxn>
                  <a:cxn ang="0">
                    <a:pos x="11" y="24"/>
                  </a:cxn>
                  <a:cxn ang="0">
                    <a:pos x="11" y="24"/>
                  </a:cxn>
                  <a:cxn ang="0">
                    <a:pos x="11" y="26"/>
                  </a:cxn>
                  <a:cxn ang="0">
                    <a:pos x="10" y="28"/>
                  </a:cxn>
                  <a:cxn ang="0">
                    <a:pos x="9" y="28"/>
                  </a:cxn>
                  <a:cxn ang="0">
                    <a:pos x="8" y="27"/>
                  </a:cxn>
                  <a:cxn ang="0">
                    <a:pos x="7" y="24"/>
                  </a:cxn>
                  <a:cxn ang="0">
                    <a:pos x="5" y="19"/>
                  </a:cxn>
                  <a:cxn ang="0">
                    <a:pos x="5" y="15"/>
                  </a:cxn>
                  <a:cxn ang="0">
                    <a:pos x="1" y="12"/>
                  </a:cxn>
                  <a:cxn ang="0">
                    <a:pos x="3" y="8"/>
                  </a:cxn>
                  <a:cxn ang="0">
                    <a:pos x="5" y="8"/>
                  </a:cxn>
                  <a:cxn ang="0">
                    <a:pos x="3" y="6"/>
                  </a:cxn>
                  <a:cxn ang="0">
                    <a:pos x="0" y="4"/>
                  </a:cxn>
                  <a:cxn ang="0">
                    <a:pos x="1" y="1"/>
                  </a:cxn>
                  <a:cxn ang="0">
                    <a:pos x="2" y="0"/>
                  </a:cxn>
                  <a:cxn ang="0">
                    <a:pos x="3" y="2"/>
                  </a:cxn>
                  <a:cxn ang="0">
                    <a:pos x="5" y="2"/>
                  </a:cxn>
                  <a:cxn ang="0">
                    <a:pos x="5" y="1"/>
                  </a:cxn>
                  <a:cxn ang="0">
                    <a:pos x="7" y="3"/>
                  </a:cxn>
                  <a:cxn ang="0">
                    <a:pos x="8" y="4"/>
                  </a:cxn>
                  <a:cxn ang="0">
                    <a:pos x="9" y="7"/>
                  </a:cxn>
                  <a:cxn ang="0">
                    <a:pos x="11" y="8"/>
                  </a:cxn>
                  <a:cxn ang="0">
                    <a:pos x="15" y="8"/>
                  </a:cxn>
                  <a:cxn ang="0">
                    <a:pos x="20" y="8"/>
                  </a:cxn>
                  <a:cxn ang="0">
                    <a:pos x="21" y="9"/>
                  </a:cxn>
                  <a:cxn ang="0">
                    <a:pos x="21" y="12"/>
                  </a:cxn>
                  <a:cxn ang="0">
                    <a:pos x="20" y="14"/>
                  </a:cxn>
                  <a:cxn ang="0">
                    <a:pos x="19" y="14"/>
                  </a:cxn>
                  <a:cxn ang="0">
                    <a:pos x="17" y="16"/>
                  </a:cxn>
                  <a:cxn ang="0">
                    <a:pos x="18" y="18"/>
                  </a:cxn>
                  <a:cxn ang="0">
                    <a:pos x="20" y="21"/>
                  </a:cxn>
                  <a:cxn ang="0">
                    <a:pos x="20" y="20"/>
                  </a:cxn>
                  <a:cxn ang="0">
                    <a:pos x="21" y="18"/>
                  </a:cxn>
                  <a:cxn ang="0">
                    <a:pos x="22" y="17"/>
                  </a:cxn>
                  <a:cxn ang="0">
                    <a:pos x="23" y="18"/>
                  </a:cxn>
                  <a:cxn ang="0">
                    <a:pos x="24" y="22"/>
                  </a:cxn>
                  <a:cxn ang="0">
                    <a:pos x="25" y="26"/>
                  </a:cxn>
                  <a:cxn ang="0">
                    <a:pos x="26" y="27"/>
                  </a:cxn>
                  <a:cxn ang="0">
                    <a:pos x="19" y="23"/>
                  </a:cxn>
                  <a:cxn ang="0">
                    <a:pos x="19" y="24"/>
                  </a:cxn>
                  <a:cxn ang="0">
                    <a:pos x="17" y="24"/>
                  </a:cxn>
                  <a:cxn ang="0">
                    <a:pos x="18" y="24"/>
                  </a:cxn>
                  <a:cxn ang="0">
                    <a:pos x="16" y="23"/>
                  </a:cxn>
                  <a:cxn ang="0">
                    <a:pos x="14" y="23"/>
                  </a:cxn>
                  <a:cxn ang="0">
                    <a:pos x="16" y="23"/>
                  </a:cxn>
                </a:cxnLst>
                <a:rect l="0" t="0" r="r" b="b"/>
                <a:pathLst>
                  <a:path w="26" h="33">
                    <a:moveTo>
                      <a:pt x="26" y="27"/>
                    </a:moveTo>
                    <a:cubicBezTo>
                      <a:pt x="26" y="29"/>
                      <a:pt x="26" y="29"/>
                      <a:pt x="26" y="2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19" y="23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lose/>
                    <a:moveTo>
                      <a:pt x="16" y="23"/>
                    </a:move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lose/>
                    <a:moveTo>
                      <a:pt x="15" y="22"/>
                    </a:move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15" y="2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5" name="Freeform 1187">
                <a:extLst>
                  <a:ext uri="{FF2B5EF4-FFF2-40B4-BE49-F238E27FC236}">
                    <a16:creationId xmlns:a16="http://schemas.microsoft.com/office/drawing/2014/main" xmlns="" id="{E6C2C8B1-76E8-4B2E-8B80-9CADE8ED4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0107" y="4754470"/>
                <a:ext cx="99569" cy="55573"/>
              </a:xfrm>
              <a:custGeom>
                <a:avLst/>
                <a:gdLst/>
                <a:ahLst/>
                <a:cxnLst>
                  <a:cxn ang="0">
                    <a:pos x="3" y="11"/>
                  </a:cxn>
                  <a:cxn ang="0">
                    <a:pos x="6" y="11"/>
                  </a:cxn>
                  <a:cxn ang="0">
                    <a:pos x="8" y="3"/>
                  </a:cxn>
                  <a:cxn ang="0">
                    <a:pos x="14" y="0"/>
                  </a:cxn>
                  <a:cxn ang="0">
                    <a:pos x="19" y="0"/>
                  </a:cxn>
                  <a:cxn ang="0">
                    <a:pos x="22" y="3"/>
                  </a:cxn>
                  <a:cxn ang="0">
                    <a:pos x="27" y="3"/>
                  </a:cxn>
                  <a:cxn ang="0">
                    <a:pos x="30" y="3"/>
                  </a:cxn>
                  <a:cxn ang="0">
                    <a:pos x="33" y="3"/>
                  </a:cxn>
                  <a:cxn ang="0">
                    <a:pos x="35" y="3"/>
                  </a:cxn>
                  <a:cxn ang="0">
                    <a:pos x="38" y="6"/>
                  </a:cxn>
                  <a:cxn ang="0">
                    <a:pos x="41" y="6"/>
                  </a:cxn>
                  <a:cxn ang="0">
                    <a:pos x="38" y="8"/>
                  </a:cxn>
                  <a:cxn ang="0">
                    <a:pos x="38" y="11"/>
                  </a:cxn>
                  <a:cxn ang="0">
                    <a:pos x="43" y="14"/>
                  </a:cxn>
                  <a:cxn ang="0">
                    <a:pos x="43" y="16"/>
                  </a:cxn>
                  <a:cxn ang="0">
                    <a:pos x="43" y="19"/>
                  </a:cxn>
                  <a:cxn ang="0">
                    <a:pos x="38" y="22"/>
                  </a:cxn>
                  <a:cxn ang="0">
                    <a:pos x="35" y="22"/>
                  </a:cxn>
                  <a:cxn ang="0">
                    <a:pos x="30" y="22"/>
                  </a:cxn>
                  <a:cxn ang="0">
                    <a:pos x="27" y="22"/>
                  </a:cxn>
                  <a:cxn ang="0">
                    <a:pos x="24" y="22"/>
                  </a:cxn>
                  <a:cxn ang="0">
                    <a:pos x="22" y="24"/>
                  </a:cxn>
                  <a:cxn ang="0">
                    <a:pos x="16" y="24"/>
                  </a:cxn>
                  <a:cxn ang="0">
                    <a:pos x="11" y="22"/>
                  </a:cxn>
                  <a:cxn ang="0">
                    <a:pos x="8" y="22"/>
                  </a:cxn>
                  <a:cxn ang="0">
                    <a:pos x="3" y="22"/>
                  </a:cxn>
                  <a:cxn ang="0">
                    <a:pos x="0" y="16"/>
                  </a:cxn>
                  <a:cxn ang="0">
                    <a:pos x="3" y="14"/>
                  </a:cxn>
                  <a:cxn ang="0">
                    <a:pos x="3" y="11"/>
                  </a:cxn>
                </a:cxnLst>
                <a:rect l="0" t="0" r="r" b="b"/>
                <a:pathLst>
                  <a:path w="43" h="24">
                    <a:moveTo>
                      <a:pt x="3" y="11"/>
                    </a:moveTo>
                    <a:lnTo>
                      <a:pt x="6" y="11"/>
                    </a:lnTo>
                    <a:lnTo>
                      <a:pt x="8" y="3"/>
                    </a:lnTo>
                    <a:lnTo>
                      <a:pt x="14" y="0"/>
                    </a:lnTo>
                    <a:lnTo>
                      <a:pt x="19" y="0"/>
                    </a:lnTo>
                    <a:lnTo>
                      <a:pt x="22" y="3"/>
                    </a:lnTo>
                    <a:lnTo>
                      <a:pt x="27" y="3"/>
                    </a:lnTo>
                    <a:lnTo>
                      <a:pt x="30" y="3"/>
                    </a:lnTo>
                    <a:lnTo>
                      <a:pt x="33" y="3"/>
                    </a:lnTo>
                    <a:lnTo>
                      <a:pt x="35" y="3"/>
                    </a:lnTo>
                    <a:lnTo>
                      <a:pt x="38" y="6"/>
                    </a:lnTo>
                    <a:lnTo>
                      <a:pt x="41" y="6"/>
                    </a:lnTo>
                    <a:lnTo>
                      <a:pt x="38" y="8"/>
                    </a:lnTo>
                    <a:lnTo>
                      <a:pt x="38" y="11"/>
                    </a:lnTo>
                    <a:lnTo>
                      <a:pt x="43" y="14"/>
                    </a:lnTo>
                    <a:lnTo>
                      <a:pt x="43" y="16"/>
                    </a:lnTo>
                    <a:lnTo>
                      <a:pt x="43" y="19"/>
                    </a:lnTo>
                    <a:lnTo>
                      <a:pt x="38" y="22"/>
                    </a:lnTo>
                    <a:lnTo>
                      <a:pt x="35" y="22"/>
                    </a:lnTo>
                    <a:lnTo>
                      <a:pt x="30" y="22"/>
                    </a:lnTo>
                    <a:lnTo>
                      <a:pt x="27" y="22"/>
                    </a:lnTo>
                    <a:lnTo>
                      <a:pt x="24" y="22"/>
                    </a:lnTo>
                    <a:lnTo>
                      <a:pt x="22" y="24"/>
                    </a:lnTo>
                    <a:lnTo>
                      <a:pt x="16" y="24"/>
                    </a:lnTo>
                    <a:lnTo>
                      <a:pt x="11" y="22"/>
                    </a:lnTo>
                    <a:lnTo>
                      <a:pt x="8" y="22"/>
                    </a:lnTo>
                    <a:lnTo>
                      <a:pt x="3" y="22"/>
                    </a:lnTo>
                    <a:lnTo>
                      <a:pt x="0" y="16"/>
                    </a:lnTo>
                    <a:lnTo>
                      <a:pt x="3" y="14"/>
                    </a:lnTo>
                    <a:lnTo>
                      <a:pt x="3" y="1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6" name="Freeform 1188">
                <a:extLst>
                  <a:ext uri="{FF2B5EF4-FFF2-40B4-BE49-F238E27FC236}">
                    <a16:creationId xmlns:a16="http://schemas.microsoft.com/office/drawing/2014/main" xmlns="" id="{46EA1296-570A-481F-B85C-5B6EB3A91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6871" y="4680372"/>
                <a:ext cx="261658" cy="14356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1" y="5"/>
                  </a:cxn>
                  <a:cxn ang="0">
                    <a:pos x="14" y="5"/>
                  </a:cxn>
                  <a:cxn ang="0">
                    <a:pos x="19" y="3"/>
                  </a:cxn>
                  <a:cxn ang="0">
                    <a:pos x="24" y="5"/>
                  </a:cxn>
                  <a:cxn ang="0">
                    <a:pos x="30" y="8"/>
                  </a:cxn>
                  <a:cxn ang="0">
                    <a:pos x="38" y="11"/>
                  </a:cxn>
                  <a:cxn ang="0">
                    <a:pos x="43" y="16"/>
                  </a:cxn>
                  <a:cxn ang="0">
                    <a:pos x="46" y="21"/>
                  </a:cxn>
                  <a:cxn ang="0">
                    <a:pos x="48" y="16"/>
                  </a:cxn>
                  <a:cxn ang="0">
                    <a:pos x="48" y="16"/>
                  </a:cxn>
                  <a:cxn ang="0">
                    <a:pos x="57" y="16"/>
                  </a:cxn>
                  <a:cxn ang="0">
                    <a:pos x="59" y="24"/>
                  </a:cxn>
                  <a:cxn ang="0">
                    <a:pos x="67" y="24"/>
                  </a:cxn>
                  <a:cxn ang="0">
                    <a:pos x="67" y="32"/>
                  </a:cxn>
                  <a:cxn ang="0">
                    <a:pos x="73" y="32"/>
                  </a:cxn>
                  <a:cxn ang="0">
                    <a:pos x="78" y="32"/>
                  </a:cxn>
                  <a:cxn ang="0">
                    <a:pos x="86" y="29"/>
                  </a:cxn>
                  <a:cxn ang="0">
                    <a:pos x="89" y="35"/>
                  </a:cxn>
                  <a:cxn ang="0">
                    <a:pos x="97" y="40"/>
                  </a:cxn>
                  <a:cxn ang="0">
                    <a:pos x="102" y="38"/>
                  </a:cxn>
                  <a:cxn ang="0">
                    <a:pos x="108" y="38"/>
                  </a:cxn>
                  <a:cxn ang="0">
                    <a:pos x="110" y="40"/>
                  </a:cxn>
                  <a:cxn ang="0">
                    <a:pos x="113" y="54"/>
                  </a:cxn>
                  <a:cxn ang="0">
                    <a:pos x="102" y="62"/>
                  </a:cxn>
                  <a:cxn ang="0">
                    <a:pos x="94" y="59"/>
                  </a:cxn>
                  <a:cxn ang="0">
                    <a:pos x="78" y="56"/>
                  </a:cxn>
                  <a:cxn ang="0">
                    <a:pos x="67" y="54"/>
                  </a:cxn>
                  <a:cxn ang="0">
                    <a:pos x="65" y="48"/>
                  </a:cxn>
                  <a:cxn ang="0">
                    <a:pos x="51" y="48"/>
                  </a:cxn>
                  <a:cxn ang="0">
                    <a:pos x="40" y="46"/>
                  </a:cxn>
                  <a:cxn ang="0">
                    <a:pos x="32" y="43"/>
                  </a:cxn>
                  <a:cxn ang="0">
                    <a:pos x="24" y="40"/>
                  </a:cxn>
                  <a:cxn ang="0">
                    <a:pos x="16" y="32"/>
                  </a:cxn>
                  <a:cxn ang="0">
                    <a:pos x="8" y="29"/>
                  </a:cxn>
                  <a:cxn ang="0">
                    <a:pos x="3" y="27"/>
                  </a:cxn>
                  <a:cxn ang="0">
                    <a:pos x="0" y="24"/>
                  </a:cxn>
                  <a:cxn ang="0">
                    <a:pos x="3" y="13"/>
                  </a:cxn>
                  <a:cxn ang="0">
                    <a:pos x="6" y="3"/>
                  </a:cxn>
                </a:cxnLst>
                <a:rect l="0" t="0" r="r" b="b"/>
                <a:pathLst>
                  <a:path w="113" h="62">
                    <a:moveTo>
                      <a:pt x="6" y="3"/>
                    </a:moveTo>
                    <a:lnTo>
                      <a:pt x="6" y="0"/>
                    </a:lnTo>
                    <a:lnTo>
                      <a:pt x="8" y="3"/>
                    </a:lnTo>
                    <a:lnTo>
                      <a:pt x="11" y="5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6" y="3"/>
                    </a:lnTo>
                    <a:lnTo>
                      <a:pt x="19" y="3"/>
                    </a:lnTo>
                    <a:lnTo>
                      <a:pt x="24" y="5"/>
                    </a:lnTo>
                    <a:lnTo>
                      <a:pt x="24" y="5"/>
                    </a:lnTo>
                    <a:lnTo>
                      <a:pt x="30" y="5"/>
                    </a:lnTo>
                    <a:lnTo>
                      <a:pt x="30" y="8"/>
                    </a:lnTo>
                    <a:lnTo>
                      <a:pt x="35" y="11"/>
                    </a:lnTo>
                    <a:lnTo>
                      <a:pt x="38" y="11"/>
                    </a:lnTo>
                    <a:lnTo>
                      <a:pt x="40" y="13"/>
                    </a:lnTo>
                    <a:lnTo>
                      <a:pt x="43" y="16"/>
                    </a:lnTo>
                    <a:lnTo>
                      <a:pt x="43" y="19"/>
                    </a:lnTo>
                    <a:lnTo>
                      <a:pt x="46" y="21"/>
                    </a:lnTo>
                    <a:lnTo>
                      <a:pt x="46" y="19"/>
                    </a:lnTo>
                    <a:lnTo>
                      <a:pt x="48" y="16"/>
                    </a:lnTo>
                    <a:lnTo>
                      <a:pt x="48" y="13"/>
                    </a:lnTo>
                    <a:lnTo>
                      <a:pt x="48" y="16"/>
                    </a:lnTo>
                    <a:lnTo>
                      <a:pt x="54" y="16"/>
                    </a:lnTo>
                    <a:lnTo>
                      <a:pt x="57" y="16"/>
                    </a:lnTo>
                    <a:lnTo>
                      <a:pt x="57" y="21"/>
                    </a:lnTo>
                    <a:lnTo>
                      <a:pt x="59" y="24"/>
                    </a:lnTo>
                    <a:lnTo>
                      <a:pt x="65" y="24"/>
                    </a:lnTo>
                    <a:lnTo>
                      <a:pt x="67" y="24"/>
                    </a:lnTo>
                    <a:lnTo>
                      <a:pt x="67" y="29"/>
                    </a:lnTo>
                    <a:lnTo>
                      <a:pt x="67" y="32"/>
                    </a:lnTo>
                    <a:lnTo>
                      <a:pt x="70" y="32"/>
                    </a:lnTo>
                    <a:lnTo>
                      <a:pt x="73" y="32"/>
                    </a:lnTo>
                    <a:lnTo>
                      <a:pt x="75" y="32"/>
                    </a:lnTo>
                    <a:lnTo>
                      <a:pt x="78" y="32"/>
                    </a:lnTo>
                    <a:lnTo>
                      <a:pt x="81" y="29"/>
                    </a:lnTo>
                    <a:lnTo>
                      <a:pt x="86" y="29"/>
                    </a:lnTo>
                    <a:lnTo>
                      <a:pt x="89" y="29"/>
                    </a:lnTo>
                    <a:lnTo>
                      <a:pt x="89" y="35"/>
                    </a:lnTo>
                    <a:lnTo>
                      <a:pt x="94" y="35"/>
                    </a:lnTo>
                    <a:lnTo>
                      <a:pt x="97" y="40"/>
                    </a:lnTo>
                    <a:lnTo>
                      <a:pt x="100" y="40"/>
                    </a:lnTo>
                    <a:lnTo>
                      <a:pt x="102" y="38"/>
                    </a:lnTo>
                    <a:lnTo>
                      <a:pt x="105" y="38"/>
                    </a:lnTo>
                    <a:lnTo>
                      <a:pt x="108" y="38"/>
                    </a:lnTo>
                    <a:lnTo>
                      <a:pt x="110" y="38"/>
                    </a:lnTo>
                    <a:lnTo>
                      <a:pt x="110" y="40"/>
                    </a:lnTo>
                    <a:lnTo>
                      <a:pt x="110" y="48"/>
                    </a:lnTo>
                    <a:lnTo>
                      <a:pt x="113" y="54"/>
                    </a:lnTo>
                    <a:lnTo>
                      <a:pt x="110" y="59"/>
                    </a:lnTo>
                    <a:lnTo>
                      <a:pt x="102" y="62"/>
                    </a:lnTo>
                    <a:lnTo>
                      <a:pt x="97" y="59"/>
                    </a:lnTo>
                    <a:lnTo>
                      <a:pt x="94" y="59"/>
                    </a:lnTo>
                    <a:lnTo>
                      <a:pt x="83" y="54"/>
                    </a:lnTo>
                    <a:lnTo>
                      <a:pt x="78" y="56"/>
                    </a:lnTo>
                    <a:lnTo>
                      <a:pt x="75" y="56"/>
                    </a:lnTo>
                    <a:lnTo>
                      <a:pt x="67" y="54"/>
                    </a:lnTo>
                    <a:lnTo>
                      <a:pt x="65" y="51"/>
                    </a:lnTo>
                    <a:lnTo>
                      <a:pt x="65" y="48"/>
                    </a:lnTo>
                    <a:lnTo>
                      <a:pt x="57" y="46"/>
                    </a:lnTo>
                    <a:lnTo>
                      <a:pt x="51" y="48"/>
                    </a:lnTo>
                    <a:lnTo>
                      <a:pt x="48" y="46"/>
                    </a:lnTo>
                    <a:lnTo>
                      <a:pt x="40" y="46"/>
                    </a:lnTo>
                    <a:lnTo>
                      <a:pt x="38" y="43"/>
                    </a:lnTo>
                    <a:lnTo>
                      <a:pt x="32" y="43"/>
                    </a:lnTo>
                    <a:lnTo>
                      <a:pt x="30" y="43"/>
                    </a:lnTo>
                    <a:lnTo>
                      <a:pt x="24" y="40"/>
                    </a:lnTo>
                    <a:lnTo>
                      <a:pt x="22" y="35"/>
                    </a:lnTo>
                    <a:lnTo>
                      <a:pt x="16" y="32"/>
                    </a:lnTo>
                    <a:lnTo>
                      <a:pt x="11" y="29"/>
                    </a:lnTo>
                    <a:lnTo>
                      <a:pt x="8" y="29"/>
                    </a:lnTo>
                    <a:lnTo>
                      <a:pt x="6" y="29"/>
                    </a:lnTo>
                    <a:lnTo>
                      <a:pt x="3" y="27"/>
                    </a:lnTo>
                    <a:lnTo>
                      <a:pt x="0" y="27"/>
                    </a:lnTo>
                    <a:lnTo>
                      <a:pt x="0" y="24"/>
                    </a:lnTo>
                    <a:lnTo>
                      <a:pt x="3" y="19"/>
                    </a:lnTo>
                    <a:lnTo>
                      <a:pt x="3" y="13"/>
                    </a:lnTo>
                    <a:lnTo>
                      <a:pt x="6" y="5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7" name="Freeform 1189">
                <a:extLst>
                  <a:ext uri="{FF2B5EF4-FFF2-40B4-BE49-F238E27FC236}">
                    <a16:creationId xmlns:a16="http://schemas.microsoft.com/office/drawing/2014/main" xmlns="" id="{57FEC5E9-CF40-4A00-8D18-623EC1174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9459" y="4451132"/>
                <a:ext cx="435323" cy="477003"/>
              </a:xfrm>
              <a:custGeom>
                <a:avLst/>
                <a:gdLst/>
                <a:ahLst/>
                <a:cxnLst>
                  <a:cxn ang="0">
                    <a:pos x="113" y="198"/>
                  </a:cxn>
                  <a:cxn ang="0">
                    <a:pos x="129" y="196"/>
                  </a:cxn>
                  <a:cxn ang="0">
                    <a:pos x="137" y="193"/>
                  </a:cxn>
                  <a:cxn ang="0">
                    <a:pos x="143" y="190"/>
                  </a:cxn>
                  <a:cxn ang="0">
                    <a:pos x="137" y="174"/>
                  </a:cxn>
                  <a:cxn ang="0">
                    <a:pos x="129" y="166"/>
                  </a:cxn>
                  <a:cxn ang="0">
                    <a:pos x="121" y="158"/>
                  </a:cxn>
                  <a:cxn ang="0">
                    <a:pos x="119" y="150"/>
                  </a:cxn>
                  <a:cxn ang="0">
                    <a:pos x="127" y="139"/>
                  </a:cxn>
                  <a:cxn ang="0">
                    <a:pos x="135" y="142"/>
                  </a:cxn>
                  <a:cxn ang="0">
                    <a:pos x="153" y="126"/>
                  </a:cxn>
                  <a:cxn ang="0">
                    <a:pos x="167" y="110"/>
                  </a:cxn>
                  <a:cxn ang="0">
                    <a:pos x="170" y="102"/>
                  </a:cxn>
                  <a:cxn ang="0">
                    <a:pos x="178" y="85"/>
                  </a:cxn>
                  <a:cxn ang="0">
                    <a:pos x="180" y="75"/>
                  </a:cxn>
                  <a:cxn ang="0">
                    <a:pos x="188" y="67"/>
                  </a:cxn>
                  <a:cxn ang="0">
                    <a:pos x="175" y="64"/>
                  </a:cxn>
                  <a:cxn ang="0">
                    <a:pos x="161" y="51"/>
                  </a:cxn>
                  <a:cxn ang="0">
                    <a:pos x="159" y="34"/>
                  </a:cxn>
                  <a:cxn ang="0">
                    <a:pos x="159" y="24"/>
                  </a:cxn>
                  <a:cxn ang="0">
                    <a:pos x="148" y="13"/>
                  </a:cxn>
                  <a:cxn ang="0">
                    <a:pos x="140" y="8"/>
                  </a:cxn>
                  <a:cxn ang="0">
                    <a:pos x="137" y="0"/>
                  </a:cxn>
                  <a:cxn ang="0">
                    <a:pos x="124" y="8"/>
                  </a:cxn>
                  <a:cxn ang="0">
                    <a:pos x="121" y="32"/>
                  </a:cxn>
                  <a:cxn ang="0">
                    <a:pos x="116" y="45"/>
                  </a:cxn>
                  <a:cxn ang="0">
                    <a:pos x="113" y="51"/>
                  </a:cxn>
                  <a:cxn ang="0">
                    <a:pos x="108" y="59"/>
                  </a:cxn>
                  <a:cxn ang="0">
                    <a:pos x="105" y="69"/>
                  </a:cxn>
                  <a:cxn ang="0">
                    <a:pos x="100" y="77"/>
                  </a:cxn>
                  <a:cxn ang="0">
                    <a:pos x="94" y="80"/>
                  </a:cxn>
                  <a:cxn ang="0">
                    <a:pos x="86" y="85"/>
                  </a:cxn>
                  <a:cxn ang="0">
                    <a:pos x="76" y="88"/>
                  </a:cxn>
                  <a:cxn ang="0">
                    <a:pos x="70" y="96"/>
                  </a:cxn>
                  <a:cxn ang="0">
                    <a:pos x="70" y="110"/>
                  </a:cxn>
                  <a:cxn ang="0">
                    <a:pos x="57" y="115"/>
                  </a:cxn>
                  <a:cxn ang="0">
                    <a:pos x="38" y="118"/>
                  </a:cxn>
                  <a:cxn ang="0">
                    <a:pos x="0" y="115"/>
                  </a:cxn>
                  <a:cxn ang="0">
                    <a:pos x="14" y="134"/>
                  </a:cxn>
                  <a:cxn ang="0">
                    <a:pos x="25" y="137"/>
                  </a:cxn>
                  <a:cxn ang="0">
                    <a:pos x="27" y="150"/>
                  </a:cxn>
                  <a:cxn ang="0">
                    <a:pos x="35" y="158"/>
                  </a:cxn>
                  <a:cxn ang="0">
                    <a:pos x="22" y="163"/>
                  </a:cxn>
                  <a:cxn ang="0">
                    <a:pos x="16" y="171"/>
                  </a:cxn>
                  <a:cxn ang="0">
                    <a:pos x="19" y="182"/>
                  </a:cxn>
                  <a:cxn ang="0">
                    <a:pos x="27" y="182"/>
                  </a:cxn>
                  <a:cxn ang="0">
                    <a:pos x="33" y="182"/>
                  </a:cxn>
                  <a:cxn ang="0">
                    <a:pos x="41" y="182"/>
                  </a:cxn>
                  <a:cxn ang="0">
                    <a:pos x="46" y="180"/>
                  </a:cxn>
                  <a:cxn ang="0">
                    <a:pos x="51" y="182"/>
                  </a:cxn>
                  <a:cxn ang="0">
                    <a:pos x="62" y="180"/>
                  </a:cxn>
                  <a:cxn ang="0">
                    <a:pos x="68" y="177"/>
                  </a:cxn>
                  <a:cxn ang="0">
                    <a:pos x="81" y="177"/>
                  </a:cxn>
                  <a:cxn ang="0">
                    <a:pos x="84" y="185"/>
                  </a:cxn>
                  <a:cxn ang="0">
                    <a:pos x="89" y="185"/>
                  </a:cxn>
                  <a:cxn ang="0">
                    <a:pos x="94" y="198"/>
                  </a:cxn>
                  <a:cxn ang="0">
                    <a:pos x="94" y="201"/>
                  </a:cxn>
                  <a:cxn ang="0">
                    <a:pos x="108" y="204"/>
                  </a:cxn>
                </a:cxnLst>
                <a:rect l="0" t="0" r="r" b="b"/>
                <a:pathLst>
                  <a:path w="188" h="206">
                    <a:moveTo>
                      <a:pt x="108" y="206"/>
                    </a:moveTo>
                    <a:lnTo>
                      <a:pt x="108" y="201"/>
                    </a:lnTo>
                    <a:lnTo>
                      <a:pt x="110" y="201"/>
                    </a:lnTo>
                    <a:lnTo>
                      <a:pt x="113" y="198"/>
                    </a:lnTo>
                    <a:lnTo>
                      <a:pt x="113" y="196"/>
                    </a:lnTo>
                    <a:lnTo>
                      <a:pt x="116" y="196"/>
                    </a:lnTo>
                    <a:lnTo>
                      <a:pt x="119" y="196"/>
                    </a:lnTo>
                    <a:lnTo>
                      <a:pt x="129" y="196"/>
                    </a:lnTo>
                    <a:lnTo>
                      <a:pt x="135" y="193"/>
                    </a:lnTo>
                    <a:lnTo>
                      <a:pt x="135" y="193"/>
                    </a:lnTo>
                    <a:lnTo>
                      <a:pt x="137" y="190"/>
                    </a:lnTo>
                    <a:lnTo>
                      <a:pt x="137" y="193"/>
                    </a:lnTo>
                    <a:lnTo>
                      <a:pt x="137" y="196"/>
                    </a:lnTo>
                    <a:lnTo>
                      <a:pt x="140" y="193"/>
                    </a:lnTo>
                    <a:lnTo>
                      <a:pt x="143" y="193"/>
                    </a:lnTo>
                    <a:lnTo>
                      <a:pt x="143" y="190"/>
                    </a:lnTo>
                    <a:lnTo>
                      <a:pt x="143" y="190"/>
                    </a:lnTo>
                    <a:lnTo>
                      <a:pt x="140" y="180"/>
                    </a:lnTo>
                    <a:lnTo>
                      <a:pt x="137" y="177"/>
                    </a:lnTo>
                    <a:lnTo>
                      <a:pt x="137" y="174"/>
                    </a:lnTo>
                    <a:lnTo>
                      <a:pt x="135" y="174"/>
                    </a:lnTo>
                    <a:lnTo>
                      <a:pt x="132" y="174"/>
                    </a:lnTo>
                    <a:lnTo>
                      <a:pt x="129" y="171"/>
                    </a:lnTo>
                    <a:lnTo>
                      <a:pt x="129" y="166"/>
                    </a:lnTo>
                    <a:lnTo>
                      <a:pt x="129" y="163"/>
                    </a:lnTo>
                    <a:lnTo>
                      <a:pt x="127" y="158"/>
                    </a:lnTo>
                    <a:lnTo>
                      <a:pt x="124" y="158"/>
                    </a:lnTo>
                    <a:lnTo>
                      <a:pt x="121" y="158"/>
                    </a:lnTo>
                    <a:lnTo>
                      <a:pt x="119" y="158"/>
                    </a:lnTo>
                    <a:lnTo>
                      <a:pt x="116" y="158"/>
                    </a:lnTo>
                    <a:lnTo>
                      <a:pt x="116" y="155"/>
                    </a:lnTo>
                    <a:lnTo>
                      <a:pt x="119" y="150"/>
                    </a:lnTo>
                    <a:lnTo>
                      <a:pt x="121" y="147"/>
                    </a:lnTo>
                    <a:lnTo>
                      <a:pt x="124" y="145"/>
                    </a:lnTo>
                    <a:lnTo>
                      <a:pt x="127" y="142"/>
                    </a:lnTo>
                    <a:lnTo>
                      <a:pt x="127" y="139"/>
                    </a:lnTo>
                    <a:lnTo>
                      <a:pt x="129" y="139"/>
                    </a:lnTo>
                    <a:lnTo>
                      <a:pt x="132" y="139"/>
                    </a:lnTo>
                    <a:lnTo>
                      <a:pt x="132" y="142"/>
                    </a:lnTo>
                    <a:lnTo>
                      <a:pt x="135" y="142"/>
                    </a:lnTo>
                    <a:lnTo>
                      <a:pt x="140" y="139"/>
                    </a:lnTo>
                    <a:lnTo>
                      <a:pt x="148" y="139"/>
                    </a:lnTo>
                    <a:lnTo>
                      <a:pt x="151" y="134"/>
                    </a:lnTo>
                    <a:lnTo>
                      <a:pt x="153" y="126"/>
                    </a:lnTo>
                    <a:lnTo>
                      <a:pt x="161" y="123"/>
                    </a:lnTo>
                    <a:lnTo>
                      <a:pt x="161" y="120"/>
                    </a:lnTo>
                    <a:lnTo>
                      <a:pt x="161" y="115"/>
                    </a:lnTo>
                    <a:lnTo>
                      <a:pt x="167" y="110"/>
                    </a:lnTo>
                    <a:lnTo>
                      <a:pt x="170" y="110"/>
                    </a:lnTo>
                    <a:lnTo>
                      <a:pt x="172" y="104"/>
                    </a:lnTo>
                    <a:lnTo>
                      <a:pt x="172" y="102"/>
                    </a:lnTo>
                    <a:lnTo>
                      <a:pt x="170" y="102"/>
                    </a:lnTo>
                    <a:lnTo>
                      <a:pt x="175" y="96"/>
                    </a:lnTo>
                    <a:lnTo>
                      <a:pt x="175" y="96"/>
                    </a:lnTo>
                    <a:lnTo>
                      <a:pt x="175" y="94"/>
                    </a:lnTo>
                    <a:lnTo>
                      <a:pt x="178" y="85"/>
                    </a:lnTo>
                    <a:lnTo>
                      <a:pt x="175" y="80"/>
                    </a:lnTo>
                    <a:lnTo>
                      <a:pt x="175" y="80"/>
                    </a:lnTo>
                    <a:lnTo>
                      <a:pt x="180" y="75"/>
                    </a:lnTo>
                    <a:lnTo>
                      <a:pt x="180" y="75"/>
                    </a:lnTo>
                    <a:lnTo>
                      <a:pt x="183" y="72"/>
                    </a:lnTo>
                    <a:lnTo>
                      <a:pt x="186" y="72"/>
                    </a:lnTo>
                    <a:lnTo>
                      <a:pt x="188" y="69"/>
                    </a:lnTo>
                    <a:lnTo>
                      <a:pt x="188" y="67"/>
                    </a:lnTo>
                    <a:lnTo>
                      <a:pt x="186" y="67"/>
                    </a:lnTo>
                    <a:lnTo>
                      <a:pt x="180" y="67"/>
                    </a:lnTo>
                    <a:lnTo>
                      <a:pt x="178" y="67"/>
                    </a:lnTo>
                    <a:lnTo>
                      <a:pt x="175" y="64"/>
                    </a:lnTo>
                    <a:lnTo>
                      <a:pt x="172" y="61"/>
                    </a:lnTo>
                    <a:lnTo>
                      <a:pt x="167" y="61"/>
                    </a:lnTo>
                    <a:lnTo>
                      <a:pt x="161" y="56"/>
                    </a:lnTo>
                    <a:lnTo>
                      <a:pt x="161" y="51"/>
                    </a:lnTo>
                    <a:lnTo>
                      <a:pt x="159" y="42"/>
                    </a:lnTo>
                    <a:lnTo>
                      <a:pt x="156" y="37"/>
                    </a:lnTo>
                    <a:lnTo>
                      <a:pt x="156" y="34"/>
                    </a:lnTo>
                    <a:lnTo>
                      <a:pt x="159" y="34"/>
                    </a:lnTo>
                    <a:lnTo>
                      <a:pt x="159" y="29"/>
                    </a:lnTo>
                    <a:lnTo>
                      <a:pt x="161" y="29"/>
                    </a:lnTo>
                    <a:lnTo>
                      <a:pt x="161" y="24"/>
                    </a:lnTo>
                    <a:lnTo>
                      <a:pt x="159" y="24"/>
                    </a:lnTo>
                    <a:lnTo>
                      <a:pt x="156" y="21"/>
                    </a:lnTo>
                    <a:lnTo>
                      <a:pt x="153" y="18"/>
                    </a:lnTo>
                    <a:lnTo>
                      <a:pt x="151" y="16"/>
                    </a:lnTo>
                    <a:lnTo>
                      <a:pt x="148" y="13"/>
                    </a:lnTo>
                    <a:lnTo>
                      <a:pt x="145" y="13"/>
                    </a:lnTo>
                    <a:lnTo>
                      <a:pt x="143" y="13"/>
                    </a:lnTo>
                    <a:lnTo>
                      <a:pt x="140" y="13"/>
                    </a:lnTo>
                    <a:lnTo>
                      <a:pt x="140" y="8"/>
                    </a:lnTo>
                    <a:lnTo>
                      <a:pt x="145" y="2"/>
                    </a:lnTo>
                    <a:lnTo>
                      <a:pt x="145" y="0"/>
                    </a:lnTo>
                    <a:lnTo>
                      <a:pt x="143" y="0"/>
                    </a:lnTo>
                    <a:lnTo>
                      <a:pt x="137" y="0"/>
                    </a:lnTo>
                    <a:lnTo>
                      <a:pt x="135" y="2"/>
                    </a:lnTo>
                    <a:lnTo>
                      <a:pt x="132" y="5"/>
                    </a:lnTo>
                    <a:lnTo>
                      <a:pt x="127" y="5"/>
                    </a:lnTo>
                    <a:lnTo>
                      <a:pt x="124" y="8"/>
                    </a:lnTo>
                    <a:lnTo>
                      <a:pt x="121" y="10"/>
                    </a:lnTo>
                    <a:lnTo>
                      <a:pt x="129" y="18"/>
                    </a:lnTo>
                    <a:lnTo>
                      <a:pt x="129" y="24"/>
                    </a:lnTo>
                    <a:lnTo>
                      <a:pt x="121" y="32"/>
                    </a:lnTo>
                    <a:lnTo>
                      <a:pt x="127" y="37"/>
                    </a:lnTo>
                    <a:lnTo>
                      <a:pt x="127" y="40"/>
                    </a:lnTo>
                    <a:lnTo>
                      <a:pt x="121" y="45"/>
                    </a:lnTo>
                    <a:lnTo>
                      <a:pt x="116" y="45"/>
                    </a:lnTo>
                    <a:lnTo>
                      <a:pt x="113" y="42"/>
                    </a:lnTo>
                    <a:lnTo>
                      <a:pt x="108" y="45"/>
                    </a:lnTo>
                    <a:lnTo>
                      <a:pt x="110" y="48"/>
                    </a:lnTo>
                    <a:lnTo>
                      <a:pt x="113" y="51"/>
                    </a:lnTo>
                    <a:lnTo>
                      <a:pt x="116" y="53"/>
                    </a:lnTo>
                    <a:lnTo>
                      <a:pt x="113" y="56"/>
                    </a:lnTo>
                    <a:lnTo>
                      <a:pt x="110" y="59"/>
                    </a:lnTo>
                    <a:lnTo>
                      <a:pt x="108" y="59"/>
                    </a:lnTo>
                    <a:lnTo>
                      <a:pt x="108" y="61"/>
                    </a:lnTo>
                    <a:lnTo>
                      <a:pt x="105" y="64"/>
                    </a:lnTo>
                    <a:lnTo>
                      <a:pt x="105" y="69"/>
                    </a:lnTo>
                    <a:lnTo>
                      <a:pt x="105" y="69"/>
                    </a:lnTo>
                    <a:lnTo>
                      <a:pt x="105" y="72"/>
                    </a:lnTo>
                    <a:lnTo>
                      <a:pt x="105" y="77"/>
                    </a:lnTo>
                    <a:lnTo>
                      <a:pt x="102" y="83"/>
                    </a:lnTo>
                    <a:lnTo>
                      <a:pt x="100" y="77"/>
                    </a:lnTo>
                    <a:lnTo>
                      <a:pt x="97" y="77"/>
                    </a:lnTo>
                    <a:lnTo>
                      <a:pt x="97" y="80"/>
                    </a:lnTo>
                    <a:lnTo>
                      <a:pt x="94" y="80"/>
                    </a:lnTo>
                    <a:lnTo>
                      <a:pt x="94" y="80"/>
                    </a:lnTo>
                    <a:lnTo>
                      <a:pt x="89" y="80"/>
                    </a:lnTo>
                    <a:lnTo>
                      <a:pt x="89" y="80"/>
                    </a:lnTo>
                    <a:lnTo>
                      <a:pt x="84" y="85"/>
                    </a:lnTo>
                    <a:lnTo>
                      <a:pt x="86" y="85"/>
                    </a:lnTo>
                    <a:lnTo>
                      <a:pt x="84" y="88"/>
                    </a:lnTo>
                    <a:lnTo>
                      <a:pt x="81" y="91"/>
                    </a:lnTo>
                    <a:lnTo>
                      <a:pt x="78" y="88"/>
                    </a:lnTo>
                    <a:lnTo>
                      <a:pt x="76" y="88"/>
                    </a:lnTo>
                    <a:lnTo>
                      <a:pt x="73" y="91"/>
                    </a:lnTo>
                    <a:lnTo>
                      <a:pt x="73" y="94"/>
                    </a:lnTo>
                    <a:lnTo>
                      <a:pt x="70" y="94"/>
                    </a:lnTo>
                    <a:lnTo>
                      <a:pt x="70" y="96"/>
                    </a:lnTo>
                    <a:lnTo>
                      <a:pt x="70" y="102"/>
                    </a:lnTo>
                    <a:lnTo>
                      <a:pt x="70" y="104"/>
                    </a:lnTo>
                    <a:lnTo>
                      <a:pt x="70" y="107"/>
                    </a:lnTo>
                    <a:lnTo>
                      <a:pt x="70" y="110"/>
                    </a:lnTo>
                    <a:lnTo>
                      <a:pt x="70" y="112"/>
                    </a:lnTo>
                    <a:lnTo>
                      <a:pt x="65" y="115"/>
                    </a:lnTo>
                    <a:lnTo>
                      <a:pt x="59" y="115"/>
                    </a:lnTo>
                    <a:lnTo>
                      <a:pt x="57" y="115"/>
                    </a:lnTo>
                    <a:lnTo>
                      <a:pt x="49" y="115"/>
                    </a:lnTo>
                    <a:lnTo>
                      <a:pt x="43" y="118"/>
                    </a:lnTo>
                    <a:lnTo>
                      <a:pt x="43" y="118"/>
                    </a:lnTo>
                    <a:lnTo>
                      <a:pt x="38" y="118"/>
                    </a:lnTo>
                    <a:lnTo>
                      <a:pt x="33" y="120"/>
                    </a:lnTo>
                    <a:lnTo>
                      <a:pt x="19" y="120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6" y="123"/>
                    </a:lnTo>
                    <a:lnTo>
                      <a:pt x="8" y="128"/>
                    </a:lnTo>
                    <a:lnTo>
                      <a:pt x="11" y="131"/>
                    </a:lnTo>
                    <a:lnTo>
                      <a:pt x="14" y="134"/>
                    </a:lnTo>
                    <a:lnTo>
                      <a:pt x="16" y="134"/>
                    </a:lnTo>
                    <a:lnTo>
                      <a:pt x="19" y="134"/>
                    </a:lnTo>
                    <a:lnTo>
                      <a:pt x="22" y="137"/>
                    </a:lnTo>
                    <a:lnTo>
                      <a:pt x="25" y="137"/>
                    </a:lnTo>
                    <a:lnTo>
                      <a:pt x="27" y="137"/>
                    </a:lnTo>
                    <a:lnTo>
                      <a:pt x="27" y="142"/>
                    </a:lnTo>
                    <a:lnTo>
                      <a:pt x="27" y="145"/>
                    </a:lnTo>
                    <a:lnTo>
                      <a:pt x="27" y="150"/>
                    </a:lnTo>
                    <a:lnTo>
                      <a:pt x="30" y="153"/>
                    </a:lnTo>
                    <a:lnTo>
                      <a:pt x="33" y="150"/>
                    </a:lnTo>
                    <a:lnTo>
                      <a:pt x="35" y="153"/>
                    </a:lnTo>
                    <a:lnTo>
                      <a:pt x="35" y="158"/>
                    </a:lnTo>
                    <a:lnTo>
                      <a:pt x="35" y="161"/>
                    </a:lnTo>
                    <a:lnTo>
                      <a:pt x="30" y="158"/>
                    </a:lnTo>
                    <a:lnTo>
                      <a:pt x="25" y="161"/>
                    </a:lnTo>
                    <a:lnTo>
                      <a:pt x="22" y="163"/>
                    </a:lnTo>
                    <a:lnTo>
                      <a:pt x="19" y="163"/>
                    </a:lnTo>
                    <a:lnTo>
                      <a:pt x="16" y="166"/>
                    </a:lnTo>
                    <a:lnTo>
                      <a:pt x="19" y="169"/>
                    </a:lnTo>
                    <a:lnTo>
                      <a:pt x="16" y="171"/>
                    </a:lnTo>
                    <a:lnTo>
                      <a:pt x="16" y="177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9" y="182"/>
                    </a:lnTo>
                    <a:lnTo>
                      <a:pt x="19" y="185"/>
                    </a:lnTo>
                    <a:lnTo>
                      <a:pt x="19" y="185"/>
                    </a:lnTo>
                    <a:lnTo>
                      <a:pt x="25" y="182"/>
                    </a:lnTo>
                    <a:lnTo>
                      <a:pt x="27" y="182"/>
                    </a:lnTo>
                    <a:lnTo>
                      <a:pt x="27" y="185"/>
                    </a:lnTo>
                    <a:lnTo>
                      <a:pt x="27" y="182"/>
                    </a:lnTo>
                    <a:lnTo>
                      <a:pt x="30" y="182"/>
                    </a:lnTo>
                    <a:lnTo>
                      <a:pt x="33" y="182"/>
                    </a:lnTo>
                    <a:lnTo>
                      <a:pt x="35" y="182"/>
                    </a:lnTo>
                    <a:lnTo>
                      <a:pt x="35" y="182"/>
                    </a:lnTo>
                    <a:lnTo>
                      <a:pt x="38" y="182"/>
                    </a:lnTo>
                    <a:lnTo>
                      <a:pt x="41" y="182"/>
                    </a:lnTo>
                    <a:lnTo>
                      <a:pt x="41" y="180"/>
                    </a:lnTo>
                    <a:lnTo>
                      <a:pt x="41" y="180"/>
                    </a:lnTo>
                    <a:lnTo>
                      <a:pt x="43" y="180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49" y="182"/>
                    </a:lnTo>
                    <a:lnTo>
                      <a:pt x="51" y="182"/>
                    </a:lnTo>
                    <a:lnTo>
                      <a:pt x="51" y="182"/>
                    </a:lnTo>
                    <a:lnTo>
                      <a:pt x="54" y="182"/>
                    </a:lnTo>
                    <a:lnTo>
                      <a:pt x="57" y="180"/>
                    </a:lnTo>
                    <a:lnTo>
                      <a:pt x="62" y="180"/>
                    </a:lnTo>
                    <a:lnTo>
                      <a:pt x="62" y="180"/>
                    </a:lnTo>
                    <a:lnTo>
                      <a:pt x="65" y="180"/>
                    </a:lnTo>
                    <a:lnTo>
                      <a:pt x="68" y="180"/>
                    </a:lnTo>
                    <a:lnTo>
                      <a:pt x="68" y="177"/>
                    </a:lnTo>
                    <a:lnTo>
                      <a:pt x="68" y="180"/>
                    </a:lnTo>
                    <a:lnTo>
                      <a:pt x="73" y="180"/>
                    </a:lnTo>
                    <a:lnTo>
                      <a:pt x="76" y="177"/>
                    </a:lnTo>
                    <a:lnTo>
                      <a:pt x="81" y="177"/>
                    </a:lnTo>
                    <a:lnTo>
                      <a:pt x="84" y="180"/>
                    </a:lnTo>
                    <a:lnTo>
                      <a:pt x="84" y="182"/>
                    </a:lnTo>
                    <a:lnTo>
                      <a:pt x="84" y="185"/>
                    </a:lnTo>
                    <a:lnTo>
                      <a:pt x="84" y="185"/>
                    </a:lnTo>
                    <a:lnTo>
                      <a:pt x="84" y="188"/>
                    </a:lnTo>
                    <a:lnTo>
                      <a:pt x="84" y="188"/>
                    </a:lnTo>
                    <a:lnTo>
                      <a:pt x="86" y="188"/>
                    </a:lnTo>
                    <a:lnTo>
                      <a:pt x="89" y="185"/>
                    </a:lnTo>
                    <a:lnTo>
                      <a:pt x="89" y="188"/>
                    </a:lnTo>
                    <a:lnTo>
                      <a:pt x="92" y="193"/>
                    </a:lnTo>
                    <a:lnTo>
                      <a:pt x="94" y="196"/>
                    </a:lnTo>
                    <a:lnTo>
                      <a:pt x="94" y="198"/>
                    </a:lnTo>
                    <a:lnTo>
                      <a:pt x="94" y="198"/>
                    </a:lnTo>
                    <a:lnTo>
                      <a:pt x="92" y="198"/>
                    </a:lnTo>
                    <a:lnTo>
                      <a:pt x="94" y="201"/>
                    </a:lnTo>
                    <a:lnTo>
                      <a:pt x="94" y="201"/>
                    </a:lnTo>
                    <a:lnTo>
                      <a:pt x="94" y="204"/>
                    </a:lnTo>
                    <a:lnTo>
                      <a:pt x="97" y="204"/>
                    </a:lnTo>
                    <a:lnTo>
                      <a:pt x="102" y="204"/>
                    </a:lnTo>
                    <a:lnTo>
                      <a:pt x="108" y="204"/>
                    </a:lnTo>
                    <a:lnTo>
                      <a:pt x="105" y="206"/>
                    </a:lnTo>
                    <a:lnTo>
                      <a:pt x="108" y="20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8" name="Freeform 1190">
                <a:extLst>
                  <a:ext uri="{FF2B5EF4-FFF2-40B4-BE49-F238E27FC236}">
                    <a16:creationId xmlns:a16="http://schemas.microsoft.com/office/drawing/2014/main" xmlns="" id="{64D58060-168C-4179-9FFE-A4D8D43CE1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3637" y="4425661"/>
                <a:ext cx="229240" cy="185244"/>
              </a:xfrm>
              <a:custGeom>
                <a:avLst/>
                <a:gdLst/>
                <a:ahLst/>
                <a:cxnLst>
                  <a:cxn ang="0">
                    <a:pos x="48" y="80"/>
                  </a:cxn>
                  <a:cxn ang="0">
                    <a:pos x="56" y="70"/>
                  </a:cxn>
                  <a:cxn ang="0">
                    <a:pos x="62" y="67"/>
                  </a:cxn>
                  <a:cxn ang="0">
                    <a:pos x="73" y="72"/>
                  </a:cxn>
                  <a:cxn ang="0">
                    <a:pos x="81" y="70"/>
                  </a:cxn>
                  <a:cxn ang="0">
                    <a:pos x="86" y="75"/>
                  </a:cxn>
                  <a:cxn ang="0">
                    <a:pos x="94" y="72"/>
                  </a:cxn>
                  <a:cxn ang="0">
                    <a:pos x="97" y="75"/>
                  </a:cxn>
                  <a:cxn ang="0">
                    <a:pos x="99" y="70"/>
                  </a:cxn>
                  <a:cxn ang="0">
                    <a:pos x="94" y="62"/>
                  </a:cxn>
                  <a:cxn ang="0">
                    <a:pos x="91" y="48"/>
                  </a:cxn>
                  <a:cxn ang="0">
                    <a:pos x="83" y="43"/>
                  </a:cxn>
                  <a:cxn ang="0">
                    <a:pos x="78" y="32"/>
                  </a:cxn>
                  <a:cxn ang="0">
                    <a:pos x="70" y="29"/>
                  </a:cxn>
                  <a:cxn ang="0">
                    <a:pos x="64" y="24"/>
                  </a:cxn>
                  <a:cxn ang="0">
                    <a:pos x="54" y="24"/>
                  </a:cxn>
                  <a:cxn ang="0">
                    <a:pos x="51" y="21"/>
                  </a:cxn>
                  <a:cxn ang="0">
                    <a:pos x="48" y="16"/>
                  </a:cxn>
                  <a:cxn ang="0">
                    <a:pos x="40" y="2"/>
                  </a:cxn>
                  <a:cxn ang="0">
                    <a:pos x="35" y="0"/>
                  </a:cxn>
                  <a:cxn ang="0">
                    <a:pos x="32" y="2"/>
                  </a:cxn>
                  <a:cxn ang="0">
                    <a:pos x="30" y="2"/>
                  </a:cxn>
                  <a:cxn ang="0">
                    <a:pos x="24" y="0"/>
                  </a:cxn>
                  <a:cxn ang="0">
                    <a:pos x="24" y="2"/>
                  </a:cxn>
                  <a:cxn ang="0">
                    <a:pos x="16" y="8"/>
                  </a:cxn>
                  <a:cxn ang="0">
                    <a:pos x="5" y="13"/>
                  </a:cxn>
                  <a:cxn ang="0">
                    <a:pos x="0" y="24"/>
                  </a:cxn>
                  <a:cxn ang="0">
                    <a:pos x="5" y="24"/>
                  </a:cxn>
                  <a:cxn ang="0">
                    <a:pos x="11" y="27"/>
                  </a:cxn>
                  <a:cxn ang="0">
                    <a:pos x="16" y="32"/>
                  </a:cxn>
                  <a:cxn ang="0">
                    <a:pos x="21" y="35"/>
                  </a:cxn>
                  <a:cxn ang="0">
                    <a:pos x="19" y="40"/>
                  </a:cxn>
                  <a:cxn ang="0">
                    <a:pos x="16" y="45"/>
                  </a:cxn>
                  <a:cxn ang="0">
                    <a:pos x="19" y="53"/>
                  </a:cxn>
                  <a:cxn ang="0">
                    <a:pos x="21" y="67"/>
                  </a:cxn>
                  <a:cxn ang="0">
                    <a:pos x="32" y="72"/>
                  </a:cxn>
                  <a:cxn ang="0">
                    <a:pos x="38" y="78"/>
                  </a:cxn>
                  <a:cxn ang="0">
                    <a:pos x="46" y="78"/>
                  </a:cxn>
                  <a:cxn ang="0">
                    <a:pos x="48" y="80"/>
                  </a:cxn>
                </a:cxnLst>
                <a:rect l="0" t="0" r="r" b="b"/>
                <a:pathLst>
                  <a:path w="99" h="80">
                    <a:moveTo>
                      <a:pt x="48" y="80"/>
                    </a:moveTo>
                    <a:lnTo>
                      <a:pt x="48" y="80"/>
                    </a:lnTo>
                    <a:lnTo>
                      <a:pt x="54" y="72"/>
                    </a:lnTo>
                    <a:lnTo>
                      <a:pt x="56" y="70"/>
                    </a:lnTo>
                    <a:lnTo>
                      <a:pt x="62" y="70"/>
                    </a:lnTo>
                    <a:lnTo>
                      <a:pt x="62" y="67"/>
                    </a:lnTo>
                    <a:lnTo>
                      <a:pt x="64" y="67"/>
                    </a:lnTo>
                    <a:lnTo>
                      <a:pt x="73" y="72"/>
                    </a:lnTo>
                    <a:lnTo>
                      <a:pt x="78" y="70"/>
                    </a:lnTo>
                    <a:lnTo>
                      <a:pt x="81" y="70"/>
                    </a:lnTo>
                    <a:lnTo>
                      <a:pt x="81" y="75"/>
                    </a:lnTo>
                    <a:lnTo>
                      <a:pt x="86" y="75"/>
                    </a:lnTo>
                    <a:lnTo>
                      <a:pt x="91" y="78"/>
                    </a:lnTo>
                    <a:lnTo>
                      <a:pt x="94" y="72"/>
                    </a:lnTo>
                    <a:lnTo>
                      <a:pt x="97" y="75"/>
                    </a:lnTo>
                    <a:lnTo>
                      <a:pt x="97" y="75"/>
                    </a:lnTo>
                    <a:lnTo>
                      <a:pt x="99" y="72"/>
                    </a:lnTo>
                    <a:lnTo>
                      <a:pt x="99" y="70"/>
                    </a:lnTo>
                    <a:lnTo>
                      <a:pt x="97" y="62"/>
                    </a:lnTo>
                    <a:lnTo>
                      <a:pt x="94" y="62"/>
                    </a:lnTo>
                    <a:lnTo>
                      <a:pt x="91" y="56"/>
                    </a:lnTo>
                    <a:lnTo>
                      <a:pt x="91" y="48"/>
                    </a:lnTo>
                    <a:lnTo>
                      <a:pt x="89" y="45"/>
                    </a:lnTo>
                    <a:lnTo>
                      <a:pt x="83" y="43"/>
                    </a:lnTo>
                    <a:lnTo>
                      <a:pt x="81" y="40"/>
                    </a:lnTo>
                    <a:lnTo>
                      <a:pt x="78" y="32"/>
                    </a:lnTo>
                    <a:lnTo>
                      <a:pt x="75" y="29"/>
                    </a:lnTo>
                    <a:lnTo>
                      <a:pt x="70" y="29"/>
                    </a:lnTo>
                    <a:lnTo>
                      <a:pt x="67" y="27"/>
                    </a:lnTo>
                    <a:lnTo>
                      <a:pt x="64" y="24"/>
                    </a:lnTo>
                    <a:lnTo>
                      <a:pt x="59" y="24"/>
                    </a:lnTo>
                    <a:lnTo>
                      <a:pt x="54" y="24"/>
                    </a:lnTo>
                    <a:lnTo>
                      <a:pt x="54" y="21"/>
                    </a:lnTo>
                    <a:lnTo>
                      <a:pt x="51" y="21"/>
                    </a:lnTo>
                    <a:lnTo>
                      <a:pt x="51" y="16"/>
                    </a:lnTo>
                    <a:lnTo>
                      <a:pt x="48" y="16"/>
                    </a:lnTo>
                    <a:lnTo>
                      <a:pt x="40" y="5"/>
                    </a:lnTo>
                    <a:lnTo>
                      <a:pt x="40" y="2"/>
                    </a:lnTo>
                    <a:lnTo>
                      <a:pt x="38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32" y="2"/>
                    </a:lnTo>
                    <a:lnTo>
                      <a:pt x="32" y="2"/>
                    </a:lnTo>
                    <a:lnTo>
                      <a:pt x="30" y="2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21" y="5"/>
                    </a:lnTo>
                    <a:lnTo>
                      <a:pt x="16" y="8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0" y="19"/>
                    </a:lnTo>
                    <a:lnTo>
                      <a:pt x="0" y="24"/>
                    </a:lnTo>
                    <a:lnTo>
                      <a:pt x="3" y="24"/>
                    </a:lnTo>
                    <a:lnTo>
                      <a:pt x="5" y="24"/>
                    </a:lnTo>
                    <a:lnTo>
                      <a:pt x="8" y="24"/>
                    </a:lnTo>
                    <a:lnTo>
                      <a:pt x="11" y="27"/>
                    </a:lnTo>
                    <a:lnTo>
                      <a:pt x="13" y="29"/>
                    </a:lnTo>
                    <a:lnTo>
                      <a:pt x="16" y="32"/>
                    </a:lnTo>
                    <a:lnTo>
                      <a:pt x="19" y="35"/>
                    </a:lnTo>
                    <a:lnTo>
                      <a:pt x="21" y="35"/>
                    </a:lnTo>
                    <a:lnTo>
                      <a:pt x="21" y="40"/>
                    </a:lnTo>
                    <a:lnTo>
                      <a:pt x="19" y="40"/>
                    </a:lnTo>
                    <a:lnTo>
                      <a:pt x="19" y="45"/>
                    </a:lnTo>
                    <a:lnTo>
                      <a:pt x="16" y="45"/>
                    </a:lnTo>
                    <a:lnTo>
                      <a:pt x="16" y="48"/>
                    </a:lnTo>
                    <a:lnTo>
                      <a:pt x="19" y="53"/>
                    </a:lnTo>
                    <a:lnTo>
                      <a:pt x="21" y="62"/>
                    </a:lnTo>
                    <a:lnTo>
                      <a:pt x="21" y="67"/>
                    </a:lnTo>
                    <a:lnTo>
                      <a:pt x="27" y="72"/>
                    </a:lnTo>
                    <a:lnTo>
                      <a:pt x="32" y="72"/>
                    </a:lnTo>
                    <a:lnTo>
                      <a:pt x="35" y="75"/>
                    </a:lnTo>
                    <a:lnTo>
                      <a:pt x="38" y="78"/>
                    </a:lnTo>
                    <a:lnTo>
                      <a:pt x="40" y="78"/>
                    </a:lnTo>
                    <a:lnTo>
                      <a:pt x="46" y="78"/>
                    </a:lnTo>
                    <a:lnTo>
                      <a:pt x="48" y="78"/>
                    </a:lnTo>
                    <a:lnTo>
                      <a:pt x="48" y="8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59" name="Freeform 1191">
                <a:extLst>
                  <a:ext uri="{FF2B5EF4-FFF2-40B4-BE49-F238E27FC236}">
                    <a16:creationId xmlns:a16="http://schemas.microsoft.com/office/drawing/2014/main" xmlns="" id="{6D1AD5FD-6669-4F2C-86EB-2AAACB053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9358" y="4381664"/>
                <a:ext cx="416798" cy="347333"/>
              </a:xfrm>
              <a:custGeom>
                <a:avLst/>
                <a:gdLst/>
                <a:ahLst/>
                <a:cxnLst>
                  <a:cxn ang="0">
                    <a:pos x="164" y="13"/>
                  </a:cxn>
                  <a:cxn ang="0">
                    <a:pos x="172" y="13"/>
                  </a:cxn>
                  <a:cxn ang="0">
                    <a:pos x="174" y="21"/>
                  </a:cxn>
                  <a:cxn ang="0">
                    <a:pos x="169" y="27"/>
                  </a:cxn>
                  <a:cxn ang="0">
                    <a:pos x="148" y="32"/>
                  </a:cxn>
                  <a:cxn ang="0">
                    <a:pos x="137" y="38"/>
                  </a:cxn>
                  <a:cxn ang="0">
                    <a:pos x="142" y="54"/>
                  </a:cxn>
                  <a:cxn ang="0">
                    <a:pos x="140" y="70"/>
                  </a:cxn>
                  <a:cxn ang="0">
                    <a:pos x="126" y="72"/>
                  </a:cxn>
                  <a:cxn ang="0">
                    <a:pos x="126" y="81"/>
                  </a:cxn>
                  <a:cxn ang="0">
                    <a:pos x="123" y="89"/>
                  </a:cxn>
                  <a:cxn ang="0">
                    <a:pos x="118" y="94"/>
                  </a:cxn>
                  <a:cxn ang="0">
                    <a:pos x="118" y="102"/>
                  </a:cxn>
                  <a:cxn ang="0">
                    <a:pos x="113" y="107"/>
                  </a:cxn>
                  <a:cxn ang="0">
                    <a:pos x="107" y="110"/>
                  </a:cxn>
                  <a:cxn ang="0">
                    <a:pos x="102" y="110"/>
                  </a:cxn>
                  <a:cxn ang="0">
                    <a:pos x="97" y="118"/>
                  </a:cxn>
                  <a:cxn ang="0">
                    <a:pos x="89" y="118"/>
                  </a:cxn>
                  <a:cxn ang="0">
                    <a:pos x="83" y="124"/>
                  </a:cxn>
                  <a:cxn ang="0">
                    <a:pos x="83" y="134"/>
                  </a:cxn>
                  <a:cxn ang="0">
                    <a:pos x="83" y="142"/>
                  </a:cxn>
                  <a:cxn ang="0">
                    <a:pos x="70" y="145"/>
                  </a:cxn>
                  <a:cxn ang="0">
                    <a:pos x="56" y="148"/>
                  </a:cxn>
                  <a:cxn ang="0">
                    <a:pos x="32" y="150"/>
                  </a:cxn>
                  <a:cxn ang="0">
                    <a:pos x="24" y="129"/>
                  </a:cxn>
                  <a:cxn ang="0">
                    <a:pos x="21" y="115"/>
                  </a:cxn>
                  <a:cxn ang="0">
                    <a:pos x="8" y="107"/>
                  </a:cxn>
                  <a:cxn ang="0">
                    <a:pos x="3" y="94"/>
                  </a:cxn>
                  <a:cxn ang="0">
                    <a:pos x="5" y="83"/>
                  </a:cxn>
                  <a:cxn ang="0">
                    <a:pos x="0" y="75"/>
                  </a:cxn>
                  <a:cxn ang="0">
                    <a:pos x="0" y="70"/>
                  </a:cxn>
                  <a:cxn ang="0">
                    <a:pos x="5" y="64"/>
                  </a:cxn>
                  <a:cxn ang="0">
                    <a:pos x="3" y="59"/>
                  </a:cxn>
                  <a:cxn ang="0">
                    <a:pos x="5" y="51"/>
                  </a:cxn>
                  <a:cxn ang="0">
                    <a:pos x="8" y="51"/>
                  </a:cxn>
                  <a:cxn ang="0">
                    <a:pos x="16" y="51"/>
                  </a:cxn>
                  <a:cxn ang="0">
                    <a:pos x="21" y="56"/>
                  </a:cxn>
                  <a:cxn ang="0">
                    <a:pos x="27" y="56"/>
                  </a:cxn>
                  <a:cxn ang="0">
                    <a:pos x="32" y="48"/>
                  </a:cxn>
                  <a:cxn ang="0">
                    <a:pos x="40" y="46"/>
                  </a:cxn>
                  <a:cxn ang="0">
                    <a:pos x="46" y="40"/>
                  </a:cxn>
                  <a:cxn ang="0">
                    <a:pos x="48" y="30"/>
                  </a:cxn>
                  <a:cxn ang="0">
                    <a:pos x="48" y="24"/>
                  </a:cxn>
                  <a:cxn ang="0">
                    <a:pos x="54" y="21"/>
                  </a:cxn>
                  <a:cxn ang="0">
                    <a:pos x="64" y="19"/>
                  </a:cxn>
                  <a:cxn ang="0">
                    <a:pos x="70" y="21"/>
                  </a:cxn>
                  <a:cxn ang="0">
                    <a:pos x="78" y="24"/>
                  </a:cxn>
                  <a:cxn ang="0">
                    <a:pos x="86" y="21"/>
                  </a:cxn>
                  <a:cxn ang="0">
                    <a:pos x="94" y="24"/>
                  </a:cxn>
                  <a:cxn ang="0">
                    <a:pos x="102" y="21"/>
                  </a:cxn>
                  <a:cxn ang="0">
                    <a:pos x="105" y="21"/>
                  </a:cxn>
                  <a:cxn ang="0">
                    <a:pos x="107" y="19"/>
                  </a:cxn>
                  <a:cxn ang="0">
                    <a:pos x="113" y="16"/>
                  </a:cxn>
                  <a:cxn ang="0">
                    <a:pos x="118" y="16"/>
                  </a:cxn>
                  <a:cxn ang="0">
                    <a:pos x="121" y="8"/>
                  </a:cxn>
                  <a:cxn ang="0">
                    <a:pos x="123" y="0"/>
                  </a:cxn>
                  <a:cxn ang="0">
                    <a:pos x="132" y="3"/>
                  </a:cxn>
                  <a:cxn ang="0">
                    <a:pos x="132" y="11"/>
                  </a:cxn>
                  <a:cxn ang="0">
                    <a:pos x="134" y="16"/>
                  </a:cxn>
                  <a:cxn ang="0">
                    <a:pos x="137" y="27"/>
                  </a:cxn>
                  <a:cxn ang="0">
                    <a:pos x="142" y="30"/>
                  </a:cxn>
                  <a:cxn ang="0">
                    <a:pos x="150" y="24"/>
                  </a:cxn>
                  <a:cxn ang="0">
                    <a:pos x="156" y="19"/>
                  </a:cxn>
                </a:cxnLst>
                <a:rect l="0" t="0" r="r" b="b"/>
                <a:pathLst>
                  <a:path w="180" h="150">
                    <a:moveTo>
                      <a:pt x="156" y="19"/>
                    </a:moveTo>
                    <a:lnTo>
                      <a:pt x="161" y="16"/>
                    </a:lnTo>
                    <a:lnTo>
                      <a:pt x="164" y="13"/>
                    </a:lnTo>
                    <a:lnTo>
                      <a:pt x="166" y="16"/>
                    </a:lnTo>
                    <a:lnTo>
                      <a:pt x="172" y="16"/>
                    </a:lnTo>
                    <a:lnTo>
                      <a:pt x="172" y="13"/>
                    </a:lnTo>
                    <a:lnTo>
                      <a:pt x="177" y="13"/>
                    </a:lnTo>
                    <a:lnTo>
                      <a:pt x="180" y="16"/>
                    </a:lnTo>
                    <a:lnTo>
                      <a:pt x="174" y="21"/>
                    </a:lnTo>
                    <a:lnTo>
                      <a:pt x="177" y="21"/>
                    </a:lnTo>
                    <a:lnTo>
                      <a:pt x="174" y="24"/>
                    </a:lnTo>
                    <a:lnTo>
                      <a:pt x="169" y="27"/>
                    </a:lnTo>
                    <a:lnTo>
                      <a:pt x="156" y="30"/>
                    </a:lnTo>
                    <a:lnTo>
                      <a:pt x="150" y="30"/>
                    </a:lnTo>
                    <a:lnTo>
                      <a:pt x="148" y="32"/>
                    </a:lnTo>
                    <a:lnTo>
                      <a:pt x="145" y="35"/>
                    </a:lnTo>
                    <a:lnTo>
                      <a:pt x="140" y="35"/>
                    </a:lnTo>
                    <a:lnTo>
                      <a:pt x="137" y="38"/>
                    </a:lnTo>
                    <a:lnTo>
                      <a:pt x="134" y="40"/>
                    </a:lnTo>
                    <a:lnTo>
                      <a:pt x="142" y="48"/>
                    </a:lnTo>
                    <a:lnTo>
                      <a:pt x="142" y="54"/>
                    </a:lnTo>
                    <a:lnTo>
                      <a:pt x="134" y="62"/>
                    </a:lnTo>
                    <a:lnTo>
                      <a:pt x="140" y="67"/>
                    </a:lnTo>
                    <a:lnTo>
                      <a:pt x="140" y="70"/>
                    </a:lnTo>
                    <a:lnTo>
                      <a:pt x="134" y="75"/>
                    </a:lnTo>
                    <a:lnTo>
                      <a:pt x="129" y="75"/>
                    </a:lnTo>
                    <a:lnTo>
                      <a:pt x="126" y="72"/>
                    </a:lnTo>
                    <a:lnTo>
                      <a:pt x="121" y="75"/>
                    </a:lnTo>
                    <a:lnTo>
                      <a:pt x="123" y="78"/>
                    </a:lnTo>
                    <a:lnTo>
                      <a:pt x="126" y="81"/>
                    </a:lnTo>
                    <a:lnTo>
                      <a:pt x="129" y="83"/>
                    </a:lnTo>
                    <a:lnTo>
                      <a:pt x="126" y="86"/>
                    </a:lnTo>
                    <a:lnTo>
                      <a:pt x="123" y="89"/>
                    </a:lnTo>
                    <a:lnTo>
                      <a:pt x="121" y="89"/>
                    </a:lnTo>
                    <a:lnTo>
                      <a:pt x="121" y="91"/>
                    </a:lnTo>
                    <a:lnTo>
                      <a:pt x="118" y="94"/>
                    </a:lnTo>
                    <a:lnTo>
                      <a:pt x="118" y="99"/>
                    </a:lnTo>
                    <a:lnTo>
                      <a:pt x="118" y="99"/>
                    </a:lnTo>
                    <a:lnTo>
                      <a:pt x="118" y="102"/>
                    </a:lnTo>
                    <a:lnTo>
                      <a:pt x="118" y="107"/>
                    </a:lnTo>
                    <a:lnTo>
                      <a:pt x="115" y="113"/>
                    </a:lnTo>
                    <a:lnTo>
                      <a:pt x="113" y="107"/>
                    </a:lnTo>
                    <a:lnTo>
                      <a:pt x="110" y="107"/>
                    </a:lnTo>
                    <a:lnTo>
                      <a:pt x="110" y="110"/>
                    </a:lnTo>
                    <a:lnTo>
                      <a:pt x="107" y="110"/>
                    </a:lnTo>
                    <a:lnTo>
                      <a:pt x="107" y="110"/>
                    </a:lnTo>
                    <a:lnTo>
                      <a:pt x="102" y="110"/>
                    </a:lnTo>
                    <a:lnTo>
                      <a:pt x="102" y="110"/>
                    </a:lnTo>
                    <a:lnTo>
                      <a:pt x="97" y="115"/>
                    </a:lnTo>
                    <a:lnTo>
                      <a:pt x="99" y="115"/>
                    </a:lnTo>
                    <a:lnTo>
                      <a:pt x="97" y="118"/>
                    </a:lnTo>
                    <a:lnTo>
                      <a:pt x="94" y="121"/>
                    </a:lnTo>
                    <a:lnTo>
                      <a:pt x="91" y="118"/>
                    </a:lnTo>
                    <a:lnTo>
                      <a:pt x="89" y="118"/>
                    </a:lnTo>
                    <a:lnTo>
                      <a:pt x="86" y="121"/>
                    </a:lnTo>
                    <a:lnTo>
                      <a:pt x="86" y="124"/>
                    </a:lnTo>
                    <a:lnTo>
                      <a:pt x="83" y="124"/>
                    </a:lnTo>
                    <a:lnTo>
                      <a:pt x="83" y="126"/>
                    </a:lnTo>
                    <a:lnTo>
                      <a:pt x="83" y="132"/>
                    </a:lnTo>
                    <a:lnTo>
                      <a:pt x="83" y="134"/>
                    </a:lnTo>
                    <a:lnTo>
                      <a:pt x="83" y="137"/>
                    </a:lnTo>
                    <a:lnTo>
                      <a:pt x="83" y="140"/>
                    </a:lnTo>
                    <a:lnTo>
                      <a:pt x="83" y="142"/>
                    </a:lnTo>
                    <a:lnTo>
                      <a:pt x="78" y="145"/>
                    </a:lnTo>
                    <a:lnTo>
                      <a:pt x="72" y="145"/>
                    </a:lnTo>
                    <a:lnTo>
                      <a:pt x="70" y="145"/>
                    </a:lnTo>
                    <a:lnTo>
                      <a:pt x="62" y="145"/>
                    </a:lnTo>
                    <a:lnTo>
                      <a:pt x="56" y="148"/>
                    </a:lnTo>
                    <a:lnTo>
                      <a:pt x="56" y="148"/>
                    </a:lnTo>
                    <a:lnTo>
                      <a:pt x="51" y="148"/>
                    </a:lnTo>
                    <a:lnTo>
                      <a:pt x="46" y="150"/>
                    </a:lnTo>
                    <a:lnTo>
                      <a:pt x="32" y="150"/>
                    </a:lnTo>
                    <a:lnTo>
                      <a:pt x="13" y="145"/>
                    </a:lnTo>
                    <a:lnTo>
                      <a:pt x="21" y="132"/>
                    </a:lnTo>
                    <a:lnTo>
                      <a:pt x="24" y="129"/>
                    </a:lnTo>
                    <a:lnTo>
                      <a:pt x="21" y="124"/>
                    </a:lnTo>
                    <a:lnTo>
                      <a:pt x="21" y="121"/>
                    </a:lnTo>
                    <a:lnTo>
                      <a:pt x="21" y="115"/>
                    </a:lnTo>
                    <a:lnTo>
                      <a:pt x="8" y="115"/>
                    </a:lnTo>
                    <a:lnTo>
                      <a:pt x="8" y="110"/>
                    </a:lnTo>
                    <a:lnTo>
                      <a:pt x="8" y="107"/>
                    </a:lnTo>
                    <a:lnTo>
                      <a:pt x="8" y="107"/>
                    </a:lnTo>
                    <a:lnTo>
                      <a:pt x="5" y="99"/>
                    </a:lnTo>
                    <a:lnTo>
                      <a:pt x="3" y="94"/>
                    </a:lnTo>
                    <a:lnTo>
                      <a:pt x="3" y="89"/>
                    </a:lnTo>
                    <a:lnTo>
                      <a:pt x="8" y="83"/>
                    </a:lnTo>
                    <a:lnTo>
                      <a:pt x="5" y="83"/>
                    </a:lnTo>
                    <a:lnTo>
                      <a:pt x="0" y="83"/>
                    </a:lnTo>
                    <a:lnTo>
                      <a:pt x="0" y="81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3" y="72"/>
                    </a:lnTo>
                    <a:lnTo>
                      <a:pt x="0" y="70"/>
                    </a:lnTo>
                    <a:lnTo>
                      <a:pt x="0" y="67"/>
                    </a:lnTo>
                    <a:lnTo>
                      <a:pt x="3" y="67"/>
                    </a:lnTo>
                    <a:lnTo>
                      <a:pt x="5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3" y="59"/>
                    </a:lnTo>
                    <a:lnTo>
                      <a:pt x="5" y="56"/>
                    </a:lnTo>
                    <a:lnTo>
                      <a:pt x="5" y="56"/>
                    </a:lnTo>
                    <a:lnTo>
                      <a:pt x="5" y="51"/>
                    </a:lnTo>
                    <a:lnTo>
                      <a:pt x="5" y="51"/>
                    </a:lnTo>
                    <a:lnTo>
                      <a:pt x="5" y="51"/>
                    </a:lnTo>
                    <a:lnTo>
                      <a:pt x="8" y="51"/>
                    </a:lnTo>
                    <a:lnTo>
                      <a:pt x="11" y="54"/>
                    </a:lnTo>
                    <a:lnTo>
                      <a:pt x="13" y="54"/>
                    </a:lnTo>
                    <a:lnTo>
                      <a:pt x="16" y="51"/>
                    </a:lnTo>
                    <a:lnTo>
                      <a:pt x="19" y="51"/>
                    </a:lnTo>
                    <a:lnTo>
                      <a:pt x="21" y="54"/>
                    </a:lnTo>
                    <a:lnTo>
                      <a:pt x="21" y="56"/>
                    </a:lnTo>
                    <a:lnTo>
                      <a:pt x="21" y="56"/>
                    </a:lnTo>
                    <a:lnTo>
                      <a:pt x="24" y="56"/>
                    </a:lnTo>
                    <a:lnTo>
                      <a:pt x="27" y="56"/>
                    </a:lnTo>
                    <a:lnTo>
                      <a:pt x="29" y="54"/>
                    </a:lnTo>
                    <a:lnTo>
                      <a:pt x="29" y="51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5" y="46"/>
                    </a:lnTo>
                    <a:lnTo>
                      <a:pt x="40" y="46"/>
                    </a:lnTo>
                    <a:lnTo>
                      <a:pt x="40" y="43"/>
                    </a:lnTo>
                    <a:lnTo>
                      <a:pt x="43" y="40"/>
                    </a:lnTo>
                    <a:lnTo>
                      <a:pt x="46" y="40"/>
                    </a:lnTo>
                    <a:lnTo>
                      <a:pt x="46" y="38"/>
                    </a:lnTo>
                    <a:lnTo>
                      <a:pt x="46" y="35"/>
                    </a:lnTo>
                    <a:lnTo>
                      <a:pt x="48" y="30"/>
                    </a:lnTo>
                    <a:lnTo>
                      <a:pt x="48" y="27"/>
                    </a:lnTo>
                    <a:lnTo>
                      <a:pt x="48" y="27"/>
                    </a:lnTo>
                    <a:lnTo>
                      <a:pt x="48" y="24"/>
                    </a:lnTo>
                    <a:lnTo>
                      <a:pt x="51" y="24"/>
                    </a:lnTo>
                    <a:lnTo>
                      <a:pt x="51" y="24"/>
                    </a:lnTo>
                    <a:lnTo>
                      <a:pt x="54" y="21"/>
                    </a:lnTo>
                    <a:lnTo>
                      <a:pt x="56" y="21"/>
                    </a:lnTo>
                    <a:lnTo>
                      <a:pt x="59" y="19"/>
                    </a:lnTo>
                    <a:lnTo>
                      <a:pt x="64" y="19"/>
                    </a:lnTo>
                    <a:lnTo>
                      <a:pt x="67" y="21"/>
                    </a:lnTo>
                    <a:lnTo>
                      <a:pt x="70" y="19"/>
                    </a:lnTo>
                    <a:lnTo>
                      <a:pt x="70" y="21"/>
                    </a:lnTo>
                    <a:lnTo>
                      <a:pt x="75" y="19"/>
                    </a:lnTo>
                    <a:lnTo>
                      <a:pt x="78" y="21"/>
                    </a:lnTo>
                    <a:lnTo>
                      <a:pt x="78" y="24"/>
                    </a:lnTo>
                    <a:lnTo>
                      <a:pt x="81" y="24"/>
                    </a:lnTo>
                    <a:lnTo>
                      <a:pt x="83" y="21"/>
                    </a:lnTo>
                    <a:lnTo>
                      <a:pt x="86" y="21"/>
                    </a:lnTo>
                    <a:lnTo>
                      <a:pt x="89" y="24"/>
                    </a:lnTo>
                    <a:lnTo>
                      <a:pt x="91" y="27"/>
                    </a:lnTo>
                    <a:lnTo>
                      <a:pt x="94" y="24"/>
                    </a:lnTo>
                    <a:lnTo>
                      <a:pt x="97" y="24"/>
                    </a:lnTo>
                    <a:lnTo>
                      <a:pt x="99" y="21"/>
                    </a:lnTo>
                    <a:lnTo>
                      <a:pt x="102" y="21"/>
                    </a:lnTo>
                    <a:lnTo>
                      <a:pt x="102" y="19"/>
                    </a:lnTo>
                    <a:lnTo>
                      <a:pt x="105" y="21"/>
                    </a:lnTo>
                    <a:lnTo>
                      <a:pt x="105" y="21"/>
                    </a:lnTo>
                    <a:lnTo>
                      <a:pt x="110" y="24"/>
                    </a:lnTo>
                    <a:lnTo>
                      <a:pt x="110" y="21"/>
                    </a:lnTo>
                    <a:lnTo>
                      <a:pt x="107" y="19"/>
                    </a:lnTo>
                    <a:lnTo>
                      <a:pt x="107" y="19"/>
                    </a:lnTo>
                    <a:lnTo>
                      <a:pt x="113" y="16"/>
                    </a:lnTo>
                    <a:lnTo>
                      <a:pt x="113" y="16"/>
                    </a:lnTo>
                    <a:lnTo>
                      <a:pt x="113" y="16"/>
                    </a:lnTo>
                    <a:lnTo>
                      <a:pt x="115" y="16"/>
                    </a:lnTo>
                    <a:lnTo>
                      <a:pt x="118" y="16"/>
                    </a:lnTo>
                    <a:lnTo>
                      <a:pt x="118" y="13"/>
                    </a:lnTo>
                    <a:lnTo>
                      <a:pt x="118" y="11"/>
                    </a:lnTo>
                    <a:lnTo>
                      <a:pt x="121" y="8"/>
                    </a:lnTo>
                    <a:lnTo>
                      <a:pt x="121" y="5"/>
                    </a:lnTo>
                    <a:lnTo>
                      <a:pt x="121" y="3"/>
                    </a:lnTo>
                    <a:lnTo>
                      <a:pt x="123" y="0"/>
                    </a:lnTo>
                    <a:lnTo>
                      <a:pt x="126" y="0"/>
                    </a:lnTo>
                    <a:lnTo>
                      <a:pt x="129" y="3"/>
                    </a:lnTo>
                    <a:lnTo>
                      <a:pt x="132" y="3"/>
                    </a:lnTo>
                    <a:lnTo>
                      <a:pt x="132" y="5"/>
                    </a:lnTo>
                    <a:lnTo>
                      <a:pt x="132" y="8"/>
                    </a:lnTo>
                    <a:lnTo>
                      <a:pt x="132" y="11"/>
                    </a:lnTo>
                    <a:lnTo>
                      <a:pt x="134" y="11"/>
                    </a:lnTo>
                    <a:lnTo>
                      <a:pt x="134" y="13"/>
                    </a:lnTo>
                    <a:lnTo>
                      <a:pt x="134" y="16"/>
                    </a:lnTo>
                    <a:lnTo>
                      <a:pt x="134" y="19"/>
                    </a:lnTo>
                    <a:lnTo>
                      <a:pt x="134" y="24"/>
                    </a:lnTo>
                    <a:lnTo>
                      <a:pt x="137" y="27"/>
                    </a:lnTo>
                    <a:lnTo>
                      <a:pt x="137" y="30"/>
                    </a:lnTo>
                    <a:lnTo>
                      <a:pt x="140" y="30"/>
                    </a:lnTo>
                    <a:lnTo>
                      <a:pt x="142" y="30"/>
                    </a:lnTo>
                    <a:lnTo>
                      <a:pt x="145" y="30"/>
                    </a:lnTo>
                    <a:lnTo>
                      <a:pt x="145" y="27"/>
                    </a:lnTo>
                    <a:lnTo>
                      <a:pt x="150" y="24"/>
                    </a:lnTo>
                    <a:lnTo>
                      <a:pt x="153" y="24"/>
                    </a:lnTo>
                    <a:lnTo>
                      <a:pt x="153" y="21"/>
                    </a:lnTo>
                    <a:lnTo>
                      <a:pt x="156" y="19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0" name="Freeform 1192">
                <a:extLst>
                  <a:ext uri="{FF2B5EF4-FFF2-40B4-BE49-F238E27FC236}">
                    <a16:creationId xmlns:a16="http://schemas.microsoft.com/office/drawing/2014/main" xmlns="" id="{CF3283F5-6E27-4575-A712-B699B17757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9212" y="3636059"/>
                <a:ext cx="199136" cy="155143"/>
              </a:xfrm>
              <a:custGeom>
                <a:avLst/>
                <a:gdLst/>
                <a:ahLst/>
                <a:cxnLst>
                  <a:cxn ang="0">
                    <a:pos x="24" y="24"/>
                  </a:cxn>
                  <a:cxn ang="0">
                    <a:pos x="25" y="22"/>
                  </a:cxn>
                  <a:cxn ang="0">
                    <a:pos x="23" y="22"/>
                  </a:cxn>
                  <a:cxn ang="0">
                    <a:pos x="23" y="24"/>
                  </a:cxn>
                  <a:cxn ang="0">
                    <a:pos x="30" y="20"/>
                  </a:cxn>
                  <a:cxn ang="0">
                    <a:pos x="30" y="17"/>
                  </a:cxn>
                  <a:cxn ang="0">
                    <a:pos x="20" y="15"/>
                  </a:cxn>
                  <a:cxn ang="0">
                    <a:pos x="17" y="19"/>
                  </a:cxn>
                  <a:cxn ang="0">
                    <a:pos x="14" y="18"/>
                  </a:cxn>
                  <a:cxn ang="0">
                    <a:pos x="14" y="15"/>
                  </a:cxn>
                  <a:cxn ang="0">
                    <a:pos x="16" y="15"/>
                  </a:cxn>
                  <a:cxn ang="0">
                    <a:pos x="17" y="15"/>
                  </a:cxn>
                  <a:cxn ang="0">
                    <a:pos x="18" y="13"/>
                  </a:cxn>
                  <a:cxn ang="0">
                    <a:pos x="19" y="16"/>
                  </a:cxn>
                  <a:cxn ang="0">
                    <a:pos x="19" y="18"/>
                  </a:cxn>
                  <a:cxn ang="0">
                    <a:pos x="17" y="20"/>
                  </a:cxn>
                  <a:cxn ang="0">
                    <a:pos x="19" y="20"/>
                  </a:cxn>
                  <a:cxn ang="0">
                    <a:pos x="14" y="20"/>
                  </a:cxn>
                  <a:cxn ang="0">
                    <a:pos x="17" y="21"/>
                  </a:cxn>
                  <a:cxn ang="0">
                    <a:pos x="17" y="22"/>
                  </a:cxn>
                  <a:cxn ang="0">
                    <a:pos x="16" y="23"/>
                  </a:cxn>
                  <a:cxn ang="0">
                    <a:pos x="14" y="21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21"/>
                  </a:cxn>
                  <a:cxn ang="0">
                    <a:pos x="12" y="21"/>
                  </a:cxn>
                  <a:cxn ang="0">
                    <a:pos x="12" y="19"/>
                  </a:cxn>
                  <a:cxn ang="0">
                    <a:pos x="11" y="17"/>
                  </a:cxn>
                  <a:cxn ang="0">
                    <a:pos x="10" y="20"/>
                  </a:cxn>
                  <a:cxn ang="0">
                    <a:pos x="8" y="18"/>
                  </a:cxn>
                  <a:cxn ang="0">
                    <a:pos x="13" y="3"/>
                  </a:cxn>
                  <a:cxn ang="0">
                    <a:pos x="3" y="7"/>
                  </a:cxn>
                  <a:cxn ang="0">
                    <a:pos x="3" y="8"/>
                  </a:cxn>
                  <a:cxn ang="0">
                    <a:pos x="3" y="7"/>
                  </a:cxn>
                  <a:cxn ang="0">
                    <a:pos x="6" y="6"/>
                  </a:cxn>
                  <a:cxn ang="0">
                    <a:pos x="9" y="6"/>
                  </a:cxn>
                  <a:cxn ang="0">
                    <a:pos x="10" y="2"/>
                  </a:cxn>
                  <a:cxn ang="0">
                    <a:pos x="8" y="2"/>
                  </a:cxn>
                  <a:cxn ang="0">
                    <a:pos x="5" y="5"/>
                  </a:cxn>
                  <a:cxn ang="0">
                    <a:pos x="2" y="6"/>
                  </a:cxn>
                  <a:cxn ang="0">
                    <a:pos x="1" y="8"/>
                  </a:cxn>
                  <a:cxn ang="0">
                    <a:pos x="7" y="20"/>
                  </a:cxn>
                  <a:cxn ang="0">
                    <a:pos x="7" y="18"/>
                  </a:cxn>
                  <a:cxn ang="0">
                    <a:pos x="8" y="16"/>
                  </a:cxn>
                  <a:cxn ang="0">
                    <a:pos x="10" y="14"/>
                  </a:cxn>
                  <a:cxn ang="0">
                    <a:pos x="11" y="11"/>
                  </a:cxn>
                  <a:cxn ang="0">
                    <a:pos x="13" y="12"/>
                  </a:cxn>
                  <a:cxn ang="0">
                    <a:pos x="10" y="10"/>
                  </a:cxn>
                  <a:cxn ang="0">
                    <a:pos x="9" y="8"/>
                  </a:cxn>
                  <a:cxn ang="0">
                    <a:pos x="6" y="7"/>
                  </a:cxn>
                  <a:cxn ang="0">
                    <a:pos x="5" y="9"/>
                  </a:cxn>
                  <a:cxn ang="0">
                    <a:pos x="5" y="10"/>
                  </a:cxn>
                  <a:cxn ang="0">
                    <a:pos x="4" y="8"/>
                  </a:cxn>
                  <a:cxn ang="0">
                    <a:pos x="2" y="10"/>
                  </a:cxn>
                  <a:cxn ang="0">
                    <a:pos x="1" y="11"/>
                  </a:cxn>
                  <a:cxn ang="0">
                    <a:pos x="0" y="13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4" y="20"/>
                  </a:cxn>
                </a:cxnLst>
                <a:rect l="0" t="0" r="r" b="b"/>
                <a:pathLst>
                  <a:path w="32" h="25">
                    <a:moveTo>
                      <a:pt x="23" y="24"/>
                    </a:move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lose/>
                    <a:moveTo>
                      <a:pt x="30" y="17"/>
                    </a:move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0" y="17"/>
                      <a:pt x="30" y="17"/>
                      <a:pt x="30" y="17"/>
                    </a:cubicBezTo>
                    <a:close/>
                    <a:moveTo>
                      <a:pt x="20" y="15"/>
                    </a:move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17" y="20"/>
                    </a:moveTo>
                    <a:cubicBezTo>
                      <a:pt x="17" y="20"/>
                      <a:pt x="17" y="20"/>
                      <a:pt x="17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7" y="20"/>
                      <a:pt x="17" y="20"/>
                      <a:pt x="17" y="20"/>
                    </a:cubicBezTo>
                    <a:close/>
                    <a:moveTo>
                      <a:pt x="18" y="20"/>
                    </a:moveTo>
                    <a:cubicBezTo>
                      <a:pt x="18" y="21"/>
                      <a:pt x="18" y="21"/>
                      <a:pt x="18" y="2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lose/>
                    <a:moveTo>
                      <a:pt x="14" y="20"/>
                    </a:moveTo>
                    <a:cubicBezTo>
                      <a:pt x="15" y="22"/>
                      <a:pt x="15" y="22"/>
                      <a:pt x="15" y="22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lose/>
                    <a:moveTo>
                      <a:pt x="11" y="15"/>
                    </a:move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lose/>
                    <a:moveTo>
                      <a:pt x="10" y="21"/>
                    </a:move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0" y="21"/>
                      <a:pt x="10" y="21"/>
                      <a:pt x="10" y="21"/>
                    </a:cubicBezTo>
                    <a:close/>
                    <a:moveTo>
                      <a:pt x="12" y="19"/>
                    </a:move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0"/>
                      <a:pt x="12" y="19"/>
                      <a:pt x="12" y="19"/>
                    </a:cubicBezTo>
                    <a:close/>
                    <a:moveTo>
                      <a:pt x="8" y="16"/>
                    </a:moveTo>
                    <a:cubicBezTo>
                      <a:pt x="9" y="16"/>
                      <a:pt x="9" y="16"/>
                      <a:pt x="9" y="16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6"/>
                      <a:pt x="8" y="16"/>
                      <a:pt x="8" y="16"/>
                    </a:cubicBezTo>
                    <a:close/>
                    <a:moveTo>
                      <a:pt x="12" y="4"/>
                    </a:moveTo>
                    <a:cubicBezTo>
                      <a:pt x="12" y="3"/>
                      <a:pt x="12" y="3"/>
                      <a:pt x="12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lose/>
                    <a:moveTo>
                      <a:pt x="3" y="9"/>
                    </a:move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  <a:moveTo>
                      <a:pt x="3" y="9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3" y="9"/>
                      <a:pt x="3" y="9"/>
                      <a:pt x="3" y="9"/>
                    </a:cubicBezTo>
                    <a:close/>
                    <a:moveTo>
                      <a:pt x="7" y="21"/>
                    </a:moveTo>
                    <a:cubicBezTo>
                      <a:pt x="7" y="21"/>
                      <a:pt x="7" y="21"/>
                      <a:pt x="7" y="21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1"/>
                      <a:pt x="6" y="21"/>
                    </a:cubicBez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1" name="Freeform 1193">
                <a:extLst>
                  <a:ext uri="{FF2B5EF4-FFF2-40B4-BE49-F238E27FC236}">
                    <a16:creationId xmlns:a16="http://schemas.microsoft.com/office/drawing/2014/main" xmlns="" id="{17401A7C-DFB2-46C4-B427-501BABBA044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09644" y="2895082"/>
                <a:ext cx="634460" cy="734029"/>
              </a:xfrm>
              <a:custGeom>
                <a:avLst/>
                <a:gdLst/>
                <a:ahLst/>
                <a:cxnLst>
                  <a:cxn ang="0">
                    <a:pos x="98" y="15"/>
                  </a:cxn>
                  <a:cxn ang="0">
                    <a:pos x="102" y="8"/>
                  </a:cxn>
                  <a:cxn ang="0">
                    <a:pos x="94" y="5"/>
                  </a:cxn>
                  <a:cxn ang="0">
                    <a:pos x="90" y="5"/>
                  </a:cxn>
                  <a:cxn ang="0">
                    <a:pos x="87" y="0"/>
                  </a:cxn>
                  <a:cxn ang="0">
                    <a:pos x="83" y="7"/>
                  </a:cxn>
                  <a:cxn ang="0">
                    <a:pos x="77" y="11"/>
                  </a:cxn>
                  <a:cxn ang="0">
                    <a:pos x="73" y="4"/>
                  </a:cxn>
                  <a:cxn ang="0">
                    <a:pos x="71" y="12"/>
                  </a:cxn>
                  <a:cxn ang="0">
                    <a:pos x="65" y="13"/>
                  </a:cxn>
                  <a:cxn ang="0">
                    <a:pos x="58" y="20"/>
                  </a:cxn>
                  <a:cxn ang="0">
                    <a:pos x="56" y="22"/>
                  </a:cxn>
                  <a:cxn ang="0">
                    <a:pos x="50" y="22"/>
                  </a:cxn>
                  <a:cxn ang="0">
                    <a:pos x="45" y="29"/>
                  </a:cxn>
                  <a:cxn ang="0">
                    <a:pos x="44" y="32"/>
                  </a:cxn>
                  <a:cxn ang="0">
                    <a:pos x="39" y="36"/>
                  </a:cxn>
                  <a:cxn ang="0">
                    <a:pos x="40" y="40"/>
                  </a:cxn>
                  <a:cxn ang="0">
                    <a:pos x="35" y="46"/>
                  </a:cxn>
                  <a:cxn ang="0">
                    <a:pos x="34" y="50"/>
                  </a:cxn>
                  <a:cxn ang="0">
                    <a:pos x="32" y="57"/>
                  </a:cxn>
                  <a:cxn ang="0">
                    <a:pos x="27" y="64"/>
                  </a:cxn>
                  <a:cxn ang="0">
                    <a:pos x="20" y="72"/>
                  </a:cxn>
                  <a:cxn ang="0">
                    <a:pos x="28" y="71"/>
                  </a:cxn>
                  <a:cxn ang="0">
                    <a:pos x="18" y="74"/>
                  </a:cxn>
                  <a:cxn ang="0">
                    <a:pos x="16" y="78"/>
                  </a:cxn>
                  <a:cxn ang="0">
                    <a:pos x="11" y="80"/>
                  </a:cxn>
                  <a:cxn ang="0">
                    <a:pos x="9" y="84"/>
                  </a:cxn>
                  <a:cxn ang="0">
                    <a:pos x="1" y="85"/>
                  </a:cxn>
                  <a:cxn ang="0">
                    <a:pos x="3" y="90"/>
                  </a:cxn>
                  <a:cxn ang="0">
                    <a:pos x="8" y="92"/>
                  </a:cxn>
                  <a:cxn ang="0">
                    <a:pos x="9" y="94"/>
                  </a:cxn>
                  <a:cxn ang="0">
                    <a:pos x="2" y="97"/>
                  </a:cxn>
                  <a:cxn ang="0">
                    <a:pos x="9" y="98"/>
                  </a:cxn>
                  <a:cxn ang="0">
                    <a:pos x="4" y="105"/>
                  </a:cxn>
                  <a:cxn ang="0">
                    <a:pos x="7" y="111"/>
                  </a:cxn>
                  <a:cxn ang="0">
                    <a:pos x="12" y="118"/>
                  </a:cxn>
                  <a:cxn ang="0">
                    <a:pos x="21" y="109"/>
                  </a:cxn>
                  <a:cxn ang="0">
                    <a:pos x="25" y="106"/>
                  </a:cxn>
                  <a:cxn ang="0">
                    <a:pos x="31" y="110"/>
                  </a:cxn>
                  <a:cxn ang="0">
                    <a:pos x="32" y="83"/>
                  </a:cxn>
                  <a:cxn ang="0">
                    <a:pos x="39" y="50"/>
                  </a:cxn>
                  <a:cxn ang="0">
                    <a:pos x="51" y="31"/>
                  </a:cxn>
                  <a:cxn ang="0">
                    <a:pos x="60" y="23"/>
                  </a:cxn>
                  <a:cxn ang="0">
                    <a:pos x="78" y="25"/>
                  </a:cxn>
                  <a:cxn ang="0">
                    <a:pos x="90" y="12"/>
                  </a:cxn>
                  <a:cxn ang="0">
                    <a:pos x="3" y="102"/>
                  </a:cxn>
                  <a:cxn ang="0">
                    <a:pos x="1" y="100"/>
                  </a:cxn>
                  <a:cxn ang="0">
                    <a:pos x="4" y="84"/>
                  </a:cxn>
                  <a:cxn ang="0">
                    <a:pos x="17" y="73"/>
                  </a:cxn>
                  <a:cxn ang="0">
                    <a:pos x="30" y="55"/>
                  </a:cxn>
                  <a:cxn ang="0">
                    <a:pos x="31" y="37"/>
                  </a:cxn>
                  <a:cxn ang="0">
                    <a:pos x="38" y="28"/>
                  </a:cxn>
                  <a:cxn ang="0">
                    <a:pos x="41" y="24"/>
                  </a:cxn>
                  <a:cxn ang="0">
                    <a:pos x="40" y="27"/>
                  </a:cxn>
                  <a:cxn ang="0">
                    <a:pos x="50" y="20"/>
                  </a:cxn>
                  <a:cxn ang="0">
                    <a:pos x="50" y="20"/>
                  </a:cxn>
                  <a:cxn ang="0">
                    <a:pos x="56" y="15"/>
                  </a:cxn>
                  <a:cxn ang="0">
                    <a:pos x="58" y="12"/>
                  </a:cxn>
                  <a:cxn ang="0">
                    <a:pos x="70" y="7"/>
                  </a:cxn>
                  <a:cxn ang="0">
                    <a:pos x="70" y="5"/>
                  </a:cxn>
                  <a:cxn ang="0">
                    <a:pos x="80" y="1"/>
                  </a:cxn>
                </a:cxnLst>
                <a:rect l="0" t="0" r="r" b="b"/>
                <a:pathLst>
                  <a:path w="102" h="118">
                    <a:moveTo>
                      <a:pt x="95" y="21"/>
                    </a:moveTo>
                    <a:cubicBezTo>
                      <a:pt x="96" y="21"/>
                      <a:pt x="96" y="21"/>
                      <a:pt x="96" y="21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7" y="18"/>
                      <a:pt x="97" y="18"/>
                      <a:pt x="97" y="18"/>
                    </a:cubicBezTo>
                    <a:cubicBezTo>
                      <a:pt x="98" y="18"/>
                      <a:pt x="98" y="18"/>
                      <a:pt x="98" y="18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5"/>
                      <a:pt x="99" y="15"/>
                      <a:pt x="99" y="15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5"/>
                      <a:pt x="101" y="15"/>
                      <a:pt x="101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0" y="13"/>
                      <a:pt x="100" y="13"/>
                      <a:pt x="100" y="13"/>
                    </a:cubicBezTo>
                    <a:cubicBezTo>
                      <a:pt x="100" y="13"/>
                      <a:pt x="100" y="13"/>
                      <a:pt x="100" y="13"/>
                    </a:cubicBezTo>
                    <a:cubicBezTo>
                      <a:pt x="100" y="13"/>
                      <a:pt x="100" y="13"/>
                      <a:pt x="100" y="13"/>
                    </a:cubicBezTo>
                    <a:cubicBezTo>
                      <a:pt x="99" y="14"/>
                      <a:pt x="99" y="14"/>
                      <a:pt x="99" y="14"/>
                    </a:cubicBezTo>
                    <a:cubicBezTo>
                      <a:pt x="99" y="14"/>
                      <a:pt x="99" y="14"/>
                      <a:pt x="99" y="14"/>
                    </a:cubicBezTo>
                    <a:cubicBezTo>
                      <a:pt x="99" y="13"/>
                      <a:pt x="99" y="13"/>
                      <a:pt x="99" y="13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8" y="14"/>
                      <a:pt x="98" y="14"/>
                      <a:pt x="98" y="14"/>
                    </a:cubicBezTo>
                    <a:cubicBezTo>
                      <a:pt x="98" y="15"/>
                      <a:pt x="98" y="15"/>
                      <a:pt x="98" y="15"/>
                    </a:cubicBezTo>
                    <a:cubicBezTo>
                      <a:pt x="98" y="14"/>
                      <a:pt x="98" y="14"/>
                      <a:pt x="98" y="14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5"/>
                      <a:pt x="96" y="15"/>
                      <a:pt x="96" y="15"/>
                    </a:cubicBezTo>
                    <a:cubicBezTo>
                      <a:pt x="96" y="14"/>
                      <a:pt x="96" y="14"/>
                      <a:pt x="96" y="14"/>
                    </a:cubicBezTo>
                    <a:cubicBezTo>
                      <a:pt x="96" y="13"/>
                      <a:pt x="96" y="13"/>
                      <a:pt x="96" y="13"/>
                    </a:cubicBezTo>
                    <a:cubicBezTo>
                      <a:pt x="96" y="13"/>
                      <a:pt x="96" y="13"/>
                      <a:pt x="96" y="13"/>
                    </a:cubicBezTo>
                    <a:cubicBezTo>
                      <a:pt x="95" y="12"/>
                      <a:pt x="95" y="12"/>
                      <a:pt x="95" y="12"/>
                    </a:cubicBezTo>
                    <a:cubicBezTo>
                      <a:pt x="95" y="11"/>
                      <a:pt x="95" y="11"/>
                      <a:pt x="95" y="1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2" y="11"/>
                      <a:pt x="92" y="11"/>
                      <a:pt x="92" y="11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92" y="10"/>
                      <a:pt x="92" y="10"/>
                      <a:pt x="92" y="10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4" y="10"/>
                      <a:pt x="94" y="10"/>
                      <a:pt x="94" y="10"/>
                    </a:cubicBezTo>
                    <a:cubicBezTo>
                      <a:pt x="95" y="11"/>
                      <a:pt x="95" y="11"/>
                      <a:pt x="95" y="11"/>
                    </a:cubicBezTo>
                    <a:cubicBezTo>
                      <a:pt x="97" y="11"/>
                      <a:pt x="97" y="11"/>
                      <a:pt x="97" y="11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100" y="9"/>
                      <a:pt x="100" y="9"/>
                      <a:pt x="100" y="9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1" y="6"/>
                      <a:pt x="101" y="6"/>
                      <a:pt x="101" y="6"/>
                    </a:cubicBezTo>
                    <a:cubicBezTo>
                      <a:pt x="100" y="6"/>
                      <a:pt x="100" y="6"/>
                      <a:pt x="100" y="6"/>
                    </a:cubicBezTo>
                    <a:cubicBezTo>
                      <a:pt x="99" y="5"/>
                      <a:pt x="99" y="5"/>
                      <a:pt x="99" y="5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7" y="4"/>
                      <a:pt x="97" y="4"/>
                      <a:pt x="97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5" y="5"/>
                      <a:pt x="95" y="5"/>
                      <a:pt x="95" y="5"/>
                    </a:cubicBezTo>
                    <a:cubicBezTo>
                      <a:pt x="95" y="5"/>
                      <a:pt x="95" y="5"/>
                      <a:pt x="95" y="5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4" y="5"/>
                      <a:pt x="94" y="5"/>
                      <a:pt x="94" y="5"/>
                    </a:cubicBezTo>
                    <a:cubicBezTo>
                      <a:pt x="94" y="5"/>
                      <a:pt x="94" y="5"/>
                      <a:pt x="94" y="5"/>
                    </a:cubicBezTo>
                    <a:cubicBezTo>
                      <a:pt x="94" y="5"/>
                      <a:pt x="94" y="5"/>
                      <a:pt x="94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3" y="3"/>
                      <a:pt x="93" y="3"/>
                      <a:pt x="93" y="3"/>
                    </a:cubicBezTo>
                    <a:cubicBezTo>
                      <a:pt x="92" y="3"/>
                      <a:pt x="92" y="3"/>
                      <a:pt x="92" y="3"/>
                    </a:cubicBezTo>
                    <a:cubicBezTo>
                      <a:pt x="92" y="3"/>
                      <a:pt x="92" y="3"/>
                      <a:pt x="92" y="3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7"/>
                      <a:pt x="91" y="7"/>
                      <a:pt x="91" y="7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89" y="7"/>
                      <a:pt x="89" y="7"/>
                      <a:pt x="89" y="7"/>
                    </a:cubicBezTo>
                    <a:cubicBezTo>
                      <a:pt x="89" y="7"/>
                      <a:pt x="89" y="7"/>
                      <a:pt x="89" y="7"/>
                    </a:cubicBezTo>
                    <a:cubicBezTo>
                      <a:pt x="87" y="8"/>
                      <a:pt x="87" y="8"/>
                      <a:pt x="87" y="8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9" y="6"/>
                      <a:pt x="89" y="6"/>
                      <a:pt x="89" y="6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89" y="5"/>
                      <a:pt x="89" y="5"/>
                      <a:pt x="89" y="5"/>
                    </a:cubicBezTo>
                    <a:cubicBezTo>
                      <a:pt x="89" y="5"/>
                      <a:pt x="89" y="5"/>
                      <a:pt x="89" y="5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7" y="5"/>
                      <a:pt x="87" y="5"/>
                      <a:pt x="87" y="5"/>
                    </a:cubicBezTo>
                    <a:cubicBezTo>
                      <a:pt x="88" y="5"/>
                      <a:pt x="88" y="5"/>
                      <a:pt x="88" y="5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7" y="4"/>
                      <a:pt x="87" y="4"/>
                      <a:pt x="87" y="4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8" y="3"/>
                      <a:pt x="88" y="3"/>
                      <a:pt x="88" y="3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9" y="4"/>
                      <a:pt x="89" y="4"/>
                      <a:pt x="89" y="4"/>
                    </a:cubicBezTo>
                    <a:cubicBezTo>
                      <a:pt x="90" y="2"/>
                      <a:pt x="90" y="2"/>
                      <a:pt x="90" y="2"/>
                    </a:cubicBezTo>
                    <a:cubicBezTo>
                      <a:pt x="90" y="1"/>
                      <a:pt x="90" y="1"/>
                      <a:pt x="90" y="1"/>
                    </a:cubicBezTo>
                    <a:cubicBezTo>
                      <a:pt x="89" y="2"/>
                      <a:pt x="89" y="2"/>
                      <a:pt x="89" y="2"/>
                    </a:cubicBezTo>
                    <a:cubicBezTo>
                      <a:pt x="88" y="1"/>
                      <a:pt x="88" y="1"/>
                      <a:pt x="88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4" y="2"/>
                      <a:pt x="84" y="2"/>
                      <a:pt x="84" y="2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5" y="5"/>
                      <a:pt x="85" y="5"/>
                      <a:pt x="85" y="5"/>
                    </a:cubicBezTo>
                    <a:cubicBezTo>
                      <a:pt x="84" y="5"/>
                      <a:pt x="84" y="5"/>
                      <a:pt x="84" y="5"/>
                    </a:cubicBezTo>
                    <a:cubicBezTo>
                      <a:pt x="84" y="6"/>
                      <a:pt x="84" y="6"/>
                      <a:pt x="84" y="6"/>
                    </a:cubicBezTo>
                    <a:cubicBezTo>
                      <a:pt x="84" y="6"/>
                      <a:pt x="84" y="6"/>
                      <a:pt x="84" y="6"/>
                    </a:cubicBezTo>
                    <a:cubicBezTo>
                      <a:pt x="84" y="6"/>
                      <a:pt x="84" y="6"/>
                      <a:pt x="84" y="6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3" y="6"/>
                      <a:pt x="83" y="6"/>
                      <a:pt x="83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5"/>
                      <a:pt x="82" y="5"/>
                      <a:pt x="82" y="5"/>
                    </a:cubicBezTo>
                    <a:cubicBezTo>
                      <a:pt x="82" y="5"/>
                      <a:pt x="82" y="5"/>
                      <a:pt x="82" y="5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8" y="12"/>
                      <a:pt x="78" y="12"/>
                      <a:pt x="78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8" y="9"/>
                      <a:pt x="78" y="9"/>
                      <a:pt x="78" y="9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7" y="7"/>
                      <a:pt x="77" y="7"/>
                      <a:pt x="77" y="7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8" y="3"/>
                      <a:pt x="78" y="3"/>
                      <a:pt x="78" y="3"/>
                    </a:cubicBezTo>
                    <a:cubicBezTo>
                      <a:pt x="78" y="3"/>
                      <a:pt x="78" y="3"/>
                      <a:pt x="78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6" y="3"/>
                      <a:pt x="76" y="3"/>
                      <a:pt x="76" y="3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5" y="6"/>
                      <a:pt x="75" y="6"/>
                      <a:pt x="75" y="6"/>
                    </a:cubicBezTo>
                    <a:cubicBezTo>
                      <a:pt x="74" y="7"/>
                      <a:pt x="74" y="7"/>
                      <a:pt x="74" y="7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2" y="7"/>
                      <a:pt x="72" y="7"/>
                      <a:pt x="72" y="7"/>
                    </a:cubicBezTo>
                    <a:cubicBezTo>
                      <a:pt x="72" y="7"/>
                      <a:pt x="72" y="7"/>
                      <a:pt x="72" y="7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1"/>
                      <a:pt x="70" y="11"/>
                      <a:pt x="70" y="11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7" y="11"/>
                      <a:pt x="67" y="11"/>
                      <a:pt x="67" y="11"/>
                    </a:cubicBezTo>
                    <a:cubicBezTo>
                      <a:pt x="66" y="11"/>
                      <a:pt x="66" y="11"/>
                      <a:pt x="66" y="1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63" y="9"/>
                      <a:pt x="63" y="9"/>
                      <a:pt x="63" y="9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6" y="15"/>
                      <a:pt x="66" y="15"/>
                      <a:pt x="66" y="15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0" y="16"/>
                      <a:pt x="60" y="16"/>
                      <a:pt x="60" y="16"/>
                    </a:cubicBezTo>
                    <a:cubicBezTo>
                      <a:pt x="60" y="16"/>
                      <a:pt x="60" y="16"/>
                      <a:pt x="60" y="16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7" y="28"/>
                      <a:pt x="47" y="28"/>
                      <a:pt x="47" y="28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31"/>
                      <a:pt x="42" y="31"/>
                      <a:pt x="42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2" y="38"/>
                      <a:pt x="42" y="38"/>
                      <a:pt x="42" y="38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39" y="40"/>
                      <a:pt x="39" y="40"/>
                      <a:pt x="39" y="40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0" y="41"/>
                      <a:pt x="40" y="41"/>
                      <a:pt x="40" y="41"/>
                    </a:cubicBezTo>
                    <a:cubicBezTo>
                      <a:pt x="39" y="41"/>
                      <a:pt x="39" y="41"/>
                      <a:pt x="39" y="41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7" y="42"/>
                      <a:pt x="37" y="42"/>
                      <a:pt x="37" y="42"/>
                    </a:cubicBezTo>
                    <a:cubicBezTo>
                      <a:pt x="37" y="42"/>
                      <a:pt x="37" y="42"/>
                      <a:pt x="37" y="42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3" y="55"/>
                      <a:pt x="33" y="55"/>
                      <a:pt x="3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1" y="55"/>
                      <a:pt x="31" y="55"/>
                      <a:pt x="31" y="55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7"/>
                      <a:pt x="32" y="57"/>
                      <a:pt x="32" y="57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9"/>
                      <a:pt x="31" y="59"/>
                      <a:pt x="31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1" y="60"/>
                      <a:pt x="31" y="60"/>
                      <a:pt x="3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66"/>
                      <a:pt x="27" y="66"/>
                      <a:pt x="27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26" y="65"/>
                      <a:pt x="26" y="65"/>
                      <a:pt x="26" y="65"/>
                    </a:cubicBezTo>
                    <a:cubicBezTo>
                      <a:pt x="25" y="64"/>
                      <a:pt x="25" y="64"/>
                      <a:pt x="25" y="64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4" y="66"/>
                      <a:pt x="24" y="66"/>
                      <a:pt x="24" y="66"/>
                    </a:cubicBezTo>
                    <a:cubicBezTo>
                      <a:pt x="24" y="66"/>
                      <a:pt x="24" y="66"/>
                      <a:pt x="24" y="66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2" y="67"/>
                      <a:pt x="22" y="67"/>
                      <a:pt x="22" y="67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1" y="71"/>
                      <a:pt x="21" y="71"/>
                      <a:pt x="21" y="71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1" y="71"/>
                      <a:pt x="21" y="71"/>
                      <a:pt x="21" y="71"/>
                    </a:cubicBezTo>
                    <a:cubicBezTo>
                      <a:pt x="22" y="71"/>
                      <a:pt x="22" y="71"/>
                      <a:pt x="22" y="71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1" y="73"/>
                      <a:pt x="21" y="73"/>
                      <a:pt x="21" y="73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23" y="73"/>
                      <a:pt x="23" y="73"/>
                      <a:pt x="23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5" y="72"/>
                      <a:pt x="25" y="72"/>
                      <a:pt x="25" y="72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8" y="71"/>
                      <a:pt x="28" y="71"/>
                      <a:pt x="28" y="71"/>
                    </a:cubicBezTo>
                    <a:cubicBezTo>
                      <a:pt x="27" y="72"/>
                      <a:pt x="27" y="72"/>
                      <a:pt x="27" y="72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6" y="74"/>
                      <a:pt x="26" y="74"/>
                      <a:pt x="26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20" y="73"/>
                      <a:pt x="20" y="73"/>
                      <a:pt x="20" y="73"/>
                    </a:cubicBezTo>
                    <a:cubicBezTo>
                      <a:pt x="20" y="73"/>
                      <a:pt x="20" y="73"/>
                      <a:pt x="20" y="73"/>
                    </a:cubicBezTo>
                    <a:cubicBezTo>
                      <a:pt x="19" y="74"/>
                      <a:pt x="19" y="74"/>
                      <a:pt x="19" y="74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19" y="74"/>
                      <a:pt x="19" y="74"/>
                      <a:pt x="19" y="74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7" y="75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7" y="75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6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7" y="78"/>
                      <a:pt x="17" y="78"/>
                      <a:pt x="17" y="78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6" y="80"/>
                      <a:pt x="16" y="80"/>
                      <a:pt x="16" y="80"/>
                    </a:cubicBezTo>
                    <a:cubicBezTo>
                      <a:pt x="16" y="80"/>
                      <a:pt x="16" y="80"/>
                      <a:pt x="16" y="80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4" y="80"/>
                      <a:pt x="14" y="80"/>
                      <a:pt x="14" y="80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1" y="78"/>
                      <a:pt x="11" y="78"/>
                      <a:pt x="11" y="78"/>
                    </a:cubicBezTo>
                    <a:cubicBezTo>
                      <a:pt x="10" y="78"/>
                      <a:pt x="10" y="78"/>
                      <a:pt x="10" y="78"/>
                    </a:cubicBezTo>
                    <a:cubicBezTo>
                      <a:pt x="10" y="78"/>
                      <a:pt x="10" y="78"/>
                      <a:pt x="10" y="78"/>
                    </a:cubicBezTo>
                    <a:cubicBezTo>
                      <a:pt x="9" y="78"/>
                      <a:pt x="9" y="78"/>
                      <a:pt x="9" y="78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10" y="80"/>
                      <a:pt x="10" y="80"/>
                      <a:pt x="10" y="80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1" y="81"/>
                      <a:pt x="11" y="81"/>
                      <a:pt x="11" y="81"/>
                    </a:cubicBezTo>
                    <a:cubicBezTo>
                      <a:pt x="11" y="81"/>
                      <a:pt x="11" y="81"/>
                      <a:pt x="11" y="81"/>
                    </a:cubicBezTo>
                    <a:cubicBezTo>
                      <a:pt x="13" y="80"/>
                      <a:pt x="13" y="80"/>
                      <a:pt x="13" y="80"/>
                    </a:cubicBezTo>
                    <a:cubicBezTo>
                      <a:pt x="13" y="80"/>
                      <a:pt x="13" y="80"/>
                      <a:pt x="13" y="80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1" y="81"/>
                      <a:pt x="11" y="81"/>
                      <a:pt x="11" y="81"/>
                    </a:cubicBezTo>
                    <a:cubicBezTo>
                      <a:pt x="11" y="82"/>
                      <a:pt x="11" y="82"/>
                      <a:pt x="11" y="82"/>
                    </a:cubicBezTo>
                    <a:cubicBezTo>
                      <a:pt x="10" y="82"/>
                      <a:pt x="10" y="82"/>
                      <a:pt x="10" y="82"/>
                    </a:cubicBezTo>
                    <a:cubicBezTo>
                      <a:pt x="9" y="81"/>
                      <a:pt x="9" y="81"/>
                      <a:pt x="9" y="81"/>
                    </a:cubicBezTo>
                    <a:cubicBezTo>
                      <a:pt x="9" y="81"/>
                      <a:pt x="9" y="81"/>
                      <a:pt x="9" y="81"/>
                    </a:cubicBezTo>
                    <a:cubicBezTo>
                      <a:pt x="8" y="81"/>
                      <a:pt x="8" y="81"/>
                      <a:pt x="8" y="81"/>
                    </a:cubicBezTo>
                    <a:cubicBezTo>
                      <a:pt x="7" y="81"/>
                      <a:pt x="7" y="81"/>
                      <a:pt x="7" y="81"/>
                    </a:cubicBezTo>
                    <a:cubicBezTo>
                      <a:pt x="7" y="81"/>
                      <a:pt x="7" y="81"/>
                      <a:pt x="7" y="81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2"/>
                      <a:pt x="7" y="82"/>
                      <a:pt x="7" y="82"/>
                    </a:cubicBezTo>
                    <a:cubicBezTo>
                      <a:pt x="8" y="82"/>
                      <a:pt x="8" y="82"/>
                      <a:pt x="8" y="82"/>
                    </a:cubicBezTo>
                    <a:cubicBezTo>
                      <a:pt x="10" y="83"/>
                      <a:pt x="10" y="83"/>
                      <a:pt x="10" y="83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9" y="83"/>
                      <a:pt x="9" y="83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6" y="84"/>
                      <a:pt x="6" y="84"/>
                      <a:pt x="6" y="84"/>
                    </a:cubicBezTo>
                    <a:cubicBezTo>
                      <a:pt x="5" y="84"/>
                      <a:pt x="5" y="84"/>
                      <a:pt x="5" y="84"/>
                    </a:cubicBezTo>
                    <a:cubicBezTo>
                      <a:pt x="6" y="85"/>
                      <a:pt x="6" y="85"/>
                      <a:pt x="6" y="85"/>
                    </a:cubicBezTo>
                    <a:cubicBezTo>
                      <a:pt x="5" y="85"/>
                      <a:pt x="5" y="85"/>
                      <a:pt x="5" y="85"/>
                    </a:cubicBezTo>
                    <a:cubicBezTo>
                      <a:pt x="5" y="85"/>
                      <a:pt x="5" y="85"/>
                      <a:pt x="5" y="85"/>
                    </a:cubicBezTo>
                    <a:cubicBezTo>
                      <a:pt x="4" y="84"/>
                      <a:pt x="4" y="84"/>
                      <a:pt x="4" y="84"/>
                    </a:cubicBezTo>
                    <a:cubicBezTo>
                      <a:pt x="3" y="84"/>
                      <a:pt x="3" y="84"/>
                      <a:pt x="3" y="84"/>
                    </a:cubicBezTo>
                    <a:cubicBezTo>
                      <a:pt x="3" y="85"/>
                      <a:pt x="3" y="85"/>
                      <a:pt x="3" y="85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2" y="85"/>
                      <a:pt x="2" y="85"/>
                      <a:pt x="2" y="85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2" y="86"/>
                      <a:pt x="2" y="86"/>
                      <a:pt x="2" y="86"/>
                    </a:cubicBezTo>
                    <a:cubicBezTo>
                      <a:pt x="2" y="86"/>
                      <a:pt x="2" y="86"/>
                      <a:pt x="2" y="86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6" y="87"/>
                      <a:pt x="6" y="87"/>
                      <a:pt x="6" y="87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7" y="88"/>
                      <a:pt x="7" y="88"/>
                      <a:pt x="7" y="88"/>
                    </a:cubicBezTo>
                    <a:cubicBezTo>
                      <a:pt x="6" y="88"/>
                      <a:pt x="6" y="88"/>
                      <a:pt x="6" y="88"/>
                    </a:cubicBezTo>
                    <a:cubicBezTo>
                      <a:pt x="6" y="88"/>
                      <a:pt x="6" y="88"/>
                      <a:pt x="6" y="88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3" y="87"/>
                      <a:pt x="3" y="87"/>
                      <a:pt x="3" y="87"/>
                    </a:cubicBezTo>
                    <a:cubicBezTo>
                      <a:pt x="3" y="87"/>
                      <a:pt x="3" y="87"/>
                      <a:pt x="3" y="87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1" y="88"/>
                      <a:pt x="1" y="88"/>
                      <a:pt x="1" y="88"/>
                    </a:cubicBezTo>
                    <a:cubicBezTo>
                      <a:pt x="1" y="88"/>
                      <a:pt x="1" y="88"/>
                      <a:pt x="1" y="88"/>
                    </a:cubicBezTo>
                    <a:cubicBezTo>
                      <a:pt x="2" y="89"/>
                      <a:pt x="2" y="89"/>
                      <a:pt x="2" y="89"/>
                    </a:cubicBezTo>
                    <a:cubicBezTo>
                      <a:pt x="2" y="90"/>
                      <a:pt x="2" y="90"/>
                      <a:pt x="2" y="90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4" y="90"/>
                      <a:pt x="4" y="90"/>
                      <a:pt x="4" y="90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" y="90"/>
                      <a:pt x="2" y="90"/>
                      <a:pt x="2" y="90"/>
                    </a:cubicBezTo>
                    <a:cubicBezTo>
                      <a:pt x="2" y="91"/>
                      <a:pt x="2" y="91"/>
                      <a:pt x="2" y="91"/>
                    </a:cubicBezTo>
                    <a:cubicBezTo>
                      <a:pt x="1" y="90"/>
                      <a:pt x="1" y="90"/>
                      <a:pt x="1" y="90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91"/>
                      <a:pt x="2" y="91"/>
                      <a:pt x="2" y="91"/>
                    </a:cubicBezTo>
                    <a:cubicBezTo>
                      <a:pt x="2" y="91"/>
                      <a:pt x="2" y="91"/>
                      <a:pt x="2" y="91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1" y="92"/>
                      <a:pt x="1" y="92"/>
                      <a:pt x="1" y="92"/>
                    </a:cubicBezTo>
                    <a:cubicBezTo>
                      <a:pt x="1" y="92"/>
                      <a:pt x="1" y="92"/>
                      <a:pt x="1" y="92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2" y="93"/>
                      <a:pt x="2" y="93"/>
                      <a:pt x="2" y="93"/>
                    </a:cubicBezTo>
                    <a:cubicBezTo>
                      <a:pt x="3" y="93"/>
                      <a:pt x="3" y="93"/>
                      <a:pt x="3" y="93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5" y="92"/>
                      <a:pt x="5" y="92"/>
                      <a:pt x="5" y="92"/>
                    </a:cubicBezTo>
                    <a:cubicBezTo>
                      <a:pt x="6" y="93"/>
                      <a:pt x="6" y="93"/>
                      <a:pt x="6" y="93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9" y="92"/>
                      <a:pt x="9" y="92"/>
                      <a:pt x="9" y="92"/>
                    </a:cubicBezTo>
                    <a:cubicBezTo>
                      <a:pt x="10" y="91"/>
                      <a:pt x="10" y="91"/>
                      <a:pt x="10" y="91"/>
                    </a:cubicBezTo>
                    <a:cubicBezTo>
                      <a:pt x="11" y="91"/>
                      <a:pt x="11" y="91"/>
                      <a:pt x="11" y="91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10" y="92"/>
                      <a:pt x="10" y="92"/>
                      <a:pt x="10" y="92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12" y="90"/>
                      <a:pt x="12" y="90"/>
                      <a:pt x="12" y="90"/>
                    </a:cubicBezTo>
                    <a:cubicBezTo>
                      <a:pt x="12" y="91"/>
                      <a:pt x="12" y="91"/>
                      <a:pt x="12" y="91"/>
                    </a:cubicBezTo>
                    <a:cubicBezTo>
                      <a:pt x="13" y="92"/>
                      <a:pt x="13" y="92"/>
                      <a:pt x="13" y="92"/>
                    </a:cubicBezTo>
                    <a:cubicBezTo>
                      <a:pt x="12" y="93"/>
                      <a:pt x="12" y="93"/>
                      <a:pt x="12" y="93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0" y="94"/>
                      <a:pt x="10" y="94"/>
                      <a:pt x="10" y="94"/>
                    </a:cubicBezTo>
                    <a:cubicBezTo>
                      <a:pt x="10" y="94"/>
                      <a:pt x="10" y="94"/>
                      <a:pt x="10" y="94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9" y="95"/>
                      <a:pt x="9" y="95"/>
                      <a:pt x="9" y="95"/>
                    </a:cubicBezTo>
                    <a:cubicBezTo>
                      <a:pt x="9" y="94"/>
                      <a:pt x="9" y="94"/>
                      <a:pt x="9" y="94"/>
                    </a:cubicBezTo>
                    <a:cubicBezTo>
                      <a:pt x="9" y="94"/>
                      <a:pt x="9" y="94"/>
                      <a:pt x="9" y="94"/>
                    </a:cubicBezTo>
                    <a:cubicBezTo>
                      <a:pt x="9" y="93"/>
                      <a:pt x="9" y="93"/>
                      <a:pt x="9" y="93"/>
                    </a:cubicBezTo>
                    <a:cubicBezTo>
                      <a:pt x="8" y="93"/>
                      <a:pt x="8" y="93"/>
                      <a:pt x="8" y="93"/>
                    </a:cubicBezTo>
                    <a:cubicBezTo>
                      <a:pt x="7" y="94"/>
                      <a:pt x="7" y="94"/>
                      <a:pt x="7" y="94"/>
                    </a:cubicBezTo>
                    <a:cubicBezTo>
                      <a:pt x="7" y="94"/>
                      <a:pt x="7" y="94"/>
                      <a:pt x="7" y="94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" y="93"/>
                      <a:pt x="5" y="93"/>
                      <a:pt x="5" y="93"/>
                    </a:cubicBezTo>
                    <a:cubicBezTo>
                      <a:pt x="4" y="94"/>
                      <a:pt x="4" y="94"/>
                      <a:pt x="4" y="94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3" y="94"/>
                      <a:pt x="3" y="94"/>
                      <a:pt x="3" y="94"/>
                    </a:cubicBezTo>
                    <a:cubicBezTo>
                      <a:pt x="2" y="94"/>
                      <a:pt x="2" y="94"/>
                      <a:pt x="2" y="94"/>
                    </a:cubicBezTo>
                    <a:cubicBezTo>
                      <a:pt x="1" y="93"/>
                      <a:pt x="1" y="93"/>
                      <a:pt x="1" y="93"/>
                    </a:cubicBezTo>
                    <a:cubicBezTo>
                      <a:pt x="1" y="94"/>
                      <a:pt x="1" y="94"/>
                      <a:pt x="1" y="94"/>
                    </a:cubicBezTo>
                    <a:cubicBezTo>
                      <a:pt x="1" y="94"/>
                      <a:pt x="1" y="94"/>
                      <a:pt x="1" y="94"/>
                    </a:cubicBezTo>
                    <a:cubicBezTo>
                      <a:pt x="1" y="95"/>
                      <a:pt x="1" y="95"/>
                      <a:pt x="1" y="95"/>
                    </a:cubicBezTo>
                    <a:cubicBezTo>
                      <a:pt x="2" y="95"/>
                      <a:pt x="2" y="95"/>
                      <a:pt x="2" y="95"/>
                    </a:cubicBezTo>
                    <a:cubicBezTo>
                      <a:pt x="2" y="95"/>
                      <a:pt x="2" y="95"/>
                      <a:pt x="2" y="9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3" y="95"/>
                      <a:pt x="3" y="95"/>
                      <a:pt x="3" y="95"/>
                    </a:cubicBezTo>
                    <a:cubicBezTo>
                      <a:pt x="3" y="96"/>
                      <a:pt x="3" y="96"/>
                      <a:pt x="3" y="96"/>
                    </a:cubicBezTo>
                    <a:cubicBezTo>
                      <a:pt x="2" y="97"/>
                      <a:pt x="2" y="97"/>
                      <a:pt x="2" y="97"/>
                    </a:cubicBezTo>
                    <a:cubicBezTo>
                      <a:pt x="2" y="96"/>
                      <a:pt x="2" y="96"/>
                      <a:pt x="2" y="96"/>
                    </a:cubicBezTo>
                    <a:cubicBezTo>
                      <a:pt x="2" y="97"/>
                      <a:pt x="2" y="97"/>
                      <a:pt x="2" y="97"/>
                    </a:cubicBezTo>
                    <a:cubicBezTo>
                      <a:pt x="2" y="98"/>
                      <a:pt x="2" y="98"/>
                      <a:pt x="2" y="98"/>
                    </a:cubicBezTo>
                    <a:cubicBezTo>
                      <a:pt x="4" y="96"/>
                      <a:pt x="4" y="96"/>
                      <a:pt x="4" y="96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5" y="98"/>
                      <a:pt x="5" y="98"/>
                      <a:pt x="5" y="98"/>
                    </a:cubicBezTo>
                    <a:cubicBezTo>
                      <a:pt x="3" y="99"/>
                      <a:pt x="3" y="99"/>
                      <a:pt x="3" y="99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5" y="100"/>
                      <a:pt x="5" y="100"/>
                      <a:pt x="5" y="100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8" y="98"/>
                      <a:pt x="8" y="98"/>
                      <a:pt x="8" y="98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10" y="98"/>
                      <a:pt x="10" y="98"/>
                      <a:pt x="10" y="98"/>
                    </a:cubicBezTo>
                    <a:cubicBezTo>
                      <a:pt x="9" y="98"/>
                      <a:pt x="9" y="98"/>
                      <a:pt x="9" y="98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8" y="100"/>
                      <a:pt x="8" y="100"/>
                      <a:pt x="8" y="100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8" y="100"/>
                      <a:pt x="8" y="100"/>
                      <a:pt x="8" y="100"/>
                    </a:cubicBezTo>
                    <a:cubicBezTo>
                      <a:pt x="7" y="99"/>
                      <a:pt x="7" y="99"/>
                      <a:pt x="7" y="99"/>
                    </a:cubicBezTo>
                    <a:cubicBezTo>
                      <a:pt x="7" y="99"/>
                      <a:pt x="7" y="99"/>
                      <a:pt x="7" y="99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7" y="101"/>
                      <a:pt x="7" y="101"/>
                      <a:pt x="7" y="101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5" y="103"/>
                      <a:pt x="5" y="103"/>
                      <a:pt x="5" y="103"/>
                    </a:cubicBezTo>
                    <a:cubicBezTo>
                      <a:pt x="5" y="103"/>
                      <a:pt x="5" y="103"/>
                      <a:pt x="5" y="103"/>
                    </a:cubicBezTo>
                    <a:cubicBezTo>
                      <a:pt x="7" y="103"/>
                      <a:pt x="7" y="103"/>
                      <a:pt x="7" y="103"/>
                    </a:cubicBezTo>
                    <a:cubicBezTo>
                      <a:pt x="7" y="103"/>
                      <a:pt x="7" y="103"/>
                      <a:pt x="7" y="103"/>
                    </a:cubicBezTo>
                    <a:cubicBezTo>
                      <a:pt x="6" y="104"/>
                      <a:pt x="6" y="104"/>
                      <a:pt x="6" y="104"/>
                    </a:cubicBezTo>
                    <a:cubicBezTo>
                      <a:pt x="6" y="104"/>
                      <a:pt x="6" y="104"/>
                      <a:pt x="6" y="104"/>
                    </a:cubicBezTo>
                    <a:cubicBezTo>
                      <a:pt x="6" y="105"/>
                      <a:pt x="6" y="105"/>
                      <a:pt x="6" y="105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5"/>
                      <a:pt x="4" y="105"/>
                      <a:pt x="4" y="105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3" y="105"/>
                      <a:pt x="3" y="105"/>
                      <a:pt x="3" y="105"/>
                    </a:cubicBezTo>
                    <a:cubicBezTo>
                      <a:pt x="2" y="106"/>
                      <a:pt x="2" y="106"/>
                      <a:pt x="2" y="106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4" y="108"/>
                      <a:pt x="4" y="108"/>
                      <a:pt x="4" y="108"/>
                    </a:cubicBezTo>
                    <a:cubicBezTo>
                      <a:pt x="4" y="107"/>
                      <a:pt x="4" y="107"/>
                      <a:pt x="4" y="107"/>
                    </a:cubicBezTo>
                    <a:cubicBezTo>
                      <a:pt x="4" y="108"/>
                      <a:pt x="4" y="108"/>
                      <a:pt x="4" y="108"/>
                    </a:cubicBezTo>
                    <a:cubicBezTo>
                      <a:pt x="5" y="107"/>
                      <a:pt x="5" y="107"/>
                      <a:pt x="5" y="107"/>
                    </a:cubicBezTo>
                    <a:cubicBezTo>
                      <a:pt x="5" y="107"/>
                      <a:pt x="5" y="107"/>
                      <a:pt x="5" y="107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6" y="107"/>
                      <a:pt x="6" y="107"/>
                      <a:pt x="6" y="107"/>
                    </a:cubicBezTo>
                    <a:cubicBezTo>
                      <a:pt x="6" y="107"/>
                      <a:pt x="6" y="107"/>
                      <a:pt x="6" y="107"/>
                    </a:cubicBezTo>
                    <a:cubicBezTo>
                      <a:pt x="7" y="108"/>
                      <a:pt x="7" y="108"/>
                      <a:pt x="7" y="108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9"/>
                      <a:pt x="6" y="109"/>
                      <a:pt x="6" y="109"/>
                    </a:cubicBezTo>
                    <a:cubicBezTo>
                      <a:pt x="6" y="110"/>
                      <a:pt x="6" y="110"/>
                      <a:pt x="6" y="110"/>
                    </a:cubicBezTo>
                    <a:cubicBezTo>
                      <a:pt x="7" y="110"/>
                      <a:pt x="7" y="110"/>
                      <a:pt x="7" y="110"/>
                    </a:cubicBezTo>
                    <a:cubicBezTo>
                      <a:pt x="8" y="109"/>
                      <a:pt x="8" y="109"/>
                      <a:pt x="8" y="109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7" y="110"/>
                      <a:pt x="7" y="110"/>
                      <a:pt x="7" y="110"/>
                    </a:cubicBezTo>
                    <a:cubicBezTo>
                      <a:pt x="7" y="111"/>
                      <a:pt x="7" y="111"/>
                      <a:pt x="7" y="111"/>
                    </a:cubicBezTo>
                    <a:cubicBezTo>
                      <a:pt x="7" y="111"/>
                      <a:pt x="7" y="111"/>
                      <a:pt x="7" y="111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6" y="111"/>
                      <a:pt x="6" y="111"/>
                      <a:pt x="6" y="111"/>
                    </a:cubicBezTo>
                    <a:cubicBezTo>
                      <a:pt x="5" y="111"/>
                      <a:pt x="5" y="111"/>
                      <a:pt x="5" y="111"/>
                    </a:cubicBezTo>
                    <a:cubicBezTo>
                      <a:pt x="4" y="110"/>
                      <a:pt x="4" y="110"/>
                      <a:pt x="4" y="110"/>
                    </a:cubicBezTo>
                    <a:cubicBezTo>
                      <a:pt x="4" y="110"/>
                      <a:pt x="4" y="110"/>
                      <a:pt x="4" y="110"/>
                    </a:cubicBezTo>
                    <a:cubicBezTo>
                      <a:pt x="4" y="111"/>
                      <a:pt x="4" y="111"/>
                      <a:pt x="4" y="111"/>
                    </a:cubicBezTo>
                    <a:cubicBezTo>
                      <a:pt x="3" y="112"/>
                      <a:pt x="3" y="112"/>
                      <a:pt x="3" y="112"/>
                    </a:cubicBezTo>
                    <a:cubicBezTo>
                      <a:pt x="4" y="114"/>
                      <a:pt x="4" y="114"/>
                      <a:pt x="4" y="114"/>
                    </a:cubicBezTo>
                    <a:cubicBezTo>
                      <a:pt x="5" y="114"/>
                      <a:pt x="5" y="114"/>
                      <a:pt x="5" y="114"/>
                    </a:cubicBezTo>
                    <a:cubicBezTo>
                      <a:pt x="7" y="115"/>
                      <a:pt x="7" y="115"/>
                      <a:pt x="7" y="115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9" y="116"/>
                      <a:pt x="9" y="116"/>
                      <a:pt x="9" y="116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16"/>
                      <a:pt x="10" y="116"/>
                      <a:pt x="10" y="116"/>
                    </a:cubicBezTo>
                    <a:cubicBezTo>
                      <a:pt x="10" y="116"/>
                      <a:pt x="10" y="116"/>
                      <a:pt x="10" y="116"/>
                    </a:cubicBezTo>
                    <a:cubicBezTo>
                      <a:pt x="11" y="117"/>
                      <a:pt x="11" y="117"/>
                      <a:pt x="11" y="117"/>
                    </a:cubicBezTo>
                    <a:cubicBezTo>
                      <a:pt x="11" y="117"/>
                      <a:pt x="11" y="117"/>
                      <a:pt x="11" y="117"/>
                    </a:cubicBezTo>
                    <a:cubicBezTo>
                      <a:pt x="12" y="118"/>
                      <a:pt x="12" y="118"/>
                      <a:pt x="12" y="118"/>
                    </a:cubicBezTo>
                    <a:cubicBezTo>
                      <a:pt x="12" y="118"/>
                      <a:pt x="12" y="118"/>
                      <a:pt x="12" y="118"/>
                    </a:cubicBezTo>
                    <a:cubicBezTo>
                      <a:pt x="13" y="118"/>
                      <a:pt x="13" y="118"/>
                      <a:pt x="13" y="118"/>
                    </a:cubicBezTo>
                    <a:cubicBezTo>
                      <a:pt x="13" y="117"/>
                      <a:pt x="13" y="117"/>
                      <a:pt x="13" y="117"/>
                    </a:cubicBezTo>
                    <a:cubicBezTo>
                      <a:pt x="14" y="116"/>
                      <a:pt x="14" y="116"/>
                      <a:pt x="14" y="116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16" y="116"/>
                      <a:pt x="16" y="116"/>
                      <a:pt x="16" y="116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8" y="115"/>
                      <a:pt x="18" y="115"/>
                      <a:pt x="18" y="115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17" y="113"/>
                      <a:pt x="17" y="113"/>
                      <a:pt x="17" y="113"/>
                    </a:cubicBezTo>
                    <a:cubicBezTo>
                      <a:pt x="19" y="114"/>
                      <a:pt x="19" y="114"/>
                      <a:pt x="19" y="114"/>
                    </a:cubicBezTo>
                    <a:cubicBezTo>
                      <a:pt x="20" y="113"/>
                      <a:pt x="20" y="113"/>
                      <a:pt x="20" y="113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22" y="111"/>
                      <a:pt x="22" y="111"/>
                      <a:pt x="22" y="111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1" y="109"/>
                      <a:pt x="21" y="109"/>
                      <a:pt x="21" y="109"/>
                    </a:cubicBezTo>
                    <a:cubicBezTo>
                      <a:pt x="21" y="109"/>
                      <a:pt x="21" y="109"/>
                      <a:pt x="21" y="109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0" y="107"/>
                      <a:pt x="20" y="107"/>
                      <a:pt x="20" y="10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20" y="107"/>
                      <a:pt x="20" y="107"/>
                      <a:pt x="20" y="107"/>
                    </a:cubicBezTo>
                    <a:cubicBezTo>
                      <a:pt x="21" y="108"/>
                      <a:pt x="21" y="108"/>
                      <a:pt x="21" y="108"/>
                    </a:cubicBezTo>
                    <a:cubicBezTo>
                      <a:pt x="22" y="109"/>
                      <a:pt x="22" y="109"/>
                      <a:pt x="22" y="109"/>
                    </a:cubicBezTo>
                    <a:cubicBezTo>
                      <a:pt x="22" y="109"/>
                      <a:pt x="22" y="109"/>
                      <a:pt x="22" y="109"/>
                    </a:cubicBezTo>
                    <a:cubicBezTo>
                      <a:pt x="22" y="109"/>
                      <a:pt x="22" y="109"/>
                      <a:pt x="22" y="109"/>
                    </a:cubicBezTo>
                    <a:cubicBezTo>
                      <a:pt x="22" y="110"/>
                      <a:pt x="22" y="110"/>
                      <a:pt x="22" y="110"/>
                    </a:cubicBezTo>
                    <a:cubicBezTo>
                      <a:pt x="23" y="111"/>
                      <a:pt x="23" y="111"/>
                      <a:pt x="23" y="111"/>
                    </a:cubicBezTo>
                    <a:cubicBezTo>
                      <a:pt x="24" y="110"/>
                      <a:pt x="24" y="110"/>
                      <a:pt x="24" y="110"/>
                    </a:cubicBezTo>
                    <a:cubicBezTo>
                      <a:pt x="24" y="110"/>
                      <a:pt x="24" y="110"/>
                      <a:pt x="24" y="110"/>
                    </a:cubicBezTo>
                    <a:cubicBezTo>
                      <a:pt x="23" y="109"/>
                      <a:pt x="23" y="109"/>
                      <a:pt x="23" y="109"/>
                    </a:cubicBezTo>
                    <a:cubicBezTo>
                      <a:pt x="23" y="109"/>
                      <a:pt x="23" y="109"/>
                      <a:pt x="23" y="109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24" y="110"/>
                      <a:pt x="24" y="110"/>
                      <a:pt x="24" y="110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26" y="107"/>
                      <a:pt x="26" y="107"/>
                      <a:pt x="26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5" y="105"/>
                      <a:pt x="25" y="105"/>
                      <a:pt x="25" y="105"/>
                    </a:cubicBezTo>
                    <a:cubicBezTo>
                      <a:pt x="25" y="105"/>
                      <a:pt x="25" y="105"/>
                      <a:pt x="25" y="105"/>
                    </a:cubicBezTo>
                    <a:cubicBezTo>
                      <a:pt x="26" y="105"/>
                      <a:pt x="26" y="105"/>
                      <a:pt x="26" y="105"/>
                    </a:cubicBezTo>
                    <a:cubicBezTo>
                      <a:pt x="26" y="104"/>
                      <a:pt x="26" y="104"/>
                      <a:pt x="26" y="104"/>
                    </a:cubicBezTo>
                    <a:cubicBezTo>
                      <a:pt x="25" y="104"/>
                      <a:pt x="25" y="104"/>
                      <a:pt x="25" y="104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7" y="103"/>
                      <a:pt x="27" y="103"/>
                      <a:pt x="27" y="103"/>
                    </a:cubicBezTo>
                    <a:cubicBezTo>
                      <a:pt x="26" y="104"/>
                      <a:pt x="26" y="104"/>
                      <a:pt x="26" y="104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6" y="106"/>
                      <a:pt x="26" y="106"/>
                      <a:pt x="26" y="106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27" y="108"/>
                      <a:pt x="27" y="108"/>
                      <a:pt x="27" y="108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9" y="109"/>
                      <a:pt x="29" y="109"/>
                      <a:pt x="29" y="109"/>
                    </a:cubicBezTo>
                    <a:cubicBezTo>
                      <a:pt x="30" y="109"/>
                      <a:pt x="30" y="109"/>
                      <a:pt x="30" y="109"/>
                    </a:cubicBezTo>
                    <a:cubicBezTo>
                      <a:pt x="30" y="109"/>
                      <a:pt x="30" y="109"/>
                      <a:pt x="30" y="109"/>
                    </a:cubicBezTo>
                    <a:cubicBezTo>
                      <a:pt x="30" y="110"/>
                      <a:pt x="30" y="110"/>
                      <a:pt x="30" y="110"/>
                    </a:cubicBezTo>
                    <a:cubicBezTo>
                      <a:pt x="31" y="111"/>
                      <a:pt x="31" y="111"/>
                      <a:pt x="31" y="111"/>
                    </a:cubicBezTo>
                    <a:cubicBezTo>
                      <a:pt x="31" y="110"/>
                      <a:pt x="31" y="110"/>
                      <a:pt x="31" y="110"/>
                    </a:cubicBezTo>
                    <a:cubicBezTo>
                      <a:pt x="31" y="107"/>
                      <a:pt x="31" y="107"/>
                      <a:pt x="31" y="107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31" y="102"/>
                      <a:pt x="31" y="102"/>
                      <a:pt x="31" y="102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3" y="101"/>
                      <a:pt x="33" y="101"/>
                      <a:pt x="33" y="101"/>
                    </a:cubicBezTo>
                    <a:cubicBezTo>
                      <a:pt x="34" y="99"/>
                      <a:pt x="34" y="99"/>
                      <a:pt x="34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6"/>
                      <a:pt x="33" y="96"/>
                      <a:pt x="33" y="96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2" y="93"/>
                      <a:pt x="32" y="93"/>
                      <a:pt x="32" y="93"/>
                    </a:cubicBezTo>
                    <a:cubicBezTo>
                      <a:pt x="34" y="92"/>
                      <a:pt x="34" y="92"/>
                      <a:pt x="34" y="92"/>
                    </a:cubicBezTo>
                    <a:cubicBezTo>
                      <a:pt x="34" y="91"/>
                      <a:pt x="34" y="91"/>
                      <a:pt x="34" y="91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3" y="87"/>
                      <a:pt x="33" y="87"/>
                      <a:pt x="33" y="87"/>
                    </a:cubicBezTo>
                    <a:cubicBezTo>
                      <a:pt x="32" y="87"/>
                      <a:pt x="32" y="87"/>
                      <a:pt x="32" y="87"/>
                    </a:cubicBezTo>
                    <a:cubicBezTo>
                      <a:pt x="31" y="85"/>
                      <a:pt x="31" y="85"/>
                      <a:pt x="31" y="85"/>
                    </a:cubicBezTo>
                    <a:cubicBezTo>
                      <a:pt x="32" y="83"/>
                      <a:pt x="32" y="83"/>
                      <a:pt x="32" y="83"/>
                    </a:cubicBezTo>
                    <a:cubicBezTo>
                      <a:pt x="32" y="81"/>
                      <a:pt x="32" y="81"/>
                      <a:pt x="32" y="81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2" y="69"/>
                      <a:pt x="32" y="69"/>
                      <a:pt x="32" y="69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6" y="68"/>
                      <a:pt x="36" y="68"/>
                      <a:pt x="36" y="68"/>
                    </a:cubicBezTo>
                    <a:cubicBezTo>
                      <a:pt x="37" y="67"/>
                      <a:pt x="37" y="67"/>
                      <a:pt x="37" y="67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45" y="39"/>
                      <a:pt x="45" y="39"/>
                      <a:pt x="45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0" y="32"/>
                      <a:pt x="50" y="32"/>
                      <a:pt x="50" y="32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0" y="28"/>
                      <a:pt x="60" y="28"/>
                      <a:pt x="60" y="28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24"/>
                      <a:pt x="60" y="24"/>
                      <a:pt x="60" y="24"/>
                    </a:cubicBezTo>
                    <a:cubicBezTo>
                      <a:pt x="59" y="23"/>
                      <a:pt x="59" y="23"/>
                      <a:pt x="59" y="23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1"/>
                      <a:pt x="63" y="21"/>
                      <a:pt x="63" y="21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7" y="23"/>
                      <a:pt x="67" y="23"/>
                      <a:pt x="67" y="2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70" y="25"/>
                      <a:pt x="70" y="25"/>
                      <a:pt x="70" y="25"/>
                    </a:cubicBezTo>
                    <a:cubicBezTo>
                      <a:pt x="72" y="26"/>
                      <a:pt x="72" y="26"/>
                      <a:pt x="72" y="26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80" y="23"/>
                      <a:pt x="80" y="23"/>
                      <a:pt x="80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2" y="22"/>
                      <a:pt x="82" y="22"/>
                      <a:pt x="82" y="22"/>
                    </a:cubicBezTo>
                    <a:cubicBezTo>
                      <a:pt x="82" y="22"/>
                      <a:pt x="82" y="22"/>
                      <a:pt x="82" y="22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2" y="16"/>
                      <a:pt x="82" y="16"/>
                      <a:pt x="82" y="16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83" y="14"/>
                      <a:pt x="83" y="14"/>
                      <a:pt x="83" y="14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4" y="13"/>
                      <a:pt x="84" y="13"/>
                      <a:pt x="84" y="13"/>
                    </a:cubicBezTo>
                    <a:cubicBezTo>
                      <a:pt x="85" y="13"/>
                      <a:pt x="85" y="13"/>
                      <a:pt x="85" y="13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6" y="12"/>
                      <a:pt x="86" y="12"/>
                      <a:pt x="86" y="12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9" y="11"/>
                      <a:pt x="89" y="11"/>
                      <a:pt x="89" y="11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3" y="15"/>
                      <a:pt x="93" y="15"/>
                      <a:pt x="93" y="15"/>
                    </a:cubicBezTo>
                    <a:cubicBezTo>
                      <a:pt x="95" y="15"/>
                      <a:pt x="95" y="15"/>
                      <a:pt x="95" y="15"/>
                    </a:cubicBezTo>
                    <a:cubicBezTo>
                      <a:pt x="95" y="16"/>
                      <a:pt x="95" y="16"/>
                      <a:pt x="95" y="16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5" y="19"/>
                      <a:pt x="95" y="19"/>
                      <a:pt x="95" y="19"/>
                    </a:cubicBezTo>
                    <a:cubicBezTo>
                      <a:pt x="95" y="21"/>
                      <a:pt x="95" y="21"/>
                      <a:pt x="95" y="21"/>
                    </a:cubicBezTo>
                    <a:close/>
                    <a:moveTo>
                      <a:pt x="4" y="109"/>
                    </a:moveTo>
                    <a:cubicBezTo>
                      <a:pt x="5" y="109"/>
                      <a:pt x="5" y="109"/>
                      <a:pt x="5" y="109"/>
                    </a:cubicBezTo>
                    <a:cubicBezTo>
                      <a:pt x="4" y="110"/>
                      <a:pt x="4" y="110"/>
                      <a:pt x="4" y="110"/>
                    </a:cubicBezTo>
                    <a:cubicBezTo>
                      <a:pt x="4" y="109"/>
                      <a:pt x="4" y="109"/>
                      <a:pt x="4" y="109"/>
                    </a:cubicBezTo>
                    <a:close/>
                    <a:moveTo>
                      <a:pt x="2" y="103"/>
                    </a:moveTo>
                    <a:cubicBezTo>
                      <a:pt x="2" y="103"/>
                      <a:pt x="2" y="103"/>
                      <a:pt x="2" y="10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2" y="103"/>
                      <a:pt x="2" y="103"/>
                      <a:pt x="2" y="103"/>
                    </a:cubicBezTo>
                    <a:close/>
                    <a:moveTo>
                      <a:pt x="4" y="101"/>
                    </a:moveTo>
                    <a:cubicBezTo>
                      <a:pt x="4" y="102"/>
                      <a:pt x="4" y="102"/>
                      <a:pt x="4" y="102"/>
                    </a:cubicBezTo>
                    <a:cubicBezTo>
                      <a:pt x="3" y="102"/>
                      <a:pt x="3" y="102"/>
                      <a:pt x="3" y="102"/>
                    </a:cubicBezTo>
                    <a:cubicBezTo>
                      <a:pt x="4" y="101"/>
                      <a:pt x="4" y="101"/>
                      <a:pt x="4" y="101"/>
                    </a:cubicBezTo>
                    <a:close/>
                    <a:moveTo>
                      <a:pt x="3" y="101"/>
                    </a:moveTo>
                    <a:cubicBezTo>
                      <a:pt x="3" y="102"/>
                      <a:pt x="3" y="102"/>
                      <a:pt x="3" y="102"/>
                    </a:cubicBezTo>
                    <a:cubicBezTo>
                      <a:pt x="2" y="101"/>
                      <a:pt x="2" y="101"/>
                      <a:pt x="2" y="101"/>
                    </a:cubicBezTo>
                    <a:cubicBezTo>
                      <a:pt x="3" y="101"/>
                      <a:pt x="3" y="101"/>
                      <a:pt x="3" y="101"/>
                    </a:cubicBezTo>
                    <a:close/>
                    <a:moveTo>
                      <a:pt x="1" y="97"/>
                    </a:moveTo>
                    <a:cubicBezTo>
                      <a:pt x="0" y="96"/>
                      <a:pt x="0" y="96"/>
                      <a:pt x="0" y="96"/>
                    </a:cubicBezTo>
                    <a:cubicBezTo>
                      <a:pt x="1" y="96"/>
                      <a:pt x="1" y="96"/>
                      <a:pt x="1" y="96"/>
                    </a:cubicBezTo>
                    <a:cubicBezTo>
                      <a:pt x="1" y="96"/>
                      <a:pt x="1" y="97"/>
                      <a:pt x="1" y="97"/>
                    </a:cubicBezTo>
                    <a:close/>
                    <a:moveTo>
                      <a:pt x="1" y="98"/>
                    </a:moveTo>
                    <a:cubicBezTo>
                      <a:pt x="1" y="98"/>
                      <a:pt x="1" y="98"/>
                      <a:pt x="1" y="98"/>
                    </a:cubicBezTo>
                    <a:cubicBezTo>
                      <a:pt x="1" y="98"/>
                      <a:pt x="1" y="98"/>
                      <a:pt x="1" y="98"/>
                    </a:cubicBezTo>
                    <a:cubicBezTo>
                      <a:pt x="1" y="98"/>
                      <a:pt x="1" y="98"/>
                      <a:pt x="1" y="98"/>
                    </a:cubicBezTo>
                    <a:close/>
                    <a:moveTo>
                      <a:pt x="2" y="99"/>
                    </a:moveTo>
                    <a:cubicBezTo>
                      <a:pt x="3" y="99"/>
                      <a:pt x="3" y="100"/>
                      <a:pt x="3" y="100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2" y="99"/>
                      <a:pt x="2" y="99"/>
                      <a:pt x="2" y="99"/>
                    </a:cubicBezTo>
                    <a:close/>
                    <a:moveTo>
                      <a:pt x="1" y="10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1" y="100"/>
                      <a:pt x="1" y="100"/>
                      <a:pt x="1" y="100"/>
                    </a:cubicBezTo>
                    <a:close/>
                    <a:moveTo>
                      <a:pt x="0" y="94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1" y="94"/>
                      <a:pt x="1" y="94"/>
                      <a:pt x="1" y="94"/>
                    </a:cubicBezTo>
                    <a:cubicBezTo>
                      <a:pt x="0" y="94"/>
                      <a:pt x="0" y="94"/>
                      <a:pt x="0" y="94"/>
                    </a:cubicBezTo>
                    <a:close/>
                    <a:moveTo>
                      <a:pt x="0" y="87"/>
                    </a:moveTo>
                    <a:cubicBezTo>
                      <a:pt x="1" y="87"/>
                      <a:pt x="1" y="87"/>
                      <a:pt x="1" y="87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0" y="85"/>
                    </a:moveTo>
                    <a:cubicBezTo>
                      <a:pt x="1" y="86"/>
                      <a:pt x="1" y="86"/>
                      <a:pt x="1" y="86"/>
                    </a:cubicBezTo>
                    <a:cubicBezTo>
                      <a:pt x="1" y="86"/>
                      <a:pt x="1" y="86"/>
                      <a:pt x="1" y="86"/>
                    </a:cubicBezTo>
                    <a:cubicBezTo>
                      <a:pt x="0" y="85"/>
                      <a:pt x="0" y="85"/>
                      <a:pt x="0" y="85"/>
                    </a:cubicBezTo>
                    <a:close/>
                    <a:moveTo>
                      <a:pt x="3" y="83"/>
                    </a:moveTo>
                    <a:cubicBezTo>
                      <a:pt x="4" y="84"/>
                      <a:pt x="4" y="84"/>
                      <a:pt x="4" y="84"/>
                    </a:cubicBezTo>
                    <a:cubicBezTo>
                      <a:pt x="3" y="84"/>
                      <a:pt x="3" y="84"/>
                      <a:pt x="3" y="84"/>
                    </a:cubicBezTo>
                    <a:cubicBezTo>
                      <a:pt x="3" y="83"/>
                      <a:pt x="3" y="83"/>
                      <a:pt x="3" y="83"/>
                    </a:cubicBezTo>
                    <a:close/>
                    <a:moveTo>
                      <a:pt x="4" y="82"/>
                    </a:move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4" y="84"/>
                      <a:pt x="4" y="84"/>
                      <a:pt x="4" y="84"/>
                    </a:cubicBezTo>
                    <a:cubicBezTo>
                      <a:pt x="4" y="82"/>
                      <a:pt x="4" y="82"/>
                      <a:pt x="4" y="82"/>
                    </a:cubicBezTo>
                    <a:close/>
                    <a:moveTo>
                      <a:pt x="13" y="76"/>
                    </a:moveTo>
                    <a:cubicBezTo>
                      <a:pt x="13" y="76"/>
                      <a:pt x="14" y="75"/>
                      <a:pt x="14" y="75"/>
                    </a:cubicBezTo>
                    <a:cubicBezTo>
                      <a:pt x="14" y="76"/>
                      <a:pt x="14" y="76"/>
                      <a:pt x="14" y="76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3" y="76"/>
                      <a:pt x="13" y="76"/>
                      <a:pt x="13" y="76"/>
                    </a:cubicBezTo>
                    <a:close/>
                    <a:moveTo>
                      <a:pt x="13" y="75"/>
                    </a:moveTo>
                    <a:cubicBezTo>
                      <a:pt x="13" y="75"/>
                      <a:pt x="13" y="75"/>
                      <a:pt x="13" y="75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3" y="74"/>
                      <a:pt x="13" y="74"/>
                      <a:pt x="13" y="74"/>
                    </a:cubicBezTo>
                    <a:cubicBezTo>
                      <a:pt x="13" y="75"/>
                      <a:pt x="13" y="75"/>
                      <a:pt x="13" y="75"/>
                    </a:cubicBezTo>
                    <a:close/>
                    <a:moveTo>
                      <a:pt x="14" y="72"/>
                    </a:moveTo>
                    <a:cubicBezTo>
                      <a:pt x="16" y="71"/>
                      <a:pt x="16" y="71"/>
                      <a:pt x="16" y="71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4" y="72"/>
                      <a:pt x="14" y="72"/>
                      <a:pt x="14" y="72"/>
                    </a:cubicBezTo>
                    <a:close/>
                    <a:moveTo>
                      <a:pt x="15" y="74"/>
                    </a:moveTo>
                    <a:cubicBezTo>
                      <a:pt x="15" y="73"/>
                      <a:pt x="15" y="73"/>
                      <a:pt x="15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4"/>
                      <a:pt x="16" y="74"/>
                      <a:pt x="16" y="74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5" y="74"/>
                      <a:pt x="15" y="74"/>
                      <a:pt x="15" y="74"/>
                    </a:cubicBezTo>
                    <a:close/>
                    <a:moveTo>
                      <a:pt x="28" y="60"/>
                    </a:moveTo>
                    <a:cubicBezTo>
                      <a:pt x="28" y="59"/>
                      <a:pt x="28" y="59"/>
                      <a:pt x="28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lose/>
                    <a:moveTo>
                      <a:pt x="27" y="62"/>
                    </a:moveTo>
                    <a:cubicBezTo>
                      <a:pt x="26" y="62"/>
                      <a:pt x="26" y="62"/>
                      <a:pt x="26" y="62"/>
                    </a:cubicBezTo>
                    <a:cubicBezTo>
                      <a:pt x="25" y="62"/>
                      <a:pt x="25" y="62"/>
                      <a:pt x="25" y="62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7" y="62"/>
                      <a:pt x="27" y="62"/>
                      <a:pt x="27" y="62"/>
                    </a:cubicBezTo>
                    <a:cubicBezTo>
                      <a:pt x="27" y="62"/>
                      <a:pt x="27" y="62"/>
                      <a:pt x="27" y="62"/>
                    </a:cubicBezTo>
                    <a:close/>
                    <a:moveTo>
                      <a:pt x="29" y="54"/>
                    </a:move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5"/>
                      <a:pt x="30" y="55"/>
                      <a:pt x="30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4"/>
                      <a:pt x="29" y="54"/>
                      <a:pt x="29" y="54"/>
                    </a:cubicBezTo>
                    <a:close/>
                    <a:moveTo>
                      <a:pt x="31" y="52"/>
                    </a:move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31" y="52"/>
                      <a:pt x="31" y="52"/>
                      <a:pt x="31" y="52"/>
                    </a:cubicBezTo>
                    <a:close/>
                    <a:moveTo>
                      <a:pt x="30" y="50"/>
                    </a:moveTo>
                    <a:cubicBezTo>
                      <a:pt x="31" y="49"/>
                      <a:pt x="31" y="49"/>
                      <a:pt x="31" y="49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0" y="50"/>
                      <a:pt x="30" y="50"/>
                      <a:pt x="30" y="50"/>
                    </a:cubicBezTo>
                    <a:close/>
                    <a:moveTo>
                      <a:pt x="37" y="41"/>
                    </a:moveTo>
                    <a:cubicBezTo>
                      <a:pt x="37" y="41"/>
                      <a:pt x="37" y="41"/>
                      <a:pt x="37" y="41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37" y="42"/>
                      <a:pt x="37" y="42"/>
                      <a:pt x="37" y="42"/>
                    </a:cubicBezTo>
                    <a:cubicBezTo>
                      <a:pt x="37" y="41"/>
                      <a:pt x="37" y="41"/>
                      <a:pt x="37" y="41"/>
                    </a:cubicBezTo>
                    <a:close/>
                    <a:moveTo>
                      <a:pt x="31" y="36"/>
                    </a:moveTo>
                    <a:cubicBezTo>
                      <a:pt x="31" y="36"/>
                      <a:pt x="31" y="36"/>
                      <a:pt x="31" y="36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1" y="36"/>
                      <a:pt x="31" y="36"/>
                      <a:pt x="31" y="36"/>
                    </a:cubicBezTo>
                    <a:close/>
                    <a:moveTo>
                      <a:pt x="32" y="33"/>
                    </a:move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3"/>
                      <a:pt x="32" y="33"/>
                      <a:pt x="32" y="33"/>
                    </a:cubicBezTo>
                    <a:close/>
                    <a:moveTo>
                      <a:pt x="33" y="33"/>
                    </a:move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3"/>
                      <a:pt x="33" y="33"/>
                      <a:pt x="33" y="33"/>
                    </a:cubicBezTo>
                    <a:close/>
                    <a:moveTo>
                      <a:pt x="36" y="30"/>
                    </a:moveTo>
                    <a:cubicBezTo>
                      <a:pt x="36" y="31"/>
                      <a:pt x="36" y="31"/>
                      <a:pt x="36" y="3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0"/>
                      <a:pt x="36" y="30"/>
                      <a:pt x="36" y="30"/>
                    </a:cubicBezTo>
                    <a:close/>
                    <a:moveTo>
                      <a:pt x="38" y="28"/>
                    </a:move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8" y="28"/>
                      <a:pt x="38" y="28"/>
                      <a:pt x="38" y="28"/>
                    </a:cubicBezTo>
                    <a:close/>
                    <a:moveTo>
                      <a:pt x="39" y="29"/>
                    </a:moveTo>
                    <a:cubicBezTo>
                      <a:pt x="39" y="31"/>
                      <a:pt x="39" y="31"/>
                      <a:pt x="39" y="31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9" y="29"/>
                      <a:pt x="39" y="29"/>
                      <a:pt x="39" y="29"/>
                    </a:cubicBezTo>
                    <a:close/>
                    <a:moveTo>
                      <a:pt x="40" y="24"/>
                    </a:moveTo>
                    <a:cubicBezTo>
                      <a:pt x="40" y="25"/>
                      <a:pt x="40" y="25"/>
                      <a:pt x="40" y="25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8" y="25"/>
                      <a:pt x="38" y="25"/>
                      <a:pt x="38" y="25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40" y="24"/>
                      <a:pt x="40" y="24"/>
                      <a:pt x="40" y="24"/>
                    </a:cubicBezTo>
                    <a:close/>
                    <a:moveTo>
                      <a:pt x="41" y="24"/>
                    </a:moveTo>
                    <a:cubicBezTo>
                      <a:pt x="40" y="24"/>
                      <a:pt x="40" y="24"/>
                      <a:pt x="40" y="24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3" y="21"/>
                      <a:pt x="43" y="21"/>
                      <a:pt x="43" y="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1" y="24"/>
                      <a:pt x="41" y="24"/>
                      <a:pt x="41" y="24"/>
                    </a:cubicBezTo>
                    <a:close/>
                    <a:moveTo>
                      <a:pt x="44" y="2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6"/>
                      <a:pt x="42" y="26"/>
                      <a:pt x="42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44" y="25"/>
                      <a:pt x="44" y="25"/>
                      <a:pt x="44" y="25"/>
                    </a:cubicBezTo>
                    <a:close/>
                    <a:moveTo>
                      <a:pt x="44" y="24"/>
                    </a:moveTo>
                    <a:cubicBezTo>
                      <a:pt x="43" y="23"/>
                      <a:pt x="43" y="23"/>
                      <a:pt x="43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4" y="24"/>
                      <a:pt x="44" y="24"/>
                      <a:pt x="44" y="24"/>
                    </a:cubicBezTo>
                    <a:close/>
                    <a:moveTo>
                      <a:pt x="47" y="25"/>
                    </a:move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lose/>
                    <a:moveTo>
                      <a:pt x="50" y="20"/>
                    </a:move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20"/>
                      <a:pt x="50" y="20"/>
                      <a:pt x="50" y="20"/>
                    </a:cubicBezTo>
                    <a:close/>
                    <a:moveTo>
                      <a:pt x="50" y="17"/>
                    </a:moveTo>
                    <a:cubicBezTo>
                      <a:pt x="51" y="17"/>
                      <a:pt x="51" y="17"/>
                      <a:pt x="51" y="17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7"/>
                      <a:pt x="50" y="17"/>
                      <a:pt x="50" y="17"/>
                    </a:cubicBezTo>
                    <a:close/>
                    <a:moveTo>
                      <a:pt x="54" y="11"/>
                    </a:moveTo>
                    <a:cubicBezTo>
                      <a:pt x="54" y="11"/>
                      <a:pt x="54" y="11"/>
                      <a:pt x="54" y="11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1"/>
                      <a:pt x="54" y="11"/>
                      <a:pt x="54" y="11"/>
                    </a:cubicBezTo>
                    <a:close/>
                    <a:moveTo>
                      <a:pt x="52" y="13"/>
                    </a:moveTo>
                    <a:cubicBezTo>
                      <a:pt x="52" y="12"/>
                      <a:pt x="52" y="12"/>
                      <a:pt x="52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4" y="12"/>
                      <a:pt x="52" y="13"/>
                      <a:pt x="52" y="13"/>
                    </a:cubicBezTo>
                    <a:close/>
                    <a:moveTo>
                      <a:pt x="56" y="15"/>
                    </a:moveTo>
                    <a:cubicBezTo>
                      <a:pt x="56" y="14"/>
                      <a:pt x="56" y="14"/>
                      <a:pt x="56" y="14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5"/>
                      <a:pt x="56" y="15"/>
                      <a:pt x="56" y="15"/>
                    </a:cubicBezTo>
                    <a:close/>
                    <a:moveTo>
                      <a:pt x="55" y="15"/>
                    </a:moveTo>
                    <a:cubicBezTo>
                      <a:pt x="55" y="15"/>
                      <a:pt x="55" y="15"/>
                      <a:pt x="55" y="15"/>
                    </a:cubicBezTo>
                    <a:cubicBezTo>
                      <a:pt x="54" y="15"/>
                      <a:pt x="54" y="15"/>
                      <a:pt x="54" y="15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lose/>
                    <a:moveTo>
                      <a:pt x="58" y="12"/>
                    </a:move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58" y="12"/>
                      <a:pt x="58" y="12"/>
                      <a:pt x="58" y="12"/>
                    </a:cubicBezTo>
                    <a:close/>
                    <a:moveTo>
                      <a:pt x="61" y="14"/>
                    </a:moveTo>
                    <a:cubicBezTo>
                      <a:pt x="60" y="13"/>
                      <a:pt x="60" y="13"/>
                      <a:pt x="60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4"/>
                      <a:pt x="61" y="14"/>
                      <a:pt x="61" y="14"/>
                    </a:cubicBezTo>
                    <a:close/>
                    <a:moveTo>
                      <a:pt x="68" y="10"/>
                    </a:moveTo>
                    <a:cubicBezTo>
                      <a:pt x="67" y="10"/>
                      <a:pt x="67" y="10"/>
                      <a:pt x="67" y="10"/>
                    </a:cubicBezTo>
                    <a:cubicBezTo>
                      <a:pt x="66" y="9"/>
                      <a:pt x="66" y="9"/>
                      <a:pt x="66" y="9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8" y="9"/>
                      <a:pt x="68" y="9"/>
                      <a:pt x="68" y="9"/>
                    </a:cubicBezTo>
                    <a:cubicBezTo>
                      <a:pt x="68" y="9"/>
                      <a:pt x="68" y="9"/>
                      <a:pt x="68" y="9"/>
                    </a:cubicBezTo>
                    <a:cubicBezTo>
                      <a:pt x="68" y="10"/>
                      <a:pt x="68" y="10"/>
                      <a:pt x="68" y="10"/>
                    </a:cubicBezTo>
                    <a:close/>
                    <a:moveTo>
                      <a:pt x="69" y="9"/>
                    </a:moveTo>
                    <a:cubicBezTo>
                      <a:pt x="68" y="8"/>
                      <a:pt x="68" y="8"/>
                      <a:pt x="68" y="8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9" y="9"/>
                      <a:pt x="69" y="9"/>
                      <a:pt x="69" y="9"/>
                    </a:cubicBezTo>
                    <a:close/>
                    <a:moveTo>
                      <a:pt x="67" y="7"/>
                    </a:moveTo>
                    <a:cubicBezTo>
                      <a:pt x="67" y="7"/>
                      <a:pt x="67" y="7"/>
                      <a:pt x="67" y="7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5" y="6"/>
                      <a:pt x="65" y="6"/>
                      <a:pt x="65" y="6"/>
                    </a:cubicBezTo>
                    <a:cubicBezTo>
                      <a:pt x="66" y="5"/>
                      <a:pt x="66" y="5"/>
                      <a:pt x="66" y="5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67" y="5"/>
                      <a:pt x="67" y="5"/>
                      <a:pt x="67" y="5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70" y="5"/>
                      <a:pt x="70" y="5"/>
                      <a:pt x="70" y="5"/>
                    </a:cubicBezTo>
                    <a:cubicBezTo>
                      <a:pt x="67" y="7"/>
                      <a:pt x="67" y="7"/>
                      <a:pt x="67" y="7"/>
                    </a:cubicBezTo>
                    <a:close/>
                    <a:moveTo>
                      <a:pt x="70" y="5"/>
                    </a:moveTo>
                    <a:cubicBezTo>
                      <a:pt x="70" y="5"/>
                      <a:pt x="72" y="5"/>
                      <a:pt x="72" y="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1" y="7"/>
                      <a:pt x="71" y="7"/>
                      <a:pt x="71" y="7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0" y="5"/>
                      <a:pt x="70" y="5"/>
                      <a:pt x="70" y="5"/>
                    </a:cubicBezTo>
                    <a:close/>
                    <a:moveTo>
                      <a:pt x="73" y="3"/>
                    </a:moveTo>
                    <a:cubicBezTo>
                      <a:pt x="73" y="3"/>
                      <a:pt x="73" y="3"/>
                      <a:pt x="73" y="3"/>
                    </a:cubicBezTo>
                    <a:cubicBezTo>
                      <a:pt x="72" y="3"/>
                      <a:pt x="72" y="3"/>
                      <a:pt x="72" y="3"/>
                    </a:cubicBezTo>
                    <a:cubicBezTo>
                      <a:pt x="72" y="2"/>
                      <a:pt x="72" y="2"/>
                      <a:pt x="72" y="2"/>
                    </a:cubicBezTo>
                    <a:cubicBezTo>
                      <a:pt x="73" y="2"/>
                      <a:pt x="73" y="2"/>
                      <a:pt x="73" y="2"/>
                    </a:cubicBezTo>
                    <a:cubicBezTo>
                      <a:pt x="73" y="3"/>
                      <a:pt x="73" y="3"/>
                      <a:pt x="73" y="3"/>
                    </a:cubicBezTo>
                    <a:close/>
                    <a:moveTo>
                      <a:pt x="75" y="1"/>
                    </a:moveTo>
                    <a:cubicBezTo>
                      <a:pt x="75" y="1"/>
                      <a:pt x="75" y="1"/>
                      <a:pt x="75" y="1"/>
                    </a:cubicBezTo>
                    <a:cubicBezTo>
                      <a:pt x="75" y="1"/>
                      <a:pt x="75" y="1"/>
                      <a:pt x="75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5" y="1"/>
                      <a:pt x="75" y="1"/>
                      <a:pt x="75" y="1"/>
                    </a:cubicBezTo>
                    <a:close/>
                    <a:moveTo>
                      <a:pt x="77" y="2"/>
                    </a:moveTo>
                    <a:cubicBezTo>
                      <a:pt x="77" y="1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8" y="1"/>
                      <a:pt x="78" y="1"/>
                      <a:pt x="78" y="1"/>
                    </a:cubicBezTo>
                    <a:cubicBezTo>
                      <a:pt x="78" y="1"/>
                      <a:pt x="78" y="1"/>
                      <a:pt x="78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80" y="1"/>
                      <a:pt x="80" y="1"/>
                      <a:pt x="80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0" y="1"/>
                      <a:pt x="80" y="1"/>
                      <a:pt x="80" y="1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8" y="2"/>
                      <a:pt x="78" y="2"/>
                      <a:pt x="78" y="2"/>
                    </a:cubicBezTo>
                    <a:lnTo>
                      <a:pt x="77" y="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2" name="Freeform 1194">
                <a:extLst>
                  <a:ext uri="{FF2B5EF4-FFF2-40B4-BE49-F238E27FC236}">
                    <a16:creationId xmlns:a16="http://schemas.microsoft.com/office/drawing/2014/main" xmlns="" id="{7EC6B273-FA51-489F-B8F8-5908E6AA24A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0256" y="3031701"/>
                <a:ext cx="312599" cy="708559"/>
              </a:xfrm>
              <a:custGeom>
                <a:avLst/>
                <a:gdLst/>
                <a:ahLst/>
                <a:cxnLst>
                  <a:cxn ang="0">
                    <a:pos x="6" y="220"/>
                  </a:cxn>
                  <a:cxn ang="0">
                    <a:pos x="14" y="207"/>
                  </a:cxn>
                  <a:cxn ang="0">
                    <a:pos x="16" y="180"/>
                  </a:cxn>
                  <a:cxn ang="0">
                    <a:pos x="6" y="150"/>
                  </a:cxn>
                  <a:cxn ang="0">
                    <a:pos x="19" y="124"/>
                  </a:cxn>
                  <a:cxn ang="0">
                    <a:pos x="27" y="86"/>
                  </a:cxn>
                  <a:cxn ang="0">
                    <a:pos x="38" y="70"/>
                  </a:cxn>
                  <a:cxn ang="0">
                    <a:pos x="43" y="40"/>
                  </a:cxn>
                  <a:cxn ang="0">
                    <a:pos x="57" y="27"/>
                  </a:cxn>
                  <a:cxn ang="0">
                    <a:pos x="62" y="19"/>
                  </a:cxn>
                  <a:cxn ang="0">
                    <a:pos x="78" y="16"/>
                  </a:cxn>
                  <a:cxn ang="0">
                    <a:pos x="84" y="8"/>
                  </a:cxn>
                  <a:cxn ang="0">
                    <a:pos x="92" y="3"/>
                  </a:cxn>
                  <a:cxn ang="0">
                    <a:pos x="116" y="19"/>
                  </a:cxn>
                  <a:cxn ang="0">
                    <a:pos x="121" y="30"/>
                  </a:cxn>
                  <a:cxn ang="0">
                    <a:pos x="127" y="48"/>
                  </a:cxn>
                  <a:cxn ang="0">
                    <a:pos x="129" y="70"/>
                  </a:cxn>
                  <a:cxn ang="0">
                    <a:pos x="129" y="81"/>
                  </a:cxn>
                  <a:cxn ang="0">
                    <a:pos x="116" y="83"/>
                  </a:cxn>
                  <a:cxn ang="0">
                    <a:pos x="108" y="83"/>
                  </a:cxn>
                  <a:cxn ang="0">
                    <a:pos x="108" y="94"/>
                  </a:cxn>
                  <a:cxn ang="0">
                    <a:pos x="108" y="97"/>
                  </a:cxn>
                  <a:cxn ang="0">
                    <a:pos x="108" y="110"/>
                  </a:cxn>
                  <a:cxn ang="0">
                    <a:pos x="102" y="124"/>
                  </a:cxn>
                  <a:cxn ang="0">
                    <a:pos x="92" y="134"/>
                  </a:cxn>
                  <a:cxn ang="0">
                    <a:pos x="84" y="142"/>
                  </a:cxn>
                  <a:cxn ang="0">
                    <a:pos x="76" y="148"/>
                  </a:cxn>
                  <a:cxn ang="0">
                    <a:pos x="70" y="158"/>
                  </a:cxn>
                  <a:cxn ang="0">
                    <a:pos x="65" y="175"/>
                  </a:cxn>
                  <a:cxn ang="0">
                    <a:pos x="65" y="185"/>
                  </a:cxn>
                  <a:cxn ang="0">
                    <a:pos x="70" y="196"/>
                  </a:cxn>
                  <a:cxn ang="0">
                    <a:pos x="81" y="207"/>
                  </a:cxn>
                  <a:cxn ang="0">
                    <a:pos x="81" y="226"/>
                  </a:cxn>
                  <a:cxn ang="0">
                    <a:pos x="70" y="223"/>
                  </a:cxn>
                  <a:cxn ang="0">
                    <a:pos x="57" y="223"/>
                  </a:cxn>
                  <a:cxn ang="0">
                    <a:pos x="67" y="226"/>
                  </a:cxn>
                  <a:cxn ang="0">
                    <a:pos x="81" y="228"/>
                  </a:cxn>
                  <a:cxn ang="0">
                    <a:pos x="76" y="234"/>
                  </a:cxn>
                  <a:cxn ang="0">
                    <a:pos x="67" y="242"/>
                  </a:cxn>
                  <a:cxn ang="0">
                    <a:pos x="62" y="247"/>
                  </a:cxn>
                  <a:cxn ang="0">
                    <a:pos x="65" y="258"/>
                  </a:cxn>
                  <a:cxn ang="0">
                    <a:pos x="65" y="274"/>
                  </a:cxn>
                  <a:cxn ang="0">
                    <a:pos x="54" y="293"/>
                  </a:cxn>
                  <a:cxn ang="0">
                    <a:pos x="41" y="301"/>
                  </a:cxn>
                  <a:cxn ang="0">
                    <a:pos x="24" y="304"/>
                  </a:cxn>
                  <a:cxn ang="0">
                    <a:pos x="24" y="287"/>
                  </a:cxn>
                  <a:cxn ang="0">
                    <a:pos x="11" y="269"/>
                  </a:cxn>
                  <a:cxn ang="0">
                    <a:pos x="6" y="255"/>
                  </a:cxn>
                  <a:cxn ang="0">
                    <a:pos x="6" y="250"/>
                  </a:cxn>
                  <a:cxn ang="0">
                    <a:pos x="0" y="242"/>
                  </a:cxn>
                  <a:cxn ang="0">
                    <a:pos x="84" y="231"/>
                  </a:cxn>
                  <a:cxn ang="0">
                    <a:pos x="3" y="255"/>
                  </a:cxn>
                  <a:cxn ang="0">
                    <a:pos x="94" y="247"/>
                  </a:cxn>
                  <a:cxn ang="0">
                    <a:pos x="97" y="258"/>
                  </a:cxn>
                  <a:cxn ang="0">
                    <a:pos x="89" y="277"/>
                  </a:cxn>
                  <a:cxn ang="0">
                    <a:pos x="94" y="266"/>
                  </a:cxn>
                  <a:cxn ang="0">
                    <a:pos x="89" y="261"/>
                  </a:cxn>
                  <a:cxn ang="0">
                    <a:pos x="86" y="274"/>
                  </a:cxn>
                  <a:cxn ang="0">
                    <a:pos x="65" y="290"/>
                  </a:cxn>
                  <a:cxn ang="0">
                    <a:pos x="70" y="271"/>
                  </a:cxn>
                </a:cxnLst>
                <a:rect l="0" t="0" r="r" b="b"/>
                <a:pathLst>
                  <a:path w="135" h="306">
                    <a:moveTo>
                      <a:pt x="3" y="234"/>
                    </a:moveTo>
                    <a:lnTo>
                      <a:pt x="3" y="236"/>
                    </a:lnTo>
                    <a:lnTo>
                      <a:pt x="6" y="239"/>
                    </a:lnTo>
                    <a:lnTo>
                      <a:pt x="6" y="236"/>
                    </a:lnTo>
                    <a:lnTo>
                      <a:pt x="6" y="228"/>
                    </a:lnTo>
                    <a:lnTo>
                      <a:pt x="3" y="223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6" y="218"/>
                    </a:lnTo>
                    <a:lnTo>
                      <a:pt x="6" y="215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1" y="212"/>
                    </a:lnTo>
                    <a:lnTo>
                      <a:pt x="14" y="207"/>
                    </a:lnTo>
                    <a:lnTo>
                      <a:pt x="11" y="204"/>
                    </a:lnTo>
                    <a:lnTo>
                      <a:pt x="11" y="199"/>
                    </a:lnTo>
                    <a:lnTo>
                      <a:pt x="8" y="193"/>
                    </a:lnTo>
                    <a:lnTo>
                      <a:pt x="8" y="191"/>
                    </a:lnTo>
                    <a:lnTo>
                      <a:pt x="14" y="188"/>
                    </a:lnTo>
                    <a:lnTo>
                      <a:pt x="14" y="185"/>
                    </a:lnTo>
                    <a:lnTo>
                      <a:pt x="16" y="180"/>
                    </a:lnTo>
                    <a:lnTo>
                      <a:pt x="11" y="175"/>
                    </a:lnTo>
                    <a:lnTo>
                      <a:pt x="8" y="175"/>
                    </a:lnTo>
                    <a:lnTo>
                      <a:pt x="6" y="169"/>
                    </a:lnTo>
                    <a:lnTo>
                      <a:pt x="8" y="164"/>
                    </a:lnTo>
                    <a:lnTo>
                      <a:pt x="8" y="158"/>
                    </a:lnTo>
                    <a:lnTo>
                      <a:pt x="6" y="156"/>
                    </a:lnTo>
                    <a:lnTo>
                      <a:pt x="6" y="150"/>
                    </a:lnTo>
                    <a:lnTo>
                      <a:pt x="6" y="142"/>
                    </a:lnTo>
                    <a:lnTo>
                      <a:pt x="6" y="137"/>
                    </a:lnTo>
                    <a:lnTo>
                      <a:pt x="6" y="132"/>
                    </a:lnTo>
                    <a:lnTo>
                      <a:pt x="8" y="126"/>
                    </a:lnTo>
                    <a:lnTo>
                      <a:pt x="11" y="124"/>
                    </a:lnTo>
                    <a:lnTo>
                      <a:pt x="16" y="124"/>
                    </a:lnTo>
                    <a:lnTo>
                      <a:pt x="19" y="124"/>
                    </a:lnTo>
                    <a:lnTo>
                      <a:pt x="22" y="121"/>
                    </a:lnTo>
                    <a:lnTo>
                      <a:pt x="22" y="116"/>
                    </a:lnTo>
                    <a:lnTo>
                      <a:pt x="22" y="113"/>
                    </a:lnTo>
                    <a:lnTo>
                      <a:pt x="22" y="110"/>
                    </a:lnTo>
                    <a:lnTo>
                      <a:pt x="24" y="99"/>
                    </a:lnTo>
                    <a:lnTo>
                      <a:pt x="24" y="94"/>
                    </a:lnTo>
                    <a:lnTo>
                      <a:pt x="27" y="86"/>
                    </a:lnTo>
                    <a:lnTo>
                      <a:pt x="27" y="83"/>
                    </a:lnTo>
                    <a:lnTo>
                      <a:pt x="27" y="81"/>
                    </a:lnTo>
                    <a:lnTo>
                      <a:pt x="27" y="78"/>
                    </a:lnTo>
                    <a:lnTo>
                      <a:pt x="27" y="75"/>
                    </a:lnTo>
                    <a:lnTo>
                      <a:pt x="30" y="73"/>
                    </a:lnTo>
                    <a:lnTo>
                      <a:pt x="35" y="73"/>
                    </a:lnTo>
                    <a:lnTo>
                      <a:pt x="38" y="70"/>
                    </a:lnTo>
                    <a:lnTo>
                      <a:pt x="38" y="67"/>
                    </a:lnTo>
                    <a:lnTo>
                      <a:pt x="41" y="59"/>
                    </a:lnTo>
                    <a:lnTo>
                      <a:pt x="46" y="54"/>
                    </a:lnTo>
                    <a:lnTo>
                      <a:pt x="46" y="51"/>
                    </a:lnTo>
                    <a:lnTo>
                      <a:pt x="46" y="48"/>
                    </a:lnTo>
                    <a:lnTo>
                      <a:pt x="43" y="46"/>
                    </a:lnTo>
                    <a:lnTo>
                      <a:pt x="43" y="40"/>
                    </a:lnTo>
                    <a:lnTo>
                      <a:pt x="46" y="38"/>
                    </a:lnTo>
                    <a:lnTo>
                      <a:pt x="46" y="38"/>
                    </a:lnTo>
                    <a:lnTo>
                      <a:pt x="49" y="32"/>
                    </a:lnTo>
                    <a:lnTo>
                      <a:pt x="49" y="32"/>
                    </a:lnTo>
                    <a:lnTo>
                      <a:pt x="51" y="27"/>
                    </a:lnTo>
                    <a:lnTo>
                      <a:pt x="54" y="27"/>
                    </a:lnTo>
                    <a:lnTo>
                      <a:pt x="57" y="27"/>
                    </a:lnTo>
                    <a:lnTo>
                      <a:pt x="59" y="30"/>
                    </a:lnTo>
                    <a:lnTo>
                      <a:pt x="59" y="27"/>
                    </a:lnTo>
                    <a:lnTo>
                      <a:pt x="62" y="27"/>
                    </a:lnTo>
                    <a:lnTo>
                      <a:pt x="59" y="24"/>
                    </a:lnTo>
                    <a:lnTo>
                      <a:pt x="62" y="21"/>
                    </a:lnTo>
                    <a:lnTo>
                      <a:pt x="62" y="21"/>
                    </a:lnTo>
                    <a:lnTo>
                      <a:pt x="62" y="19"/>
                    </a:lnTo>
                    <a:lnTo>
                      <a:pt x="59" y="16"/>
                    </a:lnTo>
                    <a:lnTo>
                      <a:pt x="62" y="13"/>
                    </a:lnTo>
                    <a:lnTo>
                      <a:pt x="65" y="16"/>
                    </a:lnTo>
                    <a:lnTo>
                      <a:pt x="70" y="13"/>
                    </a:lnTo>
                    <a:lnTo>
                      <a:pt x="73" y="13"/>
                    </a:lnTo>
                    <a:lnTo>
                      <a:pt x="76" y="16"/>
                    </a:lnTo>
                    <a:lnTo>
                      <a:pt x="78" y="16"/>
                    </a:lnTo>
                    <a:lnTo>
                      <a:pt x="81" y="19"/>
                    </a:lnTo>
                    <a:lnTo>
                      <a:pt x="84" y="19"/>
                    </a:lnTo>
                    <a:lnTo>
                      <a:pt x="84" y="19"/>
                    </a:lnTo>
                    <a:lnTo>
                      <a:pt x="84" y="16"/>
                    </a:lnTo>
                    <a:lnTo>
                      <a:pt x="81" y="13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4" y="5"/>
                    </a:lnTo>
                    <a:lnTo>
                      <a:pt x="81" y="3"/>
                    </a:lnTo>
                    <a:lnTo>
                      <a:pt x="81" y="0"/>
                    </a:lnTo>
                    <a:lnTo>
                      <a:pt x="84" y="3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92" y="3"/>
                    </a:lnTo>
                    <a:lnTo>
                      <a:pt x="94" y="5"/>
                    </a:lnTo>
                    <a:lnTo>
                      <a:pt x="100" y="11"/>
                    </a:lnTo>
                    <a:lnTo>
                      <a:pt x="102" y="13"/>
                    </a:lnTo>
                    <a:lnTo>
                      <a:pt x="108" y="13"/>
                    </a:lnTo>
                    <a:lnTo>
                      <a:pt x="110" y="16"/>
                    </a:lnTo>
                    <a:lnTo>
                      <a:pt x="113" y="16"/>
                    </a:lnTo>
                    <a:lnTo>
                      <a:pt x="116" y="19"/>
                    </a:lnTo>
                    <a:lnTo>
                      <a:pt x="116" y="21"/>
                    </a:lnTo>
                    <a:lnTo>
                      <a:pt x="116" y="21"/>
                    </a:lnTo>
                    <a:lnTo>
                      <a:pt x="118" y="21"/>
                    </a:lnTo>
                    <a:lnTo>
                      <a:pt x="121" y="24"/>
                    </a:lnTo>
                    <a:lnTo>
                      <a:pt x="121" y="24"/>
                    </a:lnTo>
                    <a:lnTo>
                      <a:pt x="124" y="27"/>
                    </a:lnTo>
                    <a:lnTo>
                      <a:pt x="121" y="30"/>
                    </a:lnTo>
                    <a:lnTo>
                      <a:pt x="124" y="32"/>
                    </a:lnTo>
                    <a:lnTo>
                      <a:pt x="121" y="35"/>
                    </a:lnTo>
                    <a:lnTo>
                      <a:pt x="121" y="38"/>
                    </a:lnTo>
                    <a:lnTo>
                      <a:pt x="127" y="38"/>
                    </a:lnTo>
                    <a:lnTo>
                      <a:pt x="127" y="43"/>
                    </a:lnTo>
                    <a:lnTo>
                      <a:pt x="127" y="43"/>
                    </a:lnTo>
                    <a:lnTo>
                      <a:pt x="127" y="48"/>
                    </a:lnTo>
                    <a:lnTo>
                      <a:pt x="127" y="51"/>
                    </a:lnTo>
                    <a:lnTo>
                      <a:pt x="129" y="54"/>
                    </a:lnTo>
                    <a:lnTo>
                      <a:pt x="127" y="56"/>
                    </a:lnTo>
                    <a:lnTo>
                      <a:pt x="129" y="59"/>
                    </a:lnTo>
                    <a:lnTo>
                      <a:pt x="129" y="64"/>
                    </a:lnTo>
                    <a:lnTo>
                      <a:pt x="127" y="67"/>
                    </a:lnTo>
                    <a:lnTo>
                      <a:pt x="129" y="70"/>
                    </a:lnTo>
                    <a:lnTo>
                      <a:pt x="132" y="70"/>
                    </a:lnTo>
                    <a:lnTo>
                      <a:pt x="135" y="75"/>
                    </a:lnTo>
                    <a:lnTo>
                      <a:pt x="135" y="78"/>
                    </a:lnTo>
                    <a:lnTo>
                      <a:pt x="135" y="81"/>
                    </a:lnTo>
                    <a:lnTo>
                      <a:pt x="135" y="81"/>
                    </a:lnTo>
                    <a:lnTo>
                      <a:pt x="132" y="81"/>
                    </a:lnTo>
                    <a:lnTo>
                      <a:pt x="129" y="81"/>
                    </a:lnTo>
                    <a:lnTo>
                      <a:pt x="129" y="81"/>
                    </a:lnTo>
                    <a:lnTo>
                      <a:pt x="127" y="81"/>
                    </a:lnTo>
                    <a:lnTo>
                      <a:pt x="124" y="81"/>
                    </a:lnTo>
                    <a:lnTo>
                      <a:pt x="121" y="83"/>
                    </a:lnTo>
                    <a:lnTo>
                      <a:pt x="121" y="81"/>
                    </a:lnTo>
                    <a:lnTo>
                      <a:pt x="118" y="81"/>
                    </a:lnTo>
                    <a:lnTo>
                      <a:pt x="116" y="83"/>
                    </a:lnTo>
                    <a:lnTo>
                      <a:pt x="116" y="78"/>
                    </a:lnTo>
                    <a:lnTo>
                      <a:pt x="113" y="81"/>
                    </a:lnTo>
                    <a:lnTo>
                      <a:pt x="113" y="83"/>
                    </a:lnTo>
                    <a:lnTo>
                      <a:pt x="113" y="86"/>
                    </a:lnTo>
                    <a:lnTo>
                      <a:pt x="110" y="86"/>
                    </a:lnTo>
                    <a:lnTo>
                      <a:pt x="110" y="83"/>
                    </a:lnTo>
                    <a:lnTo>
                      <a:pt x="108" y="83"/>
                    </a:lnTo>
                    <a:lnTo>
                      <a:pt x="110" y="86"/>
                    </a:lnTo>
                    <a:lnTo>
                      <a:pt x="110" y="89"/>
                    </a:lnTo>
                    <a:lnTo>
                      <a:pt x="108" y="89"/>
                    </a:lnTo>
                    <a:lnTo>
                      <a:pt x="108" y="89"/>
                    </a:lnTo>
                    <a:lnTo>
                      <a:pt x="105" y="91"/>
                    </a:lnTo>
                    <a:lnTo>
                      <a:pt x="108" y="91"/>
                    </a:lnTo>
                    <a:lnTo>
                      <a:pt x="108" y="94"/>
                    </a:lnTo>
                    <a:lnTo>
                      <a:pt x="105" y="94"/>
                    </a:lnTo>
                    <a:lnTo>
                      <a:pt x="105" y="94"/>
                    </a:lnTo>
                    <a:lnTo>
                      <a:pt x="102" y="91"/>
                    </a:lnTo>
                    <a:lnTo>
                      <a:pt x="102" y="94"/>
                    </a:lnTo>
                    <a:lnTo>
                      <a:pt x="105" y="94"/>
                    </a:lnTo>
                    <a:lnTo>
                      <a:pt x="105" y="94"/>
                    </a:lnTo>
                    <a:lnTo>
                      <a:pt x="108" y="97"/>
                    </a:lnTo>
                    <a:lnTo>
                      <a:pt x="105" y="99"/>
                    </a:lnTo>
                    <a:lnTo>
                      <a:pt x="105" y="102"/>
                    </a:lnTo>
                    <a:lnTo>
                      <a:pt x="105" y="105"/>
                    </a:lnTo>
                    <a:lnTo>
                      <a:pt x="102" y="105"/>
                    </a:lnTo>
                    <a:lnTo>
                      <a:pt x="105" y="107"/>
                    </a:lnTo>
                    <a:lnTo>
                      <a:pt x="108" y="107"/>
                    </a:lnTo>
                    <a:lnTo>
                      <a:pt x="108" y="110"/>
                    </a:lnTo>
                    <a:lnTo>
                      <a:pt x="105" y="110"/>
                    </a:lnTo>
                    <a:lnTo>
                      <a:pt x="108" y="113"/>
                    </a:lnTo>
                    <a:lnTo>
                      <a:pt x="110" y="113"/>
                    </a:lnTo>
                    <a:lnTo>
                      <a:pt x="108" y="116"/>
                    </a:lnTo>
                    <a:lnTo>
                      <a:pt x="105" y="116"/>
                    </a:lnTo>
                    <a:lnTo>
                      <a:pt x="102" y="118"/>
                    </a:lnTo>
                    <a:lnTo>
                      <a:pt x="102" y="124"/>
                    </a:lnTo>
                    <a:lnTo>
                      <a:pt x="100" y="126"/>
                    </a:lnTo>
                    <a:lnTo>
                      <a:pt x="100" y="126"/>
                    </a:lnTo>
                    <a:lnTo>
                      <a:pt x="97" y="129"/>
                    </a:lnTo>
                    <a:lnTo>
                      <a:pt x="94" y="129"/>
                    </a:lnTo>
                    <a:lnTo>
                      <a:pt x="94" y="132"/>
                    </a:lnTo>
                    <a:lnTo>
                      <a:pt x="94" y="132"/>
                    </a:lnTo>
                    <a:lnTo>
                      <a:pt x="92" y="134"/>
                    </a:lnTo>
                    <a:lnTo>
                      <a:pt x="92" y="137"/>
                    </a:lnTo>
                    <a:lnTo>
                      <a:pt x="89" y="137"/>
                    </a:lnTo>
                    <a:lnTo>
                      <a:pt x="89" y="134"/>
                    </a:lnTo>
                    <a:lnTo>
                      <a:pt x="86" y="134"/>
                    </a:lnTo>
                    <a:lnTo>
                      <a:pt x="86" y="137"/>
                    </a:lnTo>
                    <a:lnTo>
                      <a:pt x="86" y="142"/>
                    </a:lnTo>
                    <a:lnTo>
                      <a:pt x="84" y="142"/>
                    </a:lnTo>
                    <a:lnTo>
                      <a:pt x="84" y="142"/>
                    </a:lnTo>
                    <a:lnTo>
                      <a:pt x="81" y="142"/>
                    </a:lnTo>
                    <a:lnTo>
                      <a:pt x="81" y="145"/>
                    </a:lnTo>
                    <a:lnTo>
                      <a:pt x="78" y="145"/>
                    </a:lnTo>
                    <a:lnTo>
                      <a:pt x="78" y="142"/>
                    </a:lnTo>
                    <a:lnTo>
                      <a:pt x="76" y="145"/>
                    </a:lnTo>
                    <a:lnTo>
                      <a:pt x="76" y="148"/>
                    </a:lnTo>
                    <a:lnTo>
                      <a:pt x="78" y="148"/>
                    </a:lnTo>
                    <a:lnTo>
                      <a:pt x="78" y="148"/>
                    </a:lnTo>
                    <a:lnTo>
                      <a:pt x="73" y="153"/>
                    </a:lnTo>
                    <a:lnTo>
                      <a:pt x="70" y="150"/>
                    </a:lnTo>
                    <a:lnTo>
                      <a:pt x="70" y="153"/>
                    </a:lnTo>
                    <a:lnTo>
                      <a:pt x="73" y="156"/>
                    </a:lnTo>
                    <a:lnTo>
                      <a:pt x="70" y="158"/>
                    </a:lnTo>
                    <a:lnTo>
                      <a:pt x="65" y="158"/>
                    </a:lnTo>
                    <a:lnTo>
                      <a:pt x="62" y="158"/>
                    </a:lnTo>
                    <a:lnTo>
                      <a:pt x="67" y="161"/>
                    </a:lnTo>
                    <a:lnTo>
                      <a:pt x="67" y="167"/>
                    </a:lnTo>
                    <a:lnTo>
                      <a:pt x="65" y="167"/>
                    </a:lnTo>
                    <a:lnTo>
                      <a:pt x="67" y="169"/>
                    </a:lnTo>
                    <a:lnTo>
                      <a:pt x="65" y="175"/>
                    </a:lnTo>
                    <a:lnTo>
                      <a:pt x="67" y="177"/>
                    </a:lnTo>
                    <a:lnTo>
                      <a:pt x="67" y="180"/>
                    </a:lnTo>
                    <a:lnTo>
                      <a:pt x="65" y="177"/>
                    </a:lnTo>
                    <a:lnTo>
                      <a:pt x="65" y="177"/>
                    </a:lnTo>
                    <a:lnTo>
                      <a:pt x="65" y="183"/>
                    </a:lnTo>
                    <a:lnTo>
                      <a:pt x="65" y="185"/>
                    </a:lnTo>
                    <a:lnTo>
                      <a:pt x="65" y="185"/>
                    </a:lnTo>
                    <a:lnTo>
                      <a:pt x="65" y="188"/>
                    </a:lnTo>
                    <a:lnTo>
                      <a:pt x="65" y="188"/>
                    </a:lnTo>
                    <a:lnTo>
                      <a:pt x="67" y="191"/>
                    </a:lnTo>
                    <a:lnTo>
                      <a:pt x="65" y="193"/>
                    </a:lnTo>
                    <a:lnTo>
                      <a:pt x="65" y="196"/>
                    </a:lnTo>
                    <a:lnTo>
                      <a:pt x="67" y="196"/>
                    </a:lnTo>
                    <a:lnTo>
                      <a:pt x="70" y="196"/>
                    </a:lnTo>
                    <a:lnTo>
                      <a:pt x="70" y="199"/>
                    </a:lnTo>
                    <a:lnTo>
                      <a:pt x="70" y="199"/>
                    </a:lnTo>
                    <a:lnTo>
                      <a:pt x="73" y="201"/>
                    </a:lnTo>
                    <a:lnTo>
                      <a:pt x="76" y="199"/>
                    </a:lnTo>
                    <a:lnTo>
                      <a:pt x="76" y="199"/>
                    </a:lnTo>
                    <a:lnTo>
                      <a:pt x="76" y="201"/>
                    </a:lnTo>
                    <a:lnTo>
                      <a:pt x="81" y="207"/>
                    </a:lnTo>
                    <a:lnTo>
                      <a:pt x="81" y="207"/>
                    </a:lnTo>
                    <a:lnTo>
                      <a:pt x="84" y="210"/>
                    </a:lnTo>
                    <a:lnTo>
                      <a:pt x="84" y="212"/>
                    </a:lnTo>
                    <a:lnTo>
                      <a:pt x="86" y="215"/>
                    </a:lnTo>
                    <a:lnTo>
                      <a:pt x="86" y="218"/>
                    </a:lnTo>
                    <a:lnTo>
                      <a:pt x="84" y="223"/>
                    </a:lnTo>
                    <a:lnTo>
                      <a:pt x="81" y="226"/>
                    </a:lnTo>
                    <a:lnTo>
                      <a:pt x="78" y="226"/>
                    </a:lnTo>
                    <a:lnTo>
                      <a:pt x="76" y="226"/>
                    </a:lnTo>
                    <a:lnTo>
                      <a:pt x="76" y="223"/>
                    </a:lnTo>
                    <a:lnTo>
                      <a:pt x="73" y="223"/>
                    </a:lnTo>
                    <a:lnTo>
                      <a:pt x="70" y="220"/>
                    </a:lnTo>
                    <a:lnTo>
                      <a:pt x="70" y="223"/>
                    </a:lnTo>
                    <a:lnTo>
                      <a:pt x="70" y="223"/>
                    </a:lnTo>
                    <a:lnTo>
                      <a:pt x="67" y="220"/>
                    </a:lnTo>
                    <a:lnTo>
                      <a:pt x="67" y="220"/>
                    </a:lnTo>
                    <a:lnTo>
                      <a:pt x="65" y="223"/>
                    </a:lnTo>
                    <a:lnTo>
                      <a:pt x="62" y="223"/>
                    </a:lnTo>
                    <a:lnTo>
                      <a:pt x="62" y="223"/>
                    </a:lnTo>
                    <a:lnTo>
                      <a:pt x="59" y="226"/>
                    </a:lnTo>
                    <a:lnTo>
                      <a:pt x="57" y="223"/>
                    </a:lnTo>
                    <a:lnTo>
                      <a:pt x="57" y="223"/>
                    </a:lnTo>
                    <a:lnTo>
                      <a:pt x="57" y="226"/>
                    </a:lnTo>
                    <a:lnTo>
                      <a:pt x="59" y="226"/>
                    </a:lnTo>
                    <a:lnTo>
                      <a:pt x="62" y="226"/>
                    </a:lnTo>
                    <a:lnTo>
                      <a:pt x="62" y="226"/>
                    </a:lnTo>
                    <a:lnTo>
                      <a:pt x="65" y="226"/>
                    </a:lnTo>
                    <a:lnTo>
                      <a:pt x="67" y="226"/>
                    </a:lnTo>
                    <a:lnTo>
                      <a:pt x="70" y="226"/>
                    </a:lnTo>
                    <a:lnTo>
                      <a:pt x="70" y="228"/>
                    </a:lnTo>
                    <a:lnTo>
                      <a:pt x="73" y="228"/>
                    </a:lnTo>
                    <a:lnTo>
                      <a:pt x="76" y="228"/>
                    </a:lnTo>
                    <a:lnTo>
                      <a:pt x="78" y="228"/>
                    </a:lnTo>
                    <a:lnTo>
                      <a:pt x="81" y="228"/>
                    </a:lnTo>
                    <a:lnTo>
                      <a:pt x="81" y="228"/>
                    </a:lnTo>
                    <a:lnTo>
                      <a:pt x="84" y="231"/>
                    </a:lnTo>
                    <a:lnTo>
                      <a:pt x="81" y="234"/>
                    </a:lnTo>
                    <a:lnTo>
                      <a:pt x="78" y="234"/>
                    </a:lnTo>
                    <a:lnTo>
                      <a:pt x="76" y="236"/>
                    </a:lnTo>
                    <a:lnTo>
                      <a:pt x="76" y="236"/>
                    </a:lnTo>
                    <a:lnTo>
                      <a:pt x="76" y="234"/>
                    </a:lnTo>
                    <a:lnTo>
                      <a:pt x="76" y="234"/>
                    </a:lnTo>
                    <a:lnTo>
                      <a:pt x="73" y="234"/>
                    </a:lnTo>
                    <a:lnTo>
                      <a:pt x="73" y="236"/>
                    </a:lnTo>
                    <a:lnTo>
                      <a:pt x="73" y="236"/>
                    </a:lnTo>
                    <a:lnTo>
                      <a:pt x="70" y="239"/>
                    </a:lnTo>
                    <a:lnTo>
                      <a:pt x="70" y="242"/>
                    </a:lnTo>
                    <a:lnTo>
                      <a:pt x="67" y="239"/>
                    </a:lnTo>
                    <a:lnTo>
                      <a:pt x="67" y="242"/>
                    </a:lnTo>
                    <a:lnTo>
                      <a:pt x="67" y="242"/>
                    </a:lnTo>
                    <a:lnTo>
                      <a:pt x="65" y="242"/>
                    </a:lnTo>
                    <a:lnTo>
                      <a:pt x="65" y="242"/>
                    </a:lnTo>
                    <a:lnTo>
                      <a:pt x="62" y="244"/>
                    </a:lnTo>
                    <a:lnTo>
                      <a:pt x="65" y="244"/>
                    </a:lnTo>
                    <a:lnTo>
                      <a:pt x="67" y="247"/>
                    </a:lnTo>
                    <a:lnTo>
                      <a:pt x="62" y="247"/>
                    </a:lnTo>
                    <a:lnTo>
                      <a:pt x="67" y="250"/>
                    </a:lnTo>
                    <a:lnTo>
                      <a:pt x="67" y="250"/>
                    </a:lnTo>
                    <a:lnTo>
                      <a:pt x="65" y="253"/>
                    </a:lnTo>
                    <a:lnTo>
                      <a:pt x="67" y="255"/>
                    </a:lnTo>
                    <a:lnTo>
                      <a:pt x="65" y="258"/>
                    </a:lnTo>
                    <a:lnTo>
                      <a:pt x="62" y="255"/>
                    </a:lnTo>
                    <a:lnTo>
                      <a:pt x="65" y="258"/>
                    </a:lnTo>
                    <a:lnTo>
                      <a:pt x="62" y="261"/>
                    </a:lnTo>
                    <a:lnTo>
                      <a:pt x="65" y="263"/>
                    </a:lnTo>
                    <a:lnTo>
                      <a:pt x="62" y="266"/>
                    </a:lnTo>
                    <a:lnTo>
                      <a:pt x="65" y="269"/>
                    </a:lnTo>
                    <a:lnTo>
                      <a:pt x="62" y="271"/>
                    </a:lnTo>
                    <a:lnTo>
                      <a:pt x="62" y="274"/>
                    </a:lnTo>
                    <a:lnTo>
                      <a:pt x="65" y="274"/>
                    </a:lnTo>
                    <a:lnTo>
                      <a:pt x="65" y="277"/>
                    </a:lnTo>
                    <a:lnTo>
                      <a:pt x="62" y="285"/>
                    </a:lnTo>
                    <a:lnTo>
                      <a:pt x="62" y="285"/>
                    </a:lnTo>
                    <a:lnTo>
                      <a:pt x="59" y="290"/>
                    </a:lnTo>
                    <a:lnTo>
                      <a:pt x="57" y="295"/>
                    </a:lnTo>
                    <a:lnTo>
                      <a:pt x="57" y="293"/>
                    </a:lnTo>
                    <a:lnTo>
                      <a:pt x="54" y="293"/>
                    </a:lnTo>
                    <a:lnTo>
                      <a:pt x="51" y="293"/>
                    </a:lnTo>
                    <a:lnTo>
                      <a:pt x="46" y="293"/>
                    </a:lnTo>
                    <a:lnTo>
                      <a:pt x="46" y="290"/>
                    </a:lnTo>
                    <a:lnTo>
                      <a:pt x="43" y="295"/>
                    </a:lnTo>
                    <a:lnTo>
                      <a:pt x="41" y="295"/>
                    </a:lnTo>
                    <a:lnTo>
                      <a:pt x="38" y="301"/>
                    </a:lnTo>
                    <a:lnTo>
                      <a:pt x="41" y="301"/>
                    </a:lnTo>
                    <a:lnTo>
                      <a:pt x="41" y="304"/>
                    </a:lnTo>
                    <a:lnTo>
                      <a:pt x="38" y="306"/>
                    </a:lnTo>
                    <a:lnTo>
                      <a:pt x="33" y="304"/>
                    </a:lnTo>
                    <a:lnTo>
                      <a:pt x="27" y="306"/>
                    </a:lnTo>
                    <a:lnTo>
                      <a:pt x="24" y="306"/>
                    </a:lnTo>
                    <a:lnTo>
                      <a:pt x="22" y="306"/>
                    </a:lnTo>
                    <a:lnTo>
                      <a:pt x="24" y="304"/>
                    </a:lnTo>
                    <a:lnTo>
                      <a:pt x="22" y="295"/>
                    </a:lnTo>
                    <a:lnTo>
                      <a:pt x="19" y="295"/>
                    </a:lnTo>
                    <a:lnTo>
                      <a:pt x="19" y="293"/>
                    </a:lnTo>
                    <a:lnTo>
                      <a:pt x="16" y="293"/>
                    </a:lnTo>
                    <a:lnTo>
                      <a:pt x="19" y="290"/>
                    </a:lnTo>
                    <a:lnTo>
                      <a:pt x="22" y="290"/>
                    </a:lnTo>
                    <a:lnTo>
                      <a:pt x="24" y="287"/>
                    </a:lnTo>
                    <a:lnTo>
                      <a:pt x="22" y="282"/>
                    </a:lnTo>
                    <a:lnTo>
                      <a:pt x="19" y="285"/>
                    </a:lnTo>
                    <a:lnTo>
                      <a:pt x="16" y="282"/>
                    </a:lnTo>
                    <a:lnTo>
                      <a:pt x="16" y="279"/>
                    </a:lnTo>
                    <a:lnTo>
                      <a:pt x="14" y="279"/>
                    </a:lnTo>
                    <a:lnTo>
                      <a:pt x="14" y="274"/>
                    </a:lnTo>
                    <a:lnTo>
                      <a:pt x="11" y="269"/>
                    </a:lnTo>
                    <a:lnTo>
                      <a:pt x="11" y="269"/>
                    </a:lnTo>
                    <a:lnTo>
                      <a:pt x="8" y="266"/>
                    </a:lnTo>
                    <a:lnTo>
                      <a:pt x="6" y="266"/>
                    </a:lnTo>
                    <a:lnTo>
                      <a:pt x="6" y="263"/>
                    </a:lnTo>
                    <a:lnTo>
                      <a:pt x="6" y="261"/>
                    </a:lnTo>
                    <a:lnTo>
                      <a:pt x="6" y="258"/>
                    </a:lnTo>
                    <a:lnTo>
                      <a:pt x="6" y="255"/>
                    </a:lnTo>
                    <a:lnTo>
                      <a:pt x="6" y="255"/>
                    </a:lnTo>
                    <a:lnTo>
                      <a:pt x="8" y="253"/>
                    </a:lnTo>
                    <a:lnTo>
                      <a:pt x="8" y="250"/>
                    </a:lnTo>
                    <a:lnTo>
                      <a:pt x="6" y="250"/>
                    </a:lnTo>
                    <a:lnTo>
                      <a:pt x="6" y="247"/>
                    </a:lnTo>
                    <a:lnTo>
                      <a:pt x="6" y="247"/>
                    </a:lnTo>
                    <a:lnTo>
                      <a:pt x="6" y="250"/>
                    </a:lnTo>
                    <a:lnTo>
                      <a:pt x="6" y="253"/>
                    </a:lnTo>
                    <a:lnTo>
                      <a:pt x="3" y="253"/>
                    </a:lnTo>
                    <a:lnTo>
                      <a:pt x="3" y="250"/>
                    </a:lnTo>
                    <a:lnTo>
                      <a:pt x="3" y="250"/>
                    </a:lnTo>
                    <a:lnTo>
                      <a:pt x="0" y="247"/>
                    </a:lnTo>
                    <a:lnTo>
                      <a:pt x="0" y="244"/>
                    </a:lnTo>
                    <a:lnTo>
                      <a:pt x="0" y="242"/>
                    </a:lnTo>
                    <a:lnTo>
                      <a:pt x="0" y="236"/>
                    </a:lnTo>
                    <a:lnTo>
                      <a:pt x="0" y="234"/>
                    </a:lnTo>
                    <a:lnTo>
                      <a:pt x="3" y="234"/>
                    </a:lnTo>
                    <a:lnTo>
                      <a:pt x="3" y="234"/>
                    </a:lnTo>
                    <a:close/>
                    <a:moveTo>
                      <a:pt x="81" y="226"/>
                    </a:moveTo>
                    <a:lnTo>
                      <a:pt x="84" y="231"/>
                    </a:lnTo>
                    <a:lnTo>
                      <a:pt x="84" y="231"/>
                    </a:lnTo>
                    <a:lnTo>
                      <a:pt x="84" y="228"/>
                    </a:lnTo>
                    <a:lnTo>
                      <a:pt x="86" y="226"/>
                    </a:lnTo>
                    <a:lnTo>
                      <a:pt x="86" y="223"/>
                    </a:lnTo>
                    <a:lnTo>
                      <a:pt x="84" y="223"/>
                    </a:lnTo>
                    <a:lnTo>
                      <a:pt x="81" y="226"/>
                    </a:lnTo>
                    <a:lnTo>
                      <a:pt x="81" y="226"/>
                    </a:lnTo>
                    <a:close/>
                    <a:moveTo>
                      <a:pt x="3" y="255"/>
                    </a:moveTo>
                    <a:lnTo>
                      <a:pt x="3" y="255"/>
                    </a:lnTo>
                    <a:lnTo>
                      <a:pt x="6" y="255"/>
                    </a:lnTo>
                    <a:lnTo>
                      <a:pt x="6" y="253"/>
                    </a:lnTo>
                    <a:lnTo>
                      <a:pt x="3" y="255"/>
                    </a:lnTo>
                    <a:lnTo>
                      <a:pt x="3" y="255"/>
                    </a:lnTo>
                    <a:close/>
                    <a:moveTo>
                      <a:pt x="94" y="244"/>
                    </a:moveTo>
                    <a:lnTo>
                      <a:pt x="94" y="247"/>
                    </a:lnTo>
                    <a:lnTo>
                      <a:pt x="97" y="247"/>
                    </a:lnTo>
                    <a:lnTo>
                      <a:pt x="94" y="244"/>
                    </a:lnTo>
                    <a:lnTo>
                      <a:pt x="94" y="244"/>
                    </a:lnTo>
                    <a:lnTo>
                      <a:pt x="94" y="244"/>
                    </a:lnTo>
                    <a:close/>
                    <a:moveTo>
                      <a:pt x="94" y="258"/>
                    </a:moveTo>
                    <a:lnTo>
                      <a:pt x="94" y="258"/>
                    </a:lnTo>
                    <a:lnTo>
                      <a:pt x="97" y="258"/>
                    </a:lnTo>
                    <a:lnTo>
                      <a:pt x="100" y="258"/>
                    </a:lnTo>
                    <a:lnTo>
                      <a:pt x="100" y="255"/>
                    </a:lnTo>
                    <a:lnTo>
                      <a:pt x="94" y="255"/>
                    </a:lnTo>
                    <a:lnTo>
                      <a:pt x="94" y="258"/>
                    </a:lnTo>
                    <a:lnTo>
                      <a:pt x="94" y="258"/>
                    </a:lnTo>
                    <a:close/>
                    <a:moveTo>
                      <a:pt x="84" y="279"/>
                    </a:moveTo>
                    <a:lnTo>
                      <a:pt x="89" y="277"/>
                    </a:lnTo>
                    <a:lnTo>
                      <a:pt x="89" y="277"/>
                    </a:lnTo>
                    <a:lnTo>
                      <a:pt x="89" y="277"/>
                    </a:lnTo>
                    <a:lnTo>
                      <a:pt x="89" y="274"/>
                    </a:lnTo>
                    <a:lnTo>
                      <a:pt x="92" y="271"/>
                    </a:lnTo>
                    <a:lnTo>
                      <a:pt x="92" y="269"/>
                    </a:lnTo>
                    <a:lnTo>
                      <a:pt x="94" y="269"/>
                    </a:lnTo>
                    <a:lnTo>
                      <a:pt x="94" y="266"/>
                    </a:lnTo>
                    <a:lnTo>
                      <a:pt x="92" y="263"/>
                    </a:lnTo>
                    <a:lnTo>
                      <a:pt x="92" y="263"/>
                    </a:lnTo>
                    <a:lnTo>
                      <a:pt x="92" y="261"/>
                    </a:lnTo>
                    <a:lnTo>
                      <a:pt x="94" y="261"/>
                    </a:lnTo>
                    <a:lnTo>
                      <a:pt x="92" y="258"/>
                    </a:lnTo>
                    <a:lnTo>
                      <a:pt x="92" y="261"/>
                    </a:lnTo>
                    <a:lnTo>
                      <a:pt x="89" y="261"/>
                    </a:lnTo>
                    <a:lnTo>
                      <a:pt x="86" y="261"/>
                    </a:lnTo>
                    <a:lnTo>
                      <a:pt x="86" y="263"/>
                    </a:lnTo>
                    <a:lnTo>
                      <a:pt x="84" y="266"/>
                    </a:lnTo>
                    <a:lnTo>
                      <a:pt x="84" y="269"/>
                    </a:lnTo>
                    <a:lnTo>
                      <a:pt x="84" y="269"/>
                    </a:lnTo>
                    <a:lnTo>
                      <a:pt x="86" y="274"/>
                    </a:lnTo>
                    <a:lnTo>
                      <a:pt x="86" y="274"/>
                    </a:lnTo>
                    <a:lnTo>
                      <a:pt x="86" y="277"/>
                    </a:lnTo>
                    <a:lnTo>
                      <a:pt x="84" y="277"/>
                    </a:lnTo>
                    <a:lnTo>
                      <a:pt x="84" y="279"/>
                    </a:lnTo>
                    <a:lnTo>
                      <a:pt x="84" y="279"/>
                    </a:lnTo>
                    <a:close/>
                    <a:moveTo>
                      <a:pt x="65" y="287"/>
                    </a:moveTo>
                    <a:lnTo>
                      <a:pt x="65" y="290"/>
                    </a:lnTo>
                    <a:lnTo>
                      <a:pt x="65" y="290"/>
                    </a:lnTo>
                    <a:lnTo>
                      <a:pt x="65" y="293"/>
                    </a:lnTo>
                    <a:lnTo>
                      <a:pt x="67" y="290"/>
                    </a:lnTo>
                    <a:lnTo>
                      <a:pt x="67" y="285"/>
                    </a:lnTo>
                    <a:lnTo>
                      <a:pt x="70" y="282"/>
                    </a:lnTo>
                    <a:lnTo>
                      <a:pt x="70" y="277"/>
                    </a:lnTo>
                    <a:lnTo>
                      <a:pt x="70" y="271"/>
                    </a:lnTo>
                    <a:lnTo>
                      <a:pt x="70" y="271"/>
                    </a:lnTo>
                    <a:lnTo>
                      <a:pt x="67" y="274"/>
                    </a:lnTo>
                    <a:lnTo>
                      <a:pt x="67" y="274"/>
                    </a:lnTo>
                    <a:lnTo>
                      <a:pt x="67" y="279"/>
                    </a:lnTo>
                    <a:lnTo>
                      <a:pt x="65" y="279"/>
                    </a:lnTo>
                    <a:lnTo>
                      <a:pt x="65" y="287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3" name="Freeform 1195">
                <a:extLst>
                  <a:ext uri="{FF2B5EF4-FFF2-40B4-BE49-F238E27FC236}">
                    <a16:creationId xmlns:a16="http://schemas.microsoft.com/office/drawing/2014/main" xmlns="" id="{87C0BC1B-4F17-4EBF-9FE2-67A8A8CDD90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96341" y="2962234"/>
                <a:ext cx="317231" cy="567310"/>
              </a:xfrm>
              <a:custGeom>
                <a:avLst/>
                <a:gdLst/>
                <a:ahLst/>
                <a:cxnLst>
                  <a:cxn ang="0">
                    <a:pos x="46" y="75"/>
                  </a:cxn>
                  <a:cxn ang="0">
                    <a:pos x="47" y="61"/>
                  </a:cxn>
                  <a:cxn ang="0">
                    <a:pos x="44" y="52"/>
                  </a:cxn>
                  <a:cxn ang="0">
                    <a:pos x="42" y="46"/>
                  </a:cxn>
                  <a:cxn ang="0">
                    <a:pos x="40" y="35"/>
                  </a:cxn>
                  <a:cxn ang="0">
                    <a:pos x="39" y="23"/>
                  </a:cxn>
                  <a:cxn ang="0">
                    <a:pos x="33" y="18"/>
                  </a:cxn>
                  <a:cxn ang="0">
                    <a:pos x="32" y="11"/>
                  </a:cxn>
                  <a:cxn ang="0">
                    <a:pos x="33" y="4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0" y="10"/>
                  </a:cxn>
                  <a:cxn ang="0">
                    <a:pos x="17" y="13"/>
                  </a:cxn>
                  <a:cxn ang="0">
                    <a:pos x="10" y="15"/>
                  </a:cxn>
                  <a:cxn ang="0">
                    <a:pos x="2" y="9"/>
                  </a:cxn>
                  <a:cxn ang="0">
                    <a:pos x="0" y="11"/>
                  </a:cxn>
                  <a:cxn ang="0">
                    <a:pos x="7" y="16"/>
                  </a:cxn>
                  <a:cxn ang="0">
                    <a:pos x="11" y="19"/>
                  </a:cxn>
                  <a:cxn ang="0">
                    <a:pos x="12" y="24"/>
                  </a:cxn>
                  <a:cxn ang="0">
                    <a:pos x="14" y="30"/>
                  </a:cxn>
                  <a:cxn ang="0">
                    <a:pos x="15" y="37"/>
                  </a:cxn>
                  <a:cxn ang="0">
                    <a:pos x="18" y="41"/>
                  </a:cxn>
                  <a:cxn ang="0">
                    <a:pos x="22" y="46"/>
                  </a:cxn>
                  <a:cxn ang="0">
                    <a:pos x="23" y="49"/>
                  </a:cxn>
                  <a:cxn ang="0">
                    <a:pos x="18" y="52"/>
                  </a:cxn>
                  <a:cxn ang="0">
                    <a:pos x="15" y="55"/>
                  </a:cxn>
                  <a:cxn ang="0">
                    <a:pos x="14" y="60"/>
                  </a:cxn>
                  <a:cxn ang="0">
                    <a:pos x="11" y="60"/>
                  </a:cxn>
                  <a:cxn ang="0">
                    <a:pos x="10" y="64"/>
                  </a:cxn>
                  <a:cxn ang="0">
                    <a:pos x="8" y="65"/>
                  </a:cxn>
                  <a:cxn ang="0">
                    <a:pos x="7" y="69"/>
                  </a:cxn>
                  <a:cxn ang="0">
                    <a:pos x="8" y="72"/>
                  </a:cxn>
                  <a:cxn ang="0">
                    <a:pos x="10" y="77"/>
                  </a:cxn>
                  <a:cxn ang="0">
                    <a:pos x="9" y="84"/>
                  </a:cxn>
                  <a:cxn ang="0">
                    <a:pos x="13" y="85"/>
                  </a:cxn>
                  <a:cxn ang="0">
                    <a:pos x="16" y="87"/>
                  </a:cxn>
                  <a:cxn ang="0">
                    <a:pos x="18" y="91"/>
                  </a:cxn>
                  <a:cxn ang="0">
                    <a:pos x="21" y="89"/>
                  </a:cxn>
                  <a:cxn ang="0">
                    <a:pos x="28" y="87"/>
                  </a:cxn>
                  <a:cxn ang="0">
                    <a:pos x="30" y="86"/>
                  </a:cxn>
                  <a:cxn ang="0">
                    <a:pos x="32" y="86"/>
                  </a:cxn>
                  <a:cxn ang="0">
                    <a:pos x="35" y="85"/>
                  </a:cxn>
                  <a:cxn ang="0">
                    <a:pos x="38" y="84"/>
                  </a:cxn>
                  <a:cxn ang="0">
                    <a:pos x="20" y="48"/>
                  </a:cxn>
                  <a:cxn ang="0">
                    <a:pos x="21" y="47"/>
                  </a:cxn>
                  <a:cxn ang="0">
                    <a:pos x="6" y="62"/>
                  </a:cxn>
                  <a:cxn ang="0">
                    <a:pos x="6" y="62"/>
                  </a:cxn>
                  <a:cxn ang="0">
                    <a:pos x="17" y="89"/>
                  </a:cxn>
                  <a:cxn ang="0">
                    <a:pos x="15" y="87"/>
                  </a:cxn>
                  <a:cxn ang="0">
                    <a:pos x="12" y="86"/>
                  </a:cxn>
                  <a:cxn ang="0">
                    <a:pos x="10" y="86"/>
                  </a:cxn>
                  <a:cxn ang="0">
                    <a:pos x="3" y="86"/>
                  </a:cxn>
                  <a:cxn ang="0">
                    <a:pos x="5" y="89"/>
                  </a:cxn>
                  <a:cxn ang="0">
                    <a:pos x="3" y="88"/>
                  </a:cxn>
                </a:cxnLst>
                <a:rect l="0" t="0" r="r" b="b"/>
                <a:pathLst>
                  <a:path w="51" h="91">
                    <a:moveTo>
                      <a:pt x="40" y="84"/>
                    </a:moveTo>
                    <a:cubicBezTo>
                      <a:pt x="40" y="83"/>
                      <a:pt x="40" y="83"/>
                      <a:pt x="40" y="83"/>
                    </a:cubicBezTo>
                    <a:cubicBezTo>
                      <a:pt x="42" y="81"/>
                      <a:pt x="42" y="81"/>
                      <a:pt x="42" y="81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6" y="75"/>
                      <a:pt x="46" y="75"/>
                      <a:pt x="46" y="75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46"/>
                      <a:pt x="42" y="46"/>
                      <a:pt x="42" y="46"/>
                    </a:cubicBezTo>
                    <a:cubicBezTo>
                      <a:pt x="42" y="45"/>
                      <a:pt x="42" y="45"/>
                      <a:pt x="42" y="45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38" y="31"/>
                      <a:pt x="38" y="31"/>
                      <a:pt x="38" y="31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1" y="42"/>
                      <a:pt x="21" y="42"/>
                      <a:pt x="21" y="42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8"/>
                      <a:pt x="24" y="48"/>
                      <a:pt x="24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2" y="60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7" y="67"/>
                      <a:pt x="7" y="67"/>
                      <a:pt x="7" y="67"/>
                    </a:cubicBezTo>
                    <a:cubicBezTo>
                      <a:pt x="7" y="67"/>
                      <a:pt x="7" y="67"/>
                      <a:pt x="7" y="67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8" y="71"/>
                      <a:pt x="8" y="71"/>
                      <a:pt x="8" y="71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9" y="75"/>
                      <a:pt x="9" y="75"/>
                      <a:pt x="9" y="75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9" y="76"/>
                      <a:pt x="9" y="76"/>
                      <a:pt x="9" y="76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9" y="78"/>
                      <a:pt x="9" y="78"/>
                      <a:pt x="9" y="78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9" y="80"/>
                      <a:pt x="9" y="80"/>
                      <a:pt x="9" y="80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10" y="83"/>
                      <a:pt x="10" y="83"/>
                      <a:pt x="10" y="83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11" y="84"/>
                      <a:pt x="11" y="84"/>
                      <a:pt x="11" y="84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6" y="86"/>
                      <a:pt x="16" y="86"/>
                      <a:pt x="16" y="86"/>
                    </a:cubicBezTo>
                    <a:cubicBezTo>
                      <a:pt x="16" y="87"/>
                      <a:pt x="16" y="87"/>
                      <a:pt x="16" y="87"/>
                    </a:cubicBezTo>
                    <a:cubicBezTo>
                      <a:pt x="16" y="87"/>
                      <a:pt x="16" y="87"/>
                      <a:pt x="16" y="87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18" y="90"/>
                      <a:pt x="18" y="90"/>
                      <a:pt x="18" y="90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9" y="89"/>
                      <a:pt x="19" y="89"/>
                      <a:pt x="19" y="89"/>
                    </a:cubicBezTo>
                    <a:cubicBezTo>
                      <a:pt x="19" y="89"/>
                      <a:pt x="19" y="89"/>
                      <a:pt x="19" y="89"/>
                    </a:cubicBezTo>
                    <a:cubicBezTo>
                      <a:pt x="19" y="90"/>
                      <a:pt x="19" y="90"/>
                      <a:pt x="19" y="90"/>
                    </a:cubicBezTo>
                    <a:cubicBezTo>
                      <a:pt x="20" y="89"/>
                      <a:pt x="20" y="89"/>
                      <a:pt x="20" y="89"/>
                    </a:cubicBezTo>
                    <a:cubicBezTo>
                      <a:pt x="21" y="89"/>
                      <a:pt x="21" y="89"/>
                      <a:pt x="21" y="89"/>
                    </a:cubicBezTo>
                    <a:cubicBezTo>
                      <a:pt x="23" y="88"/>
                      <a:pt x="23" y="88"/>
                      <a:pt x="23" y="88"/>
                    </a:cubicBezTo>
                    <a:cubicBezTo>
                      <a:pt x="24" y="88"/>
                      <a:pt x="24" y="88"/>
                      <a:pt x="24" y="88"/>
                    </a:cubicBezTo>
                    <a:cubicBezTo>
                      <a:pt x="26" y="87"/>
                      <a:pt x="26" y="87"/>
                      <a:pt x="26" y="87"/>
                    </a:cubicBezTo>
                    <a:cubicBezTo>
                      <a:pt x="26" y="86"/>
                      <a:pt x="26" y="86"/>
                      <a:pt x="26" y="86"/>
                    </a:cubicBezTo>
                    <a:cubicBezTo>
                      <a:pt x="27" y="87"/>
                      <a:pt x="27" y="87"/>
                      <a:pt x="27" y="87"/>
                    </a:cubicBezTo>
                    <a:cubicBezTo>
                      <a:pt x="28" y="87"/>
                      <a:pt x="28" y="87"/>
                      <a:pt x="28" y="8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9" y="86"/>
                      <a:pt x="29" y="86"/>
                      <a:pt x="29" y="86"/>
                    </a:cubicBezTo>
                    <a:cubicBezTo>
                      <a:pt x="28" y="87"/>
                      <a:pt x="28" y="87"/>
                      <a:pt x="28" y="87"/>
                    </a:cubicBezTo>
                    <a:cubicBezTo>
                      <a:pt x="29" y="87"/>
                      <a:pt x="29" y="87"/>
                      <a:pt x="29" y="87"/>
                    </a:cubicBezTo>
                    <a:cubicBezTo>
                      <a:pt x="30" y="86"/>
                      <a:pt x="30" y="86"/>
                      <a:pt x="30" y="86"/>
                    </a:cubicBezTo>
                    <a:cubicBezTo>
                      <a:pt x="30" y="86"/>
                      <a:pt x="30" y="86"/>
                      <a:pt x="30" y="86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4"/>
                      <a:pt x="30" y="84"/>
                      <a:pt x="30" y="84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1" y="85"/>
                      <a:pt x="31" y="85"/>
                      <a:pt x="31" y="85"/>
                    </a:cubicBezTo>
                    <a:cubicBezTo>
                      <a:pt x="31" y="85"/>
                      <a:pt x="31" y="85"/>
                      <a:pt x="31" y="85"/>
                    </a:cubicBezTo>
                    <a:cubicBezTo>
                      <a:pt x="32" y="86"/>
                      <a:pt x="32" y="86"/>
                      <a:pt x="32" y="86"/>
                    </a:cubicBezTo>
                    <a:cubicBezTo>
                      <a:pt x="32" y="86"/>
                      <a:pt x="32" y="86"/>
                      <a:pt x="32" y="86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5"/>
                      <a:pt x="33" y="85"/>
                      <a:pt x="33" y="85"/>
                    </a:cubicBezTo>
                    <a:cubicBezTo>
                      <a:pt x="33" y="86"/>
                      <a:pt x="33" y="86"/>
                      <a:pt x="33" y="86"/>
                    </a:cubicBezTo>
                    <a:cubicBezTo>
                      <a:pt x="34" y="85"/>
                      <a:pt x="34" y="85"/>
                      <a:pt x="34" y="85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36" y="85"/>
                      <a:pt x="36" y="85"/>
                      <a:pt x="36" y="85"/>
                    </a:cubicBezTo>
                    <a:cubicBezTo>
                      <a:pt x="38" y="85"/>
                      <a:pt x="38" y="85"/>
                      <a:pt x="38" y="85"/>
                    </a:cubicBezTo>
                    <a:cubicBezTo>
                      <a:pt x="38" y="85"/>
                      <a:pt x="38" y="85"/>
                      <a:pt x="38" y="85"/>
                    </a:cubicBezTo>
                    <a:cubicBezTo>
                      <a:pt x="37" y="84"/>
                      <a:pt x="37" y="84"/>
                      <a:pt x="37" y="84"/>
                    </a:cubicBezTo>
                    <a:cubicBezTo>
                      <a:pt x="38" y="84"/>
                      <a:pt x="38" y="84"/>
                      <a:pt x="38" y="84"/>
                    </a:cubicBezTo>
                    <a:cubicBezTo>
                      <a:pt x="38" y="84"/>
                      <a:pt x="38" y="84"/>
                      <a:pt x="38" y="84"/>
                    </a:cubicBezTo>
                    <a:cubicBezTo>
                      <a:pt x="39" y="85"/>
                      <a:pt x="39" y="85"/>
                      <a:pt x="39" y="85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5"/>
                      <a:pt x="40" y="84"/>
                    </a:cubicBezTo>
                    <a:close/>
                    <a:moveTo>
                      <a:pt x="21" y="47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lose/>
                    <a:moveTo>
                      <a:pt x="7" y="62"/>
                    </a:moveTo>
                    <a:cubicBezTo>
                      <a:pt x="7" y="61"/>
                      <a:pt x="7" y="61"/>
                      <a:pt x="7" y="61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7" y="62"/>
                      <a:pt x="7" y="62"/>
                      <a:pt x="7" y="62"/>
                    </a:cubicBezTo>
                    <a:cubicBezTo>
                      <a:pt x="7" y="62"/>
                      <a:pt x="7" y="62"/>
                      <a:pt x="7" y="62"/>
                    </a:cubicBezTo>
                    <a:close/>
                    <a:moveTo>
                      <a:pt x="6" y="62"/>
                    </a:moveTo>
                    <a:cubicBezTo>
                      <a:pt x="7" y="63"/>
                      <a:pt x="7" y="63"/>
                      <a:pt x="7" y="63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7" y="64"/>
                      <a:pt x="7" y="64"/>
                      <a:pt x="7" y="64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6" y="62"/>
                      <a:pt x="6" y="62"/>
                      <a:pt x="6" y="62"/>
                    </a:cubicBezTo>
                    <a:close/>
                    <a:moveTo>
                      <a:pt x="17" y="89"/>
                    </a:moveTo>
                    <a:cubicBezTo>
                      <a:pt x="17" y="90"/>
                      <a:pt x="17" y="90"/>
                      <a:pt x="17" y="90"/>
                    </a:cubicBezTo>
                    <a:cubicBezTo>
                      <a:pt x="16" y="90"/>
                      <a:pt x="16" y="90"/>
                      <a:pt x="16" y="90"/>
                    </a:cubicBezTo>
                    <a:cubicBezTo>
                      <a:pt x="16" y="90"/>
                      <a:pt x="16" y="90"/>
                      <a:pt x="16" y="90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89"/>
                      <a:pt x="17" y="89"/>
                    </a:cubicBezTo>
                    <a:close/>
                    <a:moveTo>
                      <a:pt x="16" y="88"/>
                    </a:moveTo>
                    <a:cubicBezTo>
                      <a:pt x="16" y="88"/>
                      <a:pt x="16" y="89"/>
                      <a:pt x="16" y="89"/>
                    </a:cubicBezTo>
                    <a:cubicBezTo>
                      <a:pt x="15" y="89"/>
                      <a:pt x="15" y="89"/>
                      <a:pt x="15" y="89"/>
                    </a:cubicBezTo>
                    <a:cubicBezTo>
                      <a:pt x="16" y="88"/>
                      <a:pt x="16" y="88"/>
                      <a:pt x="16" y="88"/>
                    </a:cubicBezTo>
                    <a:close/>
                    <a:moveTo>
                      <a:pt x="13" y="87"/>
                    </a:moveTo>
                    <a:cubicBezTo>
                      <a:pt x="15" y="87"/>
                      <a:pt x="15" y="87"/>
                      <a:pt x="15" y="87"/>
                    </a:cubicBezTo>
                    <a:cubicBezTo>
                      <a:pt x="15" y="87"/>
                      <a:pt x="15" y="87"/>
                      <a:pt x="15" y="87"/>
                    </a:cubicBezTo>
                    <a:cubicBezTo>
                      <a:pt x="14" y="88"/>
                      <a:pt x="14" y="88"/>
                      <a:pt x="14" y="88"/>
                    </a:cubicBezTo>
                    <a:cubicBezTo>
                      <a:pt x="13" y="87"/>
                      <a:pt x="13" y="87"/>
                      <a:pt x="13" y="87"/>
                    </a:cubicBezTo>
                    <a:cubicBezTo>
                      <a:pt x="13" y="87"/>
                      <a:pt x="13" y="87"/>
                      <a:pt x="13" y="87"/>
                    </a:cubicBezTo>
                    <a:close/>
                    <a:moveTo>
                      <a:pt x="11" y="85"/>
                    </a:moveTo>
                    <a:cubicBezTo>
                      <a:pt x="12" y="86"/>
                      <a:pt x="12" y="86"/>
                      <a:pt x="12" y="86"/>
                    </a:cubicBezTo>
                    <a:cubicBezTo>
                      <a:pt x="12" y="86"/>
                      <a:pt x="12" y="86"/>
                      <a:pt x="12" y="86"/>
                    </a:cubicBezTo>
                    <a:cubicBezTo>
                      <a:pt x="11" y="86"/>
                      <a:pt x="11" y="86"/>
                      <a:pt x="11" y="86"/>
                    </a:cubicBezTo>
                    <a:cubicBezTo>
                      <a:pt x="11" y="85"/>
                      <a:pt x="11" y="85"/>
                      <a:pt x="11" y="85"/>
                    </a:cubicBezTo>
                    <a:close/>
                    <a:moveTo>
                      <a:pt x="9" y="86"/>
                    </a:moveTo>
                    <a:cubicBezTo>
                      <a:pt x="10" y="86"/>
                      <a:pt x="10" y="86"/>
                      <a:pt x="10" y="86"/>
                    </a:cubicBezTo>
                    <a:cubicBezTo>
                      <a:pt x="10" y="86"/>
                      <a:pt x="10" y="86"/>
                      <a:pt x="10" y="86"/>
                    </a:cubicBezTo>
                    <a:cubicBezTo>
                      <a:pt x="10" y="86"/>
                      <a:pt x="9" y="86"/>
                      <a:pt x="9" y="86"/>
                    </a:cubicBezTo>
                    <a:close/>
                    <a:moveTo>
                      <a:pt x="2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3" y="86"/>
                      <a:pt x="3" y="86"/>
                      <a:pt x="3" y="86"/>
                    </a:cubicBezTo>
                    <a:cubicBezTo>
                      <a:pt x="4" y="86"/>
                      <a:pt x="4" y="86"/>
                      <a:pt x="4" y="86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4" y="88"/>
                      <a:pt x="4" y="88"/>
                      <a:pt x="4" y="88"/>
                    </a:cubicBezTo>
                    <a:cubicBezTo>
                      <a:pt x="5" y="89"/>
                      <a:pt x="5" y="89"/>
                      <a:pt x="5" y="89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4" y="89"/>
                      <a:pt x="4" y="89"/>
                      <a:pt x="4" y="89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3" y="88"/>
                      <a:pt x="3" y="88"/>
                      <a:pt x="3" y="88"/>
                    </a:cubicBezTo>
                    <a:cubicBezTo>
                      <a:pt x="2" y="88"/>
                      <a:pt x="2" y="88"/>
                      <a:pt x="2" y="88"/>
                    </a:cubicBezTo>
                    <a:lnTo>
                      <a:pt x="2" y="87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4" name="Freeform 1196">
                <a:extLst>
                  <a:ext uri="{FF2B5EF4-FFF2-40B4-BE49-F238E27FC236}">
                    <a16:creationId xmlns:a16="http://schemas.microsoft.com/office/drawing/2014/main" xmlns="" id="{B6BBBA8B-0AF8-48F5-A5F4-41FA486B1B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84332" y="3529543"/>
                <a:ext cx="166719" cy="118094"/>
              </a:xfrm>
              <a:custGeom>
                <a:avLst/>
                <a:gdLst/>
                <a:ahLst/>
                <a:cxnLst>
                  <a:cxn ang="0">
                    <a:pos x="69" y="46"/>
                  </a:cxn>
                  <a:cxn ang="0">
                    <a:pos x="72" y="43"/>
                  </a:cxn>
                  <a:cxn ang="0">
                    <a:pos x="64" y="27"/>
                  </a:cxn>
                  <a:cxn ang="0">
                    <a:pos x="67" y="16"/>
                  </a:cxn>
                  <a:cxn ang="0">
                    <a:pos x="69" y="11"/>
                  </a:cxn>
                  <a:cxn ang="0">
                    <a:pos x="69" y="8"/>
                  </a:cxn>
                  <a:cxn ang="0">
                    <a:pos x="69" y="8"/>
                  </a:cxn>
                  <a:cxn ang="0">
                    <a:pos x="53" y="5"/>
                  </a:cxn>
                  <a:cxn ang="0">
                    <a:pos x="45" y="3"/>
                  </a:cxn>
                  <a:cxn ang="0">
                    <a:pos x="40" y="0"/>
                  </a:cxn>
                  <a:cxn ang="0">
                    <a:pos x="40" y="3"/>
                  </a:cxn>
                  <a:cxn ang="0">
                    <a:pos x="40" y="5"/>
                  </a:cxn>
                  <a:cxn ang="0">
                    <a:pos x="37" y="5"/>
                  </a:cxn>
                  <a:cxn ang="0">
                    <a:pos x="32" y="5"/>
                  </a:cxn>
                  <a:cxn ang="0">
                    <a:pos x="26" y="8"/>
                  </a:cxn>
                  <a:cxn ang="0">
                    <a:pos x="24" y="11"/>
                  </a:cxn>
                  <a:cxn ang="0">
                    <a:pos x="18" y="11"/>
                  </a:cxn>
                  <a:cxn ang="0">
                    <a:pos x="16" y="21"/>
                  </a:cxn>
                  <a:cxn ang="0">
                    <a:pos x="18" y="21"/>
                  </a:cxn>
                  <a:cxn ang="0">
                    <a:pos x="21" y="24"/>
                  </a:cxn>
                  <a:cxn ang="0">
                    <a:pos x="18" y="27"/>
                  </a:cxn>
                  <a:cxn ang="0">
                    <a:pos x="26" y="35"/>
                  </a:cxn>
                  <a:cxn ang="0">
                    <a:pos x="26" y="32"/>
                  </a:cxn>
                  <a:cxn ang="0">
                    <a:pos x="29" y="32"/>
                  </a:cxn>
                  <a:cxn ang="0">
                    <a:pos x="29" y="40"/>
                  </a:cxn>
                  <a:cxn ang="0">
                    <a:pos x="34" y="38"/>
                  </a:cxn>
                  <a:cxn ang="0">
                    <a:pos x="42" y="40"/>
                  </a:cxn>
                  <a:cxn ang="0">
                    <a:pos x="42" y="38"/>
                  </a:cxn>
                  <a:cxn ang="0">
                    <a:pos x="45" y="40"/>
                  </a:cxn>
                  <a:cxn ang="0">
                    <a:pos x="53" y="43"/>
                  </a:cxn>
                  <a:cxn ang="0">
                    <a:pos x="56" y="48"/>
                  </a:cxn>
                  <a:cxn ang="0">
                    <a:pos x="64" y="48"/>
                  </a:cxn>
                  <a:cxn ang="0">
                    <a:pos x="67" y="48"/>
                  </a:cxn>
                  <a:cxn ang="0">
                    <a:pos x="16" y="16"/>
                  </a:cxn>
                  <a:cxn ang="0">
                    <a:pos x="13" y="19"/>
                  </a:cxn>
                  <a:cxn ang="0">
                    <a:pos x="13" y="19"/>
                  </a:cxn>
                  <a:cxn ang="0">
                    <a:pos x="5" y="21"/>
                  </a:cxn>
                  <a:cxn ang="0">
                    <a:pos x="2" y="21"/>
                  </a:cxn>
                  <a:cxn ang="0">
                    <a:pos x="5" y="19"/>
                  </a:cxn>
                  <a:cxn ang="0">
                    <a:pos x="5" y="16"/>
                  </a:cxn>
                  <a:cxn ang="0">
                    <a:pos x="8" y="19"/>
                  </a:cxn>
                  <a:cxn ang="0">
                    <a:pos x="13" y="21"/>
                  </a:cxn>
                  <a:cxn ang="0">
                    <a:pos x="8" y="21"/>
                  </a:cxn>
                  <a:cxn ang="0">
                    <a:pos x="8" y="24"/>
                  </a:cxn>
                  <a:cxn ang="0">
                    <a:pos x="13" y="24"/>
                  </a:cxn>
                  <a:cxn ang="0">
                    <a:pos x="18" y="27"/>
                  </a:cxn>
                  <a:cxn ang="0">
                    <a:pos x="13" y="27"/>
                  </a:cxn>
                  <a:cxn ang="0">
                    <a:pos x="0" y="40"/>
                  </a:cxn>
                  <a:cxn ang="0">
                    <a:pos x="5" y="40"/>
                  </a:cxn>
                  <a:cxn ang="0">
                    <a:pos x="5" y="35"/>
                  </a:cxn>
                  <a:cxn ang="0">
                    <a:pos x="10" y="32"/>
                  </a:cxn>
                  <a:cxn ang="0">
                    <a:pos x="13" y="29"/>
                  </a:cxn>
                  <a:cxn ang="0">
                    <a:pos x="13" y="29"/>
                  </a:cxn>
                  <a:cxn ang="0">
                    <a:pos x="10" y="27"/>
                  </a:cxn>
                  <a:cxn ang="0">
                    <a:pos x="5" y="27"/>
                  </a:cxn>
                  <a:cxn ang="0">
                    <a:pos x="2" y="27"/>
                  </a:cxn>
                  <a:cxn ang="0">
                    <a:pos x="2" y="27"/>
                  </a:cxn>
                  <a:cxn ang="0">
                    <a:pos x="0" y="29"/>
                  </a:cxn>
                  <a:cxn ang="0">
                    <a:pos x="0" y="29"/>
                  </a:cxn>
                  <a:cxn ang="0">
                    <a:pos x="0" y="32"/>
                  </a:cxn>
                  <a:cxn ang="0">
                    <a:pos x="2" y="35"/>
                  </a:cxn>
                  <a:cxn ang="0">
                    <a:pos x="2" y="38"/>
                  </a:cxn>
                  <a:cxn ang="0">
                    <a:pos x="0" y="40"/>
                  </a:cxn>
                </a:cxnLst>
                <a:rect l="0" t="0" r="r" b="b"/>
                <a:pathLst>
                  <a:path w="72" h="51">
                    <a:moveTo>
                      <a:pt x="67" y="48"/>
                    </a:moveTo>
                    <a:lnTo>
                      <a:pt x="69" y="46"/>
                    </a:lnTo>
                    <a:lnTo>
                      <a:pt x="69" y="43"/>
                    </a:lnTo>
                    <a:lnTo>
                      <a:pt x="72" y="43"/>
                    </a:lnTo>
                    <a:lnTo>
                      <a:pt x="72" y="40"/>
                    </a:lnTo>
                    <a:lnTo>
                      <a:pt x="64" y="27"/>
                    </a:lnTo>
                    <a:lnTo>
                      <a:pt x="67" y="19"/>
                    </a:lnTo>
                    <a:lnTo>
                      <a:pt x="67" y="16"/>
                    </a:lnTo>
                    <a:lnTo>
                      <a:pt x="69" y="13"/>
                    </a:lnTo>
                    <a:lnTo>
                      <a:pt x="69" y="11"/>
                    </a:lnTo>
                    <a:lnTo>
                      <a:pt x="72" y="8"/>
                    </a:lnTo>
                    <a:lnTo>
                      <a:pt x="69" y="8"/>
                    </a:lnTo>
                    <a:lnTo>
                      <a:pt x="69" y="5"/>
                    </a:lnTo>
                    <a:lnTo>
                      <a:pt x="69" y="8"/>
                    </a:lnTo>
                    <a:lnTo>
                      <a:pt x="59" y="8"/>
                    </a:lnTo>
                    <a:lnTo>
                      <a:pt x="53" y="5"/>
                    </a:lnTo>
                    <a:lnTo>
                      <a:pt x="48" y="5"/>
                    </a:lnTo>
                    <a:lnTo>
                      <a:pt x="45" y="3"/>
                    </a:lnTo>
                    <a:lnTo>
                      <a:pt x="42" y="3"/>
                    </a:lnTo>
                    <a:lnTo>
                      <a:pt x="40" y="0"/>
                    </a:lnTo>
                    <a:lnTo>
                      <a:pt x="40" y="3"/>
                    </a:lnTo>
                    <a:lnTo>
                      <a:pt x="40" y="3"/>
                    </a:lnTo>
                    <a:lnTo>
                      <a:pt x="40" y="3"/>
                    </a:lnTo>
                    <a:lnTo>
                      <a:pt x="40" y="5"/>
                    </a:lnTo>
                    <a:lnTo>
                      <a:pt x="37" y="8"/>
                    </a:lnTo>
                    <a:lnTo>
                      <a:pt x="37" y="5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9" y="8"/>
                    </a:lnTo>
                    <a:lnTo>
                      <a:pt x="26" y="8"/>
                    </a:lnTo>
                    <a:lnTo>
                      <a:pt x="24" y="8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18" y="11"/>
                    </a:lnTo>
                    <a:lnTo>
                      <a:pt x="16" y="13"/>
                    </a:lnTo>
                    <a:lnTo>
                      <a:pt x="16" y="21"/>
                    </a:lnTo>
                    <a:lnTo>
                      <a:pt x="18" y="24"/>
                    </a:lnTo>
                    <a:lnTo>
                      <a:pt x="18" y="21"/>
                    </a:lnTo>
                    <a:lnTo>
                      <a:pt x="21" y="21"/>
                    </a:lnTo>
                    <a:lnTo>
                      <a:pt x="21" y="24"/>
                    </a:lnTo>
                    <a:lnTo>
                      <a:pt x="18" y="24"/>
                    </a:lnTo>
                    <a:lnTo>
                      <a:pt x="18" y="27"/>
                    </a:lnTo>
                    <a:lnTo>
                      <a:pt x="21" y="32"/>
                    </a:lnTo>
                    <a:lnTo>
                      <a:pt x="26" y="35"/>
                    </a:lnTo>
                    <a:lnTo>
                      <a:pt x="26" y="35"/>
                    </a:lnTo>
                    <a:lnTo>
                      <a:pt x="26" y="32"/>
                    </a:lnTo>
                    <a:lnTo>
                      <a:pt x="29" y="29"/>
                    </a:lnTo>
                    <a:lnTo>
                      <a:pt x="29" y="32"/>
                    </a:lnTo>
                    <a:lnTo>
                      <a:pt x="29" y="40"/>
                    </a:lnTo>
                    <a:lnTo>
                      <a:pt x="29" y="40"/>
                    </a:lnTo>
                    <a:lnTo>
                      <a:pt x="29" y="40"/>
                    </a:lnTo>
                    <a:lnTo>
                      <a:pt x="34" y="38"/>
                    </a:lnTo>
                    <a:lnTo>
                      <a:pt x="37" y="38"/>
                    </a:lnTo>
                    <a:lnTo>
                      <a:pt x="42" y="40"/>
                    </a:lnTo>
                    <a:lnTo>
                      <a:pt x="42" y="40"/>
                    </a:lnTo>
                    <a:lnTo>
                      <a:pt x="42" y="38"/>
                    </a:lnTo>
                    <a:lnTo>
                      <a:pt x="45" y="38"/>
                    </a:lnTo>
                    <a:lnTo>
                      <a:pt x="45" y="40"/>
                    </a:lnTo>
                    <a:lnTo>
                      <a:pt x="48" y="40"/>
                    </a:lnTo>
                    <a:lnTo>
                      <a:pt x="53" y="43"/>
                    </a:lnTo>
                    <a:lnTo>
                      <a:pt x="53" y="46"/>
                    </a:lnTo>
                    <a:lnTo>
                      <a:pt x="56" y="48"/>
                    </a:lnTo>
                    <a:lnTo>
                      <a:pt x="59" y="51"/>
                    </a:lnTo>
                    <a:lnTo>
                      <a:pt x="64" y="48"/>
                    </a:lnTo>
                    <a:lnTo>
                      <a:pt x="67" y="48"/>
                    </a:lnTo>
                    <a:lnTo>
                      <a:pt x="67" y="48"/>
                    </a:lnTo>
                    <a:close/>
                    <a:moveTo>
                      <a:pt x="13" y="19"/>
                    </a:moveTo>
                    <a:lnTo>
                      <a:pt x="16" y="16"/>
                    </a:lnTo>
                    <a:lnTo>
                      <a:pt x="16" y="19"/>
                    </a:lnTo>
                    <a:lnTo>
                      <a:pt x="13" y="19"/>
                    </a:lnTo>
                    <a:lnTo>
                      <a:pt x="13" y="19"/>
                    </a:lnTo>
                    <a:lnTo>
                      <a:pt x="13" y="19"/>
                    </a:lnTo>
                    <a:close/>
                    <a:moveTo>
                      <a:pt x="8" y="24"/>
                    </a:moveTo>
                    <a:lnTo>
                      <a:pt x="5" y="21"/>
                    </a:lnTo>
                    <a:lnTo>
                      <a:pt x="5" y="21"/>
                    </a:lnTo>
                    <a:lnTo>
                      <a:pt x="2" y="21"/>
                    </a:lnTo>
                    <a:lnTo>
                      <a:pt x="0" y="21"/>
                    </a:lnTo>
                    <a:lnTo>
                      <a:pt x="5" y="19"/>
                    </a:lnTo>
                    <a:lnTo>
                      <a:pt x="5" y="19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9"/>
                    </a:lnTo>
                    <a:lnTo>
                      <a:pt x="10" y="19"/>
                    </a:lnTo>
                    <a:lnTo>
                      <a:pt x="13" y="21"/>
                    </a:lnTo>
                    <a:lnTo>
                      <a:pt x="10" y="21"/>
                    </a:lnTo>
                    <a:lnTo>
                      <a:pt x="8" y="21"/>
                    </a:lnTo>
                    <a:lnTo>
                      <a:pt x="8" y="24"/>
                    </a:lnTo>
                    <a:lnTo>
                      <a:pt x="8" y="24"/>
                    </a:lnTo>
                    <a:close/>
                    <a:moveTo>
                      <a:pt x="13" y="27"/>
                    </a:moveTo>
                    <a:lnTo>
                      <a:pt x="13" y="24"/>
                    </a:lnTo>
                    <a:lnTo>
                      <a:pt x="16" y="24"/>
                    </a:lnTo>
                    <a:lnTo>
                      <a:pt x="18" y="27"/>
                    </a:lnTo>
                    <a:lnTo>
                      <a:pt x="16" y="29"/>
                    </a:lnTo>
                    <a:lnTo>
                      <a:pt x="13" y="27"/>
                    </a:lnTo>
                    <a:lnTo>
                      <a:pt x="13" y="27"/>
                    </a:lnTo>
                    <a:close/>
                    <a:moveTo>
                      <a:pt x="0" y="40"/>
                    </a:moveTo>
                    <a:lnTo>
                      <a:pt x="2" y="43"/>
                    </a:lnTo>
                    <a:lnTo>
                      <a:pt x="5" y="40"/>
                    </a:lnTo>
                    <a:lnTo>
                      <a:pt x="5" y="38"/>
                    </a:lnTo>
                    <a:lnTo>
                      <a:pt x="5" y="35"/>
                    </a:lnTo>
                    <a:lnTo>
                      <a:pt x="10" y="35"/>
                    </a:lnTo>
                    <a:lnTo>
                      <a:pt x="10" y="32"/>
                    </a:lnTo>
                    <a:lnTo>
                      <a:pt x="13" y="29"/>
                    </a:lnTo>
                    <a:lnTo>
                      <a:pt x="13" y="29"/>
                    </a:lnTo>
                    <a:lnTo>
                      <a:pt x="16" y="29"/>
                    </a:lnTo>
                    <a:lnTo>
                      <a:pt x="13" y="29"/>
                    </a:lnTo>
                    <a:lnTo>
                      <a:pt x="13" y="29"/>
                    </a:lnTo>
                    <a:lnTo>
                      <a:pt x="10" y="27"/>
                    </a:lnTo>
                    <a:lnTo>
                      <a:pt x="8" y="27"/>
                    </a:lnTo>
                    <a:lnTo>
                      <a:pt x="5" y="27"/>
                    </a:lnTo>
                    <a:lnTo>
                      <a:pt x="5" y="27"/>
                    </a:lnTo>
                    <a:lnTo>
                      <a:pt x="2" y="27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0" y="27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5"/>
                    </a:lnTo>
                    <a:lnTo>
                      <a:pt x="2" y="35"/>
                    </a:lnTo>
                    <a:lnTo>
                      <a:pt x="2" y="35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5" name="Freeform 1197">
                <a:extLst>
                  <a:ext uri="{FF2B5EF4-FFF2-40B4-BE49-F238E27FC236}">
                    <a16:creationId xmlns:a16="http://schemas.microsoft.com/office/drawing/2014/main" xmlns="" id="{9B18EE58-344B-41F9-9955-D67DBBAEB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3492" y="3617534"/>
                <a:ext cx="199136" cy="104200"/>
              </a:xfrm>
              <a:custGeom>
                <a:avLst/>
                <a:gdLst/>
                <a:ahLst/>
                <a:cxnLst>
                  <a:cxn ang="0">
                    <a:pos x="86" y="32"/>
                  </a:cxn>
                  <a:cxn ang="0">
                    <a:pos x="84" y="24"/>
                  </a:cxn>
                  <a:cxn ang="0">
                    <a:pos x="81" y="21"/>
                  </a:cxn>
                  <a:cxn ang="0">
                    <a:pos x="81" y="16"/>
                  </a:cxn>
                  <a:cxn ang="0">
                    <a:pos x="78" y="13"/>
                  </a:cxn>
                  <a:cxn ang="0">
                    <a:pos x="73" y="10"/>
                  </a:cxn>
                  <a:cxn ang="0">
                    <a:pos x="65" y="10"/>
                  </a:cxn>
                  <a:cxn ang="0">
                    <a:pos x="62" y="5"/>
                  </a:cxn>
                  <a:cxn ang="0">
                    <a:pos x="54" y="2"/>
                  </a:cxn>
                  <a:cxn ang="0">
                    <a:pos x="51" y="0"/>
                  </a:cxn>
                  <a:cxn ang="0">
                    <a:pos x="51" y="2"/>
                  </a:cxn>
                  <a:cxn ang="0">
                    <a:pos x="43" y="0"/>
                  </a:cxn>
                  <a:cxn ang="0">
                    <a:pos x="38" y="2"/>
                  </a:cxn>
                  <a:cxn ang="0">
                    <a:pos x="38" y="13"/>
                  </a:cxn>
                  <a:cxn ang="0">
                    <a:pos x="33" y="21"/>
                  </a:cxn>
                  <a:cxn ang="0">
                    <a:pos x="27" y="18"/>
                  </a:cxn>
                  <a:cxn ang="0">
                    <a:pos x="19" y="10"/>
                  </a:cxn>
                  <a:cxn ang="0">
                    <a:pos x="19" y="5"/>
                  </a:cxn>
                  <a:cxn ang="0">
                    <a:pos x="14" y="8"/>
                  </a:cxn>
                  <a:cxn ang="0">
                    <a:pos x="9" y="10"/>
                  </a:cxn>
                  <a:cxn ang="0">
                    <a:pos x="6" y="16"/>
                  </a:cxn>
                  <a:cxn ang="0">
                    <a:pos x="6" y="21"/>
                  </a:cxn>
                  <a:cxn ang="0">
                    <a:pos x="3" y="26"/>
                  </a:cxn>
                  <a:cxn ang="0">
                    <a:pos x="0" y="32"/>
                  </a:cxn>
                  <a:cxn ang="0">
                    <a:pos x="3" y="40"/>
                  </a:cxn>
                  <a:cxn ang="0">
                    <a:pos x="6" y="40"/>
                  </a:cxn>
                  <a:cxn ang="0">
                    <a:pos x="11" y="34"/>
                  </a:cxn>
                  <a:cxn ang="0">
                    <a:pos x="22" y="32"/>
                  </a:cxn>
                  <a:cxn ang="0">
                    <a:pos x="27" y="34"/>
                  </a:cxn>
                  <a:cxn ang="0">
                    <a:pos x="33" y="32"/>
                  </a:cxn>
                  <a:cxn ang="0">
                    <a:pos x="35" y="32"/>
                  </a:cxn>
                  <a:cxn ang="0">
                    <a:pos x="41" y="34"/>
                  </a:cxn>
                  <a:cxn ang="0">
                    <a:pos x="46" y="32"/>
                  </a:cxn>
                  <a:cxn ang="0">
                    <a:pos x="57" y="37"/>
                  </a:cxn>
                  <a:cxn ang="0">
                    <a:pos x="62" y="40"/>
                  </a:cxn>
                  <a:cxn ang="0">
                    <a:pos x="70" y="45"/>
                  </a:cxn>
                  <a:cxn ang="0">
                    <a:pos x="70" y="45"/>
                  </a:cxn>
                  <a:cxn ang="0">
                    <a:pos x="81" y="42"/>
                  </a:cxn>
                  <a:cxn ang="0">
                    <a:pos x="84" y="40"/>
                  </a:cxn>
                  <a:cxn ang="0">
                    <a:pos x="86" y="34"/>
                  </a:cxn>
                </a:cxnLst>
                <a:rect l="0" t="0" r="r" b="b"/>
                <a:pathLst>
                  <a:path w="86" h="45">
                    <a:moveTo>
                      <a:pt x="86" y="34"/>
                    </a:moveTo>
                    <a:lnTo>
                      <a:pt x="86" y="32"/>
                    </a:lnTo>
                    <a:lnTo>
                      <a:pt x="84" y="29"/>
                    </a:lnTo>
                    <a:lnTo>
                      <a:pt x="84" y="24"/>
                    </a:lnTo>
                    <a:lnTo>
                      <a:pt x="81" y="24"/>
                    </a:lnTo>
                    <a:lnTo>
                      <a:pt x="81" y="21"/>
                    </a:lnTo>
                    <a:lnTo>
                      <a:pt x="81" y="18"/>
                    </a:lnTo>
                    <a:lnTo>
                      <a:pt x="81" y="16"/>
                    </a:lnTo>
                    <a:lnTo>
                      <a:pt x="78" y="16"/>
                    </a:lnTo>
                    <a:lnTo>
                      <a:pt x="78" y="13"/>
                    </a:lnTo>
                    <a:lnTo>
                      <a:pt x="78" y="13"/>
                    </a:lnTo>
                    <a:lnTo>
                      <a:pt x="73" y="10"/>
                    </a:lnTo>
                    <a:lnTo>
                      <a:pt x="68" y="13"/>
                    </a:lnTo>
                    <a:lnTo>
                      <a:pt x="65" y="10"/>
                    </a:lnTo>
                    <a:lnTo>
                      <a:pt x="62" y="8"/>
                    </a:lnTo>
                    <a:lnTo>
                      <a:pt x="62" y="5"/>
                    </a:lnTo>
                    <a:lnTo>
                      <a:pt x="57" y="2"/>
                    </a:lnTo>
                    <a:lnTo>
                      <a:pt x="54" y="2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51" y="2"/>
                    </a:lnTo>
                    <a:lnTo>
                      <a:pt x="51" y="2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8" y="2"/>
                    </a:lnTo>
                    <a:lnTo>
                      <a:pt x="38" y="2"/>
                    </a:lnTo>
                    <a:lnTo>
                      <a:pt x="38" y="8"/>
                    </a:lnTo>
                    <a:lnTo>
                      <a:pt x="38" y="13"/>
                    </a:lnTo>
                    <a:lnTo>
                      <a:pt x="38" y="16"/>
                    </a:lnTo>
                    <a:lnTo>
                      <a:pt x="33" y="21"/>
                    </a:lnTo>
                    <a:lnTo>
                      <a:pt x="30" y="21"/>
                    </a:lnTo>
                    <a:lnTo>
                      <a:pt x="27" y="18"/>
                    </a:lnTo>
                    <a:lnTo>
                      <a:pt x="27" y="16"/>
                    </a:lnTo>
                    <a:lnTo>
                      <a:pt x="19" y="1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7" y="8"/>
                    </a:lnTo>
                    <a:lnTo>
                      <a:pt x="14" y="8"/>
                    </a:lnTo>
                    <a:lnTo>
                      <a:pt x="11" y="10"/>
                    </a:lnTo>
                    <a:lnTo>
                      <a:pt x="9" y="10"/>
                    </a:lnTo>
                    <a:lnTo>
                      <a:pt x="6" y="13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21"/>
                    </a:lnTo>
                    <a:lnTo>
                      <a:pt x="3" y="24"/>
                    </a:lnTo>
                    <a:lnTo>
                      <a:pt x="3" y="26"/>
                    </a:lnTo>
                    <a:lnTo>
                      <a:pt x="3" y="29"/>
                    </a:lnTo>
                    <a:lnTo>
                      <a:pt x="0" y="32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3" y="40"/>
                    </a:lnTo>
                    <a:lnTo>
                      <a:pt x="6" y="40"/>
                    </a:lnTo>
                    <a:lnTo>
                      <a:pt x="6" y="37"/>
                    </a:lnTo>
                    <a:lnTo>
                      <a:pt x="11" y="34"/>
                    </a:lnTo>
                    <a:lnTo>
                      <a:pt x="17" y="32"/>
                    </a:lnTo>
                    <a:lnTo>
                      <a:pt x="22" y="32"/>
                    </a:lnTo>
                    <a:lnTo>
                      <a:pt x="25" y="32"/>
                    </a:lnTo>
                    <a:lnTo>
                      <a:pt x="27" y="34"/>
                    </a:lnTo>
                    <a:lnTo>
                      <a:pt x="30" y="32"/>
                    </a:lnTo>
                    <a:lnTo>
                      <a:pt x="33" y="32"/>
                    </a:lnTo>
                    <a:lnTo>
                      <a:pt x="33" y="32"/>
                    </a:lnTo>
                    <a:lnTo>
                      <a:pt x="35" y="32"/>
                    </a:lnTo>
                    <a:lnTo>
                      <a:pt x="38" y="34"/>
                    </a:lnTo>
                    <a:lnTo>
                      <a:pt x="41" y="34"/>
                    </a:lnTo>
                    <a:lnTo>
                      <a:pt x="43" y="34"/>
                    </a:lnTo>
                    <a:lnTo>
                      <a:pt x="46" y="32"/>
                    </a:lnTo>
                    <a:lnTo>
                      <a:pt x="51" y="34"/>
                    </a:lnTo>
                    <a:lnTo>
                      <a:pt x="57" y="37"/>
                    </a:lnTo>
                    <a:lnTo>
                      <a:pt x="60" y="40"/>
                    </a:lnTo>
                    <a:lnTo>
                      <a:pt x="62" y="40"/>
                    </a:lnTo>
                    <a:lnTo>
                      <a:pt x="65" y="45"/>
                    </a:lnTo>
                    <a:lnTo>
                      <a:pt x="70" y="45"/>
                    </a:lnTo>
                    <a:lnTo>
                      <a:pt x="70" y="45"/>
                    </a:lnTo>
                    <a:lnTo>
                      <a:pt x="70" y="45"/>
                    </a:lnTo>
                    <a:lnTo>
                      <a:pt x="76" y="45"/>
                    </a:lnTo>
                    <a:lnTo>
                      <a:pt x="81" y="42"/>
                    </a:lnTo>
                    <a:lnTo>
                      <a:pt x="81" y="40"/>
                    </a:lnTo>
                    <a:lnTo>
                      <a:pt x="84" y="40"/>
                    </a:lnTo>
                    <a:lnTo>
                      <a:pt x="84" y="34"/>
                    </a:lnTo>
                    <a:lnTo>
                      <a:pt x="86" y="34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6" name="Freeform 1198">
                <a:extLst>
                  <a:ext uri="{FF2B5EF4-FFF2-40B4-BE49-F238E27FC236}">
                    <a16:creationId xmlns:a16="http://schemas.microsoft.com/office/drawing/2014/main" xmlns="" id="{400F89CD-E9DC-438E-8357-788564D445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37" y="3691632"/>
                <a:ext cx="155143" cy="111146"/>
              </a:xfrm>
              <a:custGeom>
                <a:avLst/>
                <a:gdLst/>
                <a:ahLst/>
                <a:cxnLst>
                  <a:cxn ang="0">
                    <a:pos x="22" y="35"/>
                  </a:cxn>
                  <a:cxn ang="0">
                    <a:pos x="22" y="29"/>
                  </a:cxn>
                  <a:cxn ang="0">
                    <a:pos x="24" y="29"/>
                  </a:cxn>
                  <a:cxn ang="0">
                    <a:pos x="22" y="27"/>
                  </a:cxn>
                  <a:cxn ang="0">
                    <a:pos x="19" y="27"/>
                  </a:cxn>
                  <a:cxn ang="0">
                    <a:pos x="19" y="24"/>
                  </a:cxn>
                  <a:cxn ang="0">
                    <a:pos x="19" y="21"/>
                  </a:cxn>
                  <a:cxn ang="0">
                    <a:pos x="14" y="24"/>
                  </a:cxn>
                  <a:cxn ang="0">
                    <a:pos x="8" y="21"/>
                  </a:cxn>
                  <a:cxn ang="0">
                    <a:pos x="6" y="16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3" y="16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3" y="8"/>
                  </a:cxn>
                  <a:cxn ang="0">
                    <a:pos x="3" y="5"/>
                  </a:cxn>
                  <a:cxn ang="0">
                    <a:pos x="8" y="2"/>
                  </a:cxn>
                  <a:cxn ang="0">
                    <a:pos x="14" y="0"/>
                  </a:cxn>
                  <a:cxn ang="0">
                    <a:pos x="19" y="0"/>
                  </a:cxn>
                  <a:cxn ang="0">
                    <a:pos x="22" y="0"/>
                  </a:cxn>
                  <a:cxn ang="0">
                    <a:pos x="24" y="2"/>
                  </a:cxn>
                  <a:cxn ang="0">
                    <a:pos x="27" y="0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2" y="0"/>
                  </a:cxn>
                  <a:cxn ang="0">
                    <a:pos x="35" y="2"/>
                  </a:cxn>
                  <a:cxn ang="0">
                    <a:pos x="38" y="2"/>
                  </a:cxn>
                  <a:cxn ang="0">
                    <a:pos x="40" y="2"/>
                  </a:cxn>
                  <a:cxn ang="0">
                    <a:pos x="43" y="0"/>
                  </a:cxn>
                  <a:cxn ang="0">
                    <a:pos x="48" y="2"/>
                  </a:cxn>
                  <a:cxn ang="0">
                    <a:pos x="54" y="5"/>
                  </a:cxn>
                  <a:cxn ang="0">
                    <a:pos x="57" y="8"/>
                  </a:cxn>
                  <a:cxn ang="0">
                    <a:pos x="59" y="8"/>
                  </a:cxn>
                  <a:cxn ang="0">
                    <a:pos x="62" y="13"/>
                  </a:cxn>
                  <a:cxn ang="0">
                    <a:pos x="67" y="13"/>
                  </a:cxn>
                  <a:cxn ang="0">
                    <a:pos x="67" y="13"/>
                  </a:cxn>
                  <a:cxn ang="0">
                    <a:pos x="65" y="19"/>
                  </a:cxn>
                  <a:cxn ang="0">
                    <a:pos x="67" y="19"/>
                  </a:cxn>
                  <a:cxn ang="0">
                    <a:pos x="67" y="21"/>
                  </a:cxn>
                  <a:cxn ang="0">
                    <a:pos x="62" y="24"/>
                  </a:cxn>
                  <a:cxn ang="0">
                    <a:pos x="59" y="29"/>
                  </a:cxn>
                  <a:cxn ang="0">
                    <a:pos x="57" y="29"/>
                  </a:cxn>
                  <a:cxn ang="0">
                    <a:pos x="57" y="32"/>
                  </a:cxn>
                  <a:cxn ang="0">
                    <a:pos x="59" y="35"/>
                  </a:cxn>
                  <a:cxn ang="0">
                    <a:pos x="59" y="37"/>
                  </a:cxn>
                  <a:cxn ang="0">
                    <a:pos x="57" y="37"/>
                  </a:cxn>
                  <a:cxn ang="0">
                    <a:pos x="57" y="37"/>
                  </a:cxn>
                  <a:cxn ang="0">
                    <a:pos x="54" y="37"/>
                  </a:cxn>
                  <a:cxn ang="0">
                    <a:pos x="54" y="40"/>
                  </a:cxn>
                  <a:cxn ang="0">
                    <a:pos x="48" y="40"/>
                  </a:cxn>
                  <a:cxn ang="0">
                    <a:pos x="51" y="45"/>
                  </a:cxn>
                  <a:cxn ang="0">
                    <a:pos x="48" y="45"/>
                  </a:cxn>
                  <a:cxn ang="0">
                    <a:pos x="43" y="45"/>
                  </a:cxn>
                  <a:cxn ang="0">
                    <a:pos x="40" y="45"/>
                  </a:cxn>
                  <a:cxn ang="0">
                    <a:pos x="35" y="45"/>
                  </a:cxn>
                  <a:cxn ang="0">
                    <a:pos x="32" y="48"/>
                  </a:cxn>
                  <a:cxn ang="0">
                    <a:pos x="30" y="45"/>
                  </a:cxn>
                  <a:cxn ang="0">
                    <a:pos x="32" y="43"/>
                  </a:cxn>
                  <a:cxn ang="0">
                    <a:pos x="30" y="37"/>
                  </a:cxn>
                  <a:cxn ang="0">
                    <a:pos x="27" y="37"/>
                  </a:cxn>
                  <a:cxn ang="0">
                    <a:pos x="24" y="35"/>
                  </a:cxn>
                  <a:cxn ang="0">
                    <a:pos x="22" y="35"/>
                  </a:cxn>
                </a:cxnLst>
                <a:rect l="0" t="0" r="r" b="b"/>
                <a:pathLst>
                  <a:path w="67" h="48">
                    <a:moveTo>
                      <a:pt x="22" y="35"/>
                    </a:moveTo>
                    <a:lnTo>
                      <a:pt x="22" y="29"/>
                    </a:lnTo>
                    <a:lnTo>
                      <a:pt x="24" y="29"/>
                    </a:lnTo>
                    <a:lnTo>
                      <a:pt x="22" y="27"/>
                    </a:lnTo>
                    <a:lnTo>
                      <a:pt x="19" y="27"/>
                    </a:lnTo>
                    <a:lnTo>
                      <a:pt x="19" y="24"/>
                    </a:lnTo>
                    <a:lnTo>
                      <a:pt x="19" y="21"/>
                    </a:lnTo>
                    <a:lnTo>
                      <a:pt x="14" y="24"/>
                    </a:lnTo>
                    <a:lnTo>
                      <a:pt x="8" y="21"/>
                    </a:lnTo>
                    <a:lnTo>
                      <a:pt x="6" y="16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3" y="16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5"/>
                    </a:lnTo>
                    <a:lnTo>
                      <a:pt x="8" y="2"/>
                    </a:lnTo>
                    <a:lnTo>
                      <a:pt x="14" y="0"/>
                    </a:lnTo>
                    <a:lnTo>
                      <a:pt x="19" y="0"/>
                    </a:lnTo>
                    <a:lnTo>
                      <a:pt x="22" y="0"/>
                    </a:lnTo>
                    <a:lnTo>
                      <a:pt x="24" y="2"/>
                    </a:lnTo>
                    <a:lnTo>
                      <a:pt x="27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2" y="0"/>
                    </a:lnTo>
                    <a:lnTo>
                      <a:pt x="35" y="2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3" y="0"/>
                    </a:lnTo>
                    <a:lnTo>
                      <a:pt x="48" y="2"/>
                    </a:lnTo>
                    <a:lnTo>
                      <a:pt x="54" y="5"/>
                    </a:lnTo>
                    <a:lnTo>
                      <a:pt x="57" y="8"/>
                    </a:lnTo>
                    <a:lnTo>
                      <a:pt x="59" y="8"/>
                    </a:lnTo>
                    <a:lnTo>
                      <a:pt x="62" y="13"/>
                    </a:lnTo>
                    <a:lnTo>
                      <a:pt x="67" y="13"/>
                    </a:lnTo>
                    <a:lnTo>
                      <a:pt x="67" y="13"/>
                    </a:lnTo>
                    <a:lnTo>
                      <a:pt x="65" y="19"/>
                    </a:lnTo>
                    <a:lnTo>
                      <a:pt x="67" y="19"/>
                    </a:lnTo>
                    <a:lnTo>
                      <a:pt x="67" y="21"/>
                    </a:lnTo>
                    <a:lnTo>
                      <a:pt x="62" y="24"/>
                    </a:lnTo>
                    <a:lnTo>
                      <a:pt x="59" y="29"/>
                    </a:lnTo>
                    <a:lnTo>
                      <a:pt x="57" y="29"/>
                    </a:lnTo>
                    <a:lnTo>
                      <a:pt x="57" y="32"/>
                    </a:lnTo>
                    <a:lnTo>
                      <a:pt x="59" y="35"/>
                    </a:lnTo>
                    <a:lnTo>
                      <a:pt x="59" y="37"/>
                    </a:lnTo>
                    <a:lnTo>
                      <a:pt x="57" y="37"/>
                    </a:lnTo>
                    <a:lnTo>
                      <a:pt x="57" y="37"/>
                    </a:lnTo>
                    <a:lnTo>
                      <a:pt x="54" y="37"/>
                    </a:lnTo>
                    <a:lnTo>
                      <a:pt x="54" y="40"/>
                    </a:lnTo>
                    <a:lnTo>
                      <a:pt x="48" y="40"/>
                    </a:lnTo>
                    <a:lnTo>
                      <a:pt x="51" y="45"/>
                    </a:lnTo>
                    <a:lnTo>
                      <a:pt x="48" y="45"/>
                    </a:lnTo>
                    <a:lnTo>
                      <a:pt x="43" y="45"/>
                    </a:lnTo>
                    <a:lnTo>
                      <a:pt x="40" y="45"/>
                    </a:lnTo>
                    <a:lnTo>
                      <a:pt x="35" y="45"/>
                    </a:lnTo>
                    <a:lnTo>
                      <a:pt x="32" y="48"/>
                    </a:lnTo>
                    <a:lnTo>
                      <a:pt x="30" y="45"/>
                    </a:lnTo>
                    <a:lnTo>
                      <a:pt x="32" y="43"/>
                    </a:lnTo>
                    <a:lnTo>
                      <a:pt x="30" y="37"/>
                    </a:lnTo>
                    <a:lnTo>
                      <a:pt x="27" y="37"/>
                    </a:lnTo>
                    <a:lnTo>
                      <a:pt x="24" y="35"/>
                    </a:lnTo>
                    <a:lnTo>
                      <a:pt x="22" y="35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7" name="Freeform 1199">
                <a:extLst>
                  <a:ext uri="{FF2B5EF4-FFF2-40B4-BE49-F238E27FC236}">
                    <a16:creationId xmlns:a16="http://schemas.microsoft.com/office/drawing/2014/main" xmlns="" id="{F32F783F-7489-4128-9331-9EBB560B0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4535" y="3696262"/>
                <a:ext cx="261658" cy="206085"/>
              </a:xfrm>
              <a:custGeom>
                <a:avLst/>
                <a:gdLst/>
                <a:ahLst/>
                <a:cxnLst>
                  <a:cxn ang="0">
                    <a:pos x="3" y="43"/>
                  </a:cxn>
                  <a:cxn ang="0">
                    <a:pos x="11" y="43"/>
                  </a:cxn>
                  <a:cxn ang="0">
                    <a:pos x="19" y="43"/>
                  </a:cxn>
                  <a:cxn ang="0">
                    <a:pos x="22" y="38"/>
                  </a:cxn>
                  <a:cxn ang="0">
                    <a:pos x="25" y="35"/>
                  </a:cxn>
                  <a:cxn ang="0">
                    <a:pos x="27" y="35"/>
                  </a:cxn>
                  <a:cxn ang="0">
                    <a:pos x="25" y="30"/>
                  </a:cxn>
                  <a:cxn ang="0">
                    <a:pos x="27" y="27"/>
                  </a:cxn>
                  <a:cxn ang="0">
                    <a:pos x="35" y="19"/>
                  </a:cxn>
                  <a:cxn ang="0">
                    <a:pos x="33" y="17"/>
                  </a:cxn>
                  <a:cxn ang="0">
                    <a:pos x="41" y="11"/>
                  </a:cxn>
                  <a:cxn ang="0">
                    <a:pos x="46" y="6"/>
                  </a:cxn>
                  <a:cxn ang="0">
                    <a:pos x="49" y="0"/>
                  </a:cxn>
                  <a:cxn ang="0">
                    <a:pos x="54" y="3"/>
                  </a:cxn>
                  <a:cxn ang="0">
                    <a:pos x="62" y="6"/>
                  </a:cxn>
                  <a:cxn ang="0">
                    <a:pos x="68" y="3"/>
                  </a:cxn>
                  <a:cxn ang="0">
                    <a:pos x="73" y="6"/>
                  </a:cxn>
                  <a:cxn ang="0">
                    <a:pos x="78" y="6"/>
                  </a:cxn>
                  <a:cxn ang="0">
                    <a:pos x="86" y="8"/>
                  </a:cxn>
                  <a:cxn ang="0">
                    <a:pos x="86" y="17"/>
                  </a:cxn>
                  <a:cxn ang="0">
                    <a:pos x="89" y="22"/>
                  </a:cxn>
                  <a:cxn ang="0">
                    <a:pos x="94" y="30"/>
                  </a:cxn>
                  <a:cxn ang="0">
                    <a:pos x="100" y="35"/>
                  </a:cxn>
                  <a:cxn ang="0">
                    <a:pos x="105" y="41"/>
                  </a:cxn>
                  <a:cxn ang="0">
                    <a:pos x="110" y="49"/>
                  </a:cxn>
                  <a:cxn ang="0">
                    <a:pos x="113" y="51"/>
                  </a:cxn>
                  <a:cxn ang="0">
                    <a:pos x="102" y="57"/>
                  </a:cxn>
                  <a:cxn ang="0">
                    <a:pos x="100" y="57"/>
                  </a:cxn>
                  <a:cxn ang="0">
                    <a:pos x="102" y="65"/>
                  </a:cxn>
                  <a:cxn ang="0">
                    <a:pos x="105" y="73"/>
                  </a:cxn>
                  <a:cxn ang="0">
                    <a:pos x="105" y="76"/>
                  </a:cxn>
                  <a:cxn ang="0">
                    <a:pos x="94" y="78"/>
                  </a:cxn>
                  <a:cxn ang="0">
                    <a:pos x="92" y="86"/>
                  </a:cxn>
                  <a:cxn ang="0">
                    <a:pos x="86" y="86"/>
                  </a:cxn>
                  <a:cxn ang="0">
                    <a:pos x="81" y="86"/>
                  </a:cxn>
                  <a:cxn ang="0">
                    <a:pos x="76" y="89"/>
                  </a:cxn>
                  <a:cxn ang="0">
                    <a:pos x="73" y="86"/>
                  </a:cxn>
                  <a:cxn ang="0">
                    <a:pos x="65" y="86"/>
                  </a:cxn>
                  <a:cxn ang="0">
                    <a:pos x="59" y="86"/>
                  </a:cxn>
                  <a:cxn ang="0">
                    <a:pos x="57" y="86"/>
                  </a:cxn>
                  <a:cxn ang="0">
                    <a:pos x="49" y="86"/>
                  </a:cxn>
                  <a:cxn ang="0">
                    <a:pos x="46" y="84"/>
                  </a:cxn>
                  <a:cxn ang="0">
                    <a:pos x="33" y="81"/>
                  </a:cxn>
                  <a:cxn ang="0">
                    <a:pos x="30" y="84"/>
                  </a:cxn>
                  <a:cxn ang="0">
                    <a:pos x="16" y="84"/>
                  </a:cxn>
                  <a:cxn ang="0">
                    <a:pos x="8" y="84"/>
                  </a:cxn>
                  <a:cxn ang="0">
                    <a:pos x="6" y="81"/>
                  </a:cxn>
                  <a:cxn ang="0">
                    <a:pos x="3" y="73"/>
                  </a:cxn>
                  <a:cxn ang="0">
                    <a:pos x="8" y="70"/>
                  </a:cxn>
                  <a:cxn ang="0">
                    <a:pos x="6" y="60"/>
                  </a:cxn>
                  <a:cxn ang="0">
                    <a:pos x="3" y="54"/>
                  </a:cxn>
                  <a:cxn ang="0">
                    <a:pos x="0" y="46"/>
                  </a:cxn>
                </a:cxnLst>
                <a:rect l="0" t="0" r="r" b="b"/>
                <a:pathLst>
                  <a:path w="113" h="89">
                    <a:moveTo>
                      <a:pt x="0" y="46"/>
                    </a:moveTo>
                    <a:lnTo>
                      <a:pt x="3" y="43"/>
                    </a:lnTo>
                    <a:lnTo>
                      <a:pt x="8" y="43"/>
                    </a:lnTo>
                    <a:lnTo>
                      <a:pt x="11" y="43"/>
                    </a:lnTo>
                    <a:lnTo>
                      <a:pt x="16" y="43"/>
                    </a:lnTo>
                    <a:lnTo>
                      <a:pt x="19" y="43"/>
                    </a:lnTo>
                    <a:lnTo>
                      <a:pt x="16" y="38"/>
                    </a:lnTo>
                    <a:lnTo>
                      <a:pt x="22" y="38"/>
                    </a:lnTo>
                    <a:lnTo>
                      <a:pt x="22" y="35"/>
                    </a:lnTo>
                    <a:lnTo>
                      <a:pt x="25" y="35"/>
                    </a:lnTo>
                    <a:lnTo>
                      <a:pt x="25" y="35"/>
                    </a:lnTo>
                    <a:lnTo>
                      <a:pt x="27" y="35"/>
                    </a:lnTo>
                    <a:lnTo>
                      <a:pt x="27" y="33"/>
                    </a:lnTo>
                    <a:lnTo>
                      <a:pt x="25" y="30"/>
                    </a:lnTo>
                    <a:lnTo>
                      <a:pt x="25" y="27"/>
                    </a:lnTo>
                    <a:lnTo>
                      <a:pt x="27" y="27"/>
                    </a:lnTo>
                    <a:lnTo>
                      <a:pt x="30" y="22"/>
                    </a:lnTo>
                    <a:lnTo>
                      <a:pt x="35" y="19"/>
                    </a:lnTo>
                    <a:lnTo>
                      <a:pt x="35" y="17"/>
                    </a:lnTo>
                    <a:lnTo>
                      <a:pt x="33" y="17"/>
                    </a:lnTo>
                    <a:lnTo>
                      <a:pt x="35" y="11"/>
                    </a:lnTo>
                    <a:lnTo>
                      <a:pt x="41" y="11"/>
                    </a:lnTo>
                    <a:lnTo>
                      <a:pt x="46" y="8"/>
                    </a:lnTo>
                    <a:lnTo>
                      <a:pt x="46" y="6"/>
                    </a:lnTo>
                    <a:lnTo>
                      <a:pt x="49" y="6"/>
                    </a:lnTo>
                    <a:lnTo>
                      <a:pt x="49" y="0"/>
                    </a:lnTo>
                    <a:lnTo>
                      <a:pt x="54" y="0"/>
                    </a:lnTo>
                    <a:lnTo>
                      <a:pt x="54" y="3"/>
                    </a:lnTo>
                    <a:lnTo>
                      <a:pt x="57" y="0"/>
                    </a:lnTo>
                    <a:lnTo>
                      <a:pt x="62" y="6"/>
                    </a:lnTo>
                    <a:lnTo>
                      <a:pt x="65" y="3"/>
                    </a:lnTo>
                    <a:lnTo>
                      <a:pt x="68" y="3"/>
                    </a:lnTo>
                    <a:lnTo>
                      <a:pt x="70" y="8"/>
                    </a:lnTo>
                    <a:lnTo>
                      <a:pt x="73" y="6"/>
                    </a:lnTo>
                    <a:lnTo>
                      <a:pt x="78" y="6"/>
                    </a:lnTo>
                    <a:lnTo>
                      <a:pt x="78" y="6"/>
                    </a:lnTo>
                    <a:lnTo>
                      <a:pt x="81" y="6"/>
                    </a:lnTo>
                    <a:lnTo>
                      <a:pt x="86" y="8"/>
                    </a:lnTo>
                    <a:lnTo>
                      <a:pt x="86" y="11"/>
                    </a:lnTo>
                    <a:lnTo>
                      <a:pt x="86" y="17"/>
                    </a:lnTo>
                    <a:lnTo>
                      <a:pt x="89" y="19"/>
                    </a:lnTo>
                    <a:lnTo>
                      <a:pt x="89" y="22"/>
                    </a:lnTo>
                    <a:lnTo>
                      <a:pt x="92" y="25"/>
                    </a:lnTo>
                    <a:lnTo>
                      <a:pt x="94" y="30"/>
                    </a:lnTo>
                    <a:lnTo>
                      <a:pt x="97" y="35"/>
                    </a:lnTo>
                    <a:lnTo>
                      <a:pt x="100" y="35"/>
                    </a:lnTo>
                    <a:lnTo>
                      <a:pt x="100" y="41"/>
                    </a:lnTo>
                    <a:lnTo>
                      <a:pt x="105" y="41"/>
                    </a:lnTo>
                    <a:lnTo>
                      <a:pt x="110" y="46"/>
                    </a:lnTo>
                    <a:lnTo>
                      <a:pt x="110" y="49"/>
                    </a:lnTo>
                    <a:lnTo>
                      <a:pt x="113" y="51"/>
                    </a:lnTo>
                    <a:lnTo>
                      <a:pt x="113" y="51"/>
                    </a:lnTo>
                    <a:lnTo>
                      <a:pt x="110" y="57"/>
                    </a:lnTo>
                    <a:lnTo>
                      <a:pt x="102" y="57"/>
                    </a:lnTo>
                    <a:lnTo>
                      <a:pt x="100" y="54"/>
                    </a:lnTo>
                    <a:lnTo>
                      <a:pt x="100" y="57"/>
                    </a:lnTo>
                    <a:lnTo>
                      <a:pt x="100" y="60"/>
                    </a:lnTo>
                    <a:lnTo>
                      <a:pt x="102" y="65"/>
                    </a:lnTo>
                    <a:lnTo>
                      <a:pt x="102" y="68"/>
                    </a:lnTo>
                    <a:lnTo>
                      <a:pt x="105" y="73"/>
                    </a:lnTo>
                    <a:lnTo>
                      <a:pt x="105" y="76"/>
                    </a:lnTo>
                    <a:lnTo>
                      <a:pt x="105" y="76"/>
                    </a:lnTo>
                    <a:lnTo>
                      <a:pt x="97" y="78"/>
                    </a:lnTo>
                    <a:lnTo>
                      <a:pt x="94" y="78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89" y="86"/>
                    </a:lnTo>
                    <a:lnTo>
                      <a:pt x="86" y="86"/>
                    </a:lnTo>
                    <a:lnTo>
                      <a:pt x="84" y="86"/>
                    </a:lnTo>
                    <a:lnTo>
                      <a:pt x="81" y="86"/>
                    </a:lnTo>
                    <a:lnTo>
                      <a:pt x="78" y="86"/>
                    </a:lnTo>
                    <a:lnTo>
                      <a:pt x="76" y="89"/>
                    </a:lnTo>
                    <a:lnTo>
                      <a:pt x="73" y="86"/>
                    </a:lnTo>
                    <a:lnTo>
                      <a:pt x="73" y="86"/>
                    </a:lnTo>
                    <a:lnTo>
                      <a:pt x="68" y="84"/>
                    </a:lnTo>
                    <a:lnTo>
                      <a:pt x="65" y="86"/>
                    </a:lnTo>
                    <a:lnTo>
                      <a:pt x="62" y="86"/>
                    </a:lnTo>
                    <a:lnTo>
                      <a:pt x="59" y="86"/>
                    </a:lnTo>
                    <a:lnTo>
                      <a:pt x="57" y="86"/>
                    </a:lnTo>
                    <a:lnTo>
                      <a:pt x="57" y="86"/>
                    </a:lnTo>
                    <a:lnTo>
                      <a:pt x="54" y="84"/>
                    </a:lnTo>
                    <a:lnTo>
                      <a:pt x="49" y="86"/>
                    </a:lnTo>
                    <a:lnTo>
                      <a:pt x="49" y="86"/>
                    </a:lnTo>
                    <a:lnTo>
                      <a:pt x="46" y="84"/>
                    </a:lnTo>
                    <a:lnTo>
                      <a:pt x="38" y="84"/>
                    </a:lnTo>
                    <a:lnTo>
                      <a:pt x="33" y="81"/>
                    </a:lnTo>
                    <a:lnTo>
                      <a:pt x="33" y="81"/>
                    </a:lnTo>
                    <a:lnTo>
                      <a:pt x="30" y="84"/>
                    </a:lnTo>
                    <a:lnTo>
                      <a:pt x="25" y="84"/>
                    </a:lnTo>
                    <a:lnTo>
                      <a:pt x="16" y="84"/>
                    </a:lnTo>
                    <a:lnTo>
                      <a:pt x="14" y="86"/>
                    </a:lnTo>
                    <a:lnTo>
                      <a:pt x="8" y="84"/>
                    </a:lnTo>
                    <a:lnTo>
                      <a:pt x="6" y="84"/>
                    </a:lnTo>
                    <a:lnTo>
                      <a:pt x="6" y="81"/>
                    </a:lnTo>
                    <a:lnTo>
                      <a:pt x="3" y="78"/>
                    </a:lnTo>
                    <a:lnTo>
                      <a:pt x="3" y="73"/>
                    </a:lnTo>
                    <a:lnTo>
                      <a:pt x="6" y="70"/>
                    </a:lnTo>
                    <a:lnTo>
                      <a:pt x="8" y="70"/>
                    </a:lnTo>
                    <a:lnTo>
                      <a:pt x="8" y="62"/>
                    </a:lnTo>
                    <a:lnTo>
                      <a:pt x="6" y="60"/>
                    </a:lnTo>
                    <a:lnTo>
                      <a:pt x="6" y="57"/>
                    </a:lnTo>
                    <a:lnTo>
                      <a:pt x="3" y="54"/>
                    </a:lnTo>
                    <a:lnTo>
                      <a:pt x="0" y="46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8" name="Freeform 1200">
                <a:extLst>
                  <a:ext uri="{FF2B5EF4-FFF2-40B4-BE49-F238E27FC236}">
                    <a16:creationId xmlns:a16="http://schemas.microsoft.com/office/drawing/2014/main" xmlns="" id="{AFCBAAA7-883F-43A9-8388-AEB717FB4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012" y="3858351"/>
                <a:ext cx="516368" cy="324177"/>
              </a:xfrm>
              <a:custGeom>
                <a:avLst/>
                <a:gdLst/>
                <a:ahLst/>
                <a:cxnLst>
                  <a:cxn ang="0">
                    <a:pos x="33" y="14"/>
                  </a:cxn>
                  <a:cxn ang="0">
                    <a:pos x="54" y="14"/>
                  </a:cxn>
                  <a:cxn ang="0">
                    <a:pos x="65" y="16"/>
                  </a:cxn>
                  <a:cxn ang="0">
                    <a:pos x="81" y="16"/>
                  </a:cxn>
                  <a:cxn ang="0">
                    <a:pos x="92" y="16"/>
                  </a:cxn>
                  <a:cxn ang="0">
                    <a:pos x="102" y="8"/>
                  </a:cxn>
                  <a:cxn ang="0">
                    <a:pos x="118" y="3"/>
                  </a:cxn>
                  <a:cxn ang="0">
                    <a:pos x="140" y="0"/>
                  </a:cxn>
                  <a:cxn ang="0">
                    <a:pos x="153" y="16"/>
                  </a:cxn>
                  <a:cxn ang="0">
                    <a:pos x="161" y="30"/>
                  </a:cxn>
                  <a:cxn ang="0">
                    <a:pos x="180" y="35"/>
                  </a:cxn>
                  <a:cxn ang="0">
                    <a:pos x="196" y="43"/>
                  </a:cxn>
                  <a:cxn ang="0">
                    <a:pos x="210" y="43"/>
                  </a:cxn>
                  <a:cxn ang="0">
                    <a:pos x="223" y="49"/>
                  </a:cxn>
                  <a:cxn ang="0">
                    <a:pos x="221" y="65"/>
                  </a:cxn>
                  <a:cxn ang="0">
                    <a:pos x="212" y="78"/>
                  </a:cxn>
                  <a:cxn ang="0">
                    <a:pos x="204" y="92"/>
                  </a:cxn>
                  <a:cxn ang="0">
                    <a:pos x="194" y="94"/>
                  </a:cxn>
                  <a:cxn ang="0">
                    <a:pos x="183" y="100"/>
                  </a:cxn>
                  <a:cxn ang="0">
                    <a:pos x="169" y="100"/>
                  </a:cxn>
                  <a:cxn ang="0">
                    <a:pos x="167" y="110"/>
                  </a:cxn>
                  <a:cxn ang="0">
                    <a:pos x="169" y="105"/>
                  </a:cxn>
                  <a:cxn ang="0">
                    <a:pos x="159" y="110"/>
                  </a:cxn>
                  <a:cxn ang="0">
                    <a:pos x="151" y="113"/>
                  </a:cxn>
                  <a:cxn ang="0">
                    <a:pos x="161" y="116"/>
                  </a:cxn>
                  <a:cxn ang="0">
                    <a:pos x="161" y="118"/>
                  </a:cxn>
                  <a:cxn ang="0">
                    <a:pos x="167" y="124"/>
                  </a:cxn>
                  <a:cxn ang="0">
                    <a:pos x="161" y="110"/>
                  </a:cxn>
                  <a:cxn ang="0">
                    <a:pos x="172" y="124"/>
                  </a:cxn>
                  <a:cxn ang="0">
                    <a:pos x="186" y="121"/>
                  </a:cxn>
                  <a:cxn ang="0">
                    <a:pos x="186" y="129"/>
                  </a:cxn>
                  <a:cxn ang="0">
                    <a:pos x="167" y="132"/>
                  </a:cxn>
                  <a:cxn ang="0">
                    <a:pos x="148" y="137"/>
                  </a:cxn>
                  <a:cxn ang="0">
                    <a:pos x="140" y="124"/>
                  </a:cxn>
                  <a:cxn ang="0">
                    <a:pos x="148" y="118"/>
                  </a:cxn>
                  <a:cxn ang="0">
                    <a:pos x="145" y="113"/>
                  </a:cxn>
                  <a:cxn ang="0">
                    <a:pos x="132" y="110"/>
                  </a:cxn>
                  <a:cxn ang="0">
                    <a:pos x="127" y="105"/>
                  </a:cxn>
                  <a:cxn ang="0">
                    <a:pos x="129" y="105"/>
                  </a:cxn>
                  <a:cxn ang="0">
                    <a:pos x="127" y="102"/>
                  </a:cxn>
                  <a:cxn ang="0">
                    <a:pos x="121" y="102"/>
                  </a:cxn>
                  <a:cxn ang="0">
                    <a:pos x="110" y="110"/>
                  </a:cxn>
                  <a:cxn ang="0">
                    <a:pos x="102" y="121"/>
                  </a:cxn>
                  <a:cxn ang="0">
                    <a:pos x="100" y="127"/>
                  </a:cxn>
                  <a:cxn ang="0">
                    <a:pos x="86" y="127"/>
                  </a:cxn>
                  <a:cxn ang="0">
                    <a:pos x="86" y="118"/>
                  </a:cxn>
                  <a:cxn ang="0">
                    <a:pos x="92" y="105"/>
                  </a:cxn>
                  <a:cxn ang="0">
                    <a:pos x="100" y="102"/>
                  </a:cxn>
                  <a:cxn ang="0">
                    <a:pos x="94" y="92"/>
                  </a:cxn>
                  <a:cxn ang="0">
                    <a:pos x="81" y="76"/>
                  </a:cxn>
                  <a:cxn ang="0">
                    <a:pos x="67" y="73"/>
                  </a:cxn>
                  <a:cxn ang="0">
                    <a:pos x="59" y="70"/>
                  </a:cxn>
                  <a:cxn ang="0">
                    <a:pos x="57" y="78"/>
                  </a:cxn>
                  <a:cxn ang="0">
                    <a:pos x="35" y="86"/>
                  </a:cxn>
                  <a:cxn ang="0">
                    <a:pos x="19" y="84"/>
                  </a:cxn>
                  <a:cxn ang="0">
                    <a:pos x="8" y="78"/>
                  </a:cxn>
                  <a:cxn ang="0">
                    <a:pos x="6" y="62"/>
                  </a:cxn>
                  <a:cxn ang="0">
                    <a:pos x="16" y="41"/>
                  </a:cxn>
                  <a:cxn ang="0">
                    <a:pos x="19" y="33"/>
                  </a:cxn>
                  <a:cxn ang="0">
                    <a:pos x="14" y="16"/>
                  </a:cxn>
                </a:cxnLst>
                <a:rect l="0" t="0" r="r" b="b"/>
                <a:pathLst>
                  <a:path w="223" h="140">
                    <a:moveTo>
                      <a:pt x="14" y="14"/>
                    </a:moveTo>
                    <a:lnTo>
                      <a:pt x="16" y="14"/>
                    </a:lnTo>
                    <a:lnTo>
                      <a:pt x="22" y="16"/>
                    </a:lnTo>
                    <a:lnTo>
                      <a:pt x="24" y="14"/>
                    </a:lnTo>
                    <a:lnTo>
                      <a:pt x="33" y="14"/>
                    </a:lnTo>
                    <a:lnTo>
                      <a:pt x="38" y="14"/>
                    </a:lnTo>
                    <a:lnTo>
                      <a:pt x="41" y="11"/>
                    </a:lnTo>
                    <a:lnTo>
                      <a:pt x="41" y="11"/>
                    </a:lnTo>
                    <a:lnTo>
                      <a:pt x="46" y="14"/>
                    </a:lnTo>
                    <a:lnTo>
                      <a:pt x="54" y="14"/>
                    </a:lnTo>
                    <a:lnTo>
                      <a:pt x="57" y="16"/>
                    </a:lnTo>
                    <a:lnTo>
                      <a:pt x="57" y="16"/>
                    </a:lnTo>
                    <a:lnTo>
                      <a:pt x="62" y="14"/>
                    </a:lnTo>
                    <a:lnTo>
                      <a:pt x="65" y="16"/>
                    </a:lnTo>
                    <a:lnTo>
                      <a:pt x="65" y="16"/>
                    </a:lnTo>
                    <a:lnTo>
                      <a:pt x="67" y="16"/>
                    </a:lnTo>
                    <a:lnTo>
                      <a:pt x="70" y="16"/>
                    </a:lnTo>
                    <a:lnTo>
                      <a:pt x="73" y="16"/>
                    </a:lnTo>
                    <a:lnTo>
                      <a:pt x="76" y="14"/>
                    </a:lnTo>
                    <a:lnTo>
                      <a:pt x="81" y="16"/>
                    </a:lnTo>
                    <a:lnTo>
                      <a:pt x="81" y="16"/>
                    </a:lnTo>
                    <a:lnTo>
                      <a:pt x="84" y="19"/>
                    </a:lnTo>
                    <a:lnTo>
                      <a:pt x="86" y="16"/>
                    </a:lnTo>
                    <a:lnTo>
                      <a:pt x="89" y="16"/>
                    </a:lnTo>
                    <a:lnTo>
                      <a:pt x="92" y="16"/>
                    </a:lnTo>
                    <a:lnTo>
                      <a:pt x="94" y="16"/>
                    </a:lnTo>
                    <a:lnTo>
                      <a:pt x="97" y="16"/>
                    </a:lnTo>
                    <a:lnTo>
                      <a:pt x="100" y="16"/>
                    </a:lnTo>
                    <a:lnTo>
                      <a:pt x="100" y="14"/>
                    </a:lnTo>
                    <a:lnTo>
                      <a:pt x="102" y="8"/>
                    </a:lnTo>
                    <a:lnTo>
                      <a:pt x="105" y="8"/>
                    </a:lnTo>
                    <a:lnTo>
                      <a:pt x="113" y="6"/>
                    </a:lnTo>
                    <a:lnTo>
                      <a:pt x="116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8" y="0"/>
                    </a:lnTo>
                    <a:lnTo>
                      <a:pt x="127" y="3"/>
                    </a:lnTo>
                    <a:lnTo>
                      <a:pt x="132" y="3"/>
                    </a:lnTo>
                    <a:lnTo>
                      <a:pt x="137" y="0"/>
                    </a:lnTo>
                    <a:lnTo>
                      <a:pt x="140" y="0"/>
                    </a:lnTo>
                    <a:lnTo>
                      <a:pt x="143" y="8"/>
                    </a:lnTo>
                    <a:lnTo>
                      <a:pt x="145" y="11"/>
                    </a:lnTo>
                    <a:lnTo>
                      <a:pt x="143" y="14"/>
                    </a:lnTo>
                    <a:lnTo>
                      <a:pt x="148" y="19"/>
                    </a:lnTo>
                    <a:lnTo>
                      <a:pt x="153" y="16"/>
                    </a:lnTo>
                    <a:lnTo>
                      <a:pt x="156" y="19"/>
                    </a:lnTo>
                    <a:lnTo>
                      <a:pt x="159" y="22"/>
                    </a:lnTo>
                    <a:lnTo>
                      <a:pt x="159" y="22"/>
                    </a:lnTo>
                    <a:lnTo>
                      <a:pt x="159" y="27"/>
                    </a:lnTo>
                    <a:lnTo>
                      <a:pt x="161" y="30"/>
                    </a:lnTo>
                    <a:lnTo>
                      <a:pt x="167" y="35"/>
                    </a:lnTo>
                    <a:lnTo>
                      <a:pt x="169" y="33"/>
                    </a:lnTo>
                    <a:lnTo>
                      <a:pt x="175" y="35"/>
                    </a:lnTo>
                    <a:lnTo>
                      <a:pt x="178" y="35"/>
                    </a:lnTo>
                    <a:lnTo>
                      <a:pt x="180" y="35"/>
                    </a:lnTo>
                    <a:lnTo>
                      <a:pt x="186" y="33"/>
                    </a:lnTo>
                    <a:lnTo>
                      <a:pt x="186" y="33"/>
                    </a:lnTo>
                    <a:lnTo>
                      <a:pt x="191" y="38"/>
                    </a:lnTo>
                    <a:lnTo>
                      <a:pt x="194" y="41"/>
                    </a:lnTo>
                    <a:lnTo>
                      <a:pt x="196" y="43"/>
                    </a:lnTo>
                    <a:lnTo>
                      <a:pt x="196" y="41"/>
                    </a:lnTo>
                    <a:lnTo>
                      <a:pt x="202" y="43"/>
                    </a:lnTo>
                    <a:lnTo>
                      <a:pt x="204" y="43"/>
                    </a:lnTo>
                    <a:lnTo>
                      <a:pt x="207" y="43"/>
                    </a:lnTo>
                    <a:lnTo>
                      <a:pt x="210" y="43"/>
                    </a:lnTo>
                    <a:lnTo>
                      <a:pt x="215" y="46"/>
                    </a:lnTo>
                    <a:lnTo>
                      <a:pt x="218" y="46"/>
                    </a:lnTo>
                    <a:lnTo>
                      <a:pt x="221" y="46"/>
                    </a:lnTo>
                    <a:lnTo>
                      <a:pt x="221" y="49"/>
                    </a:lnTo>
                    <a:lnTo>
                      <a:pt x="223" y="49"/>
                    </a:lnTo>
                    <a:lnTo>
                      <a:pt x="223" y="51"/>
                    </a:lnTo>
                    <a:lnTo>
                      <a:pt x="221" y="57"/>
                    </a:lnTo>
                    <a:lnTo>
                      <a:pt x="218" y="57"/>
                    </a:lnTo>
                    <a:lnTo>
                      <a:pt x="218" y="62"/>
                    </a:lnTo>
                    <a:lnTo>
                      <a:pt x="221" y="65"/>
                    </a:lnTo>
                    <a:lnTo>
                      <a:pt x="223" y="67"/>
                    </a:lnTo>
                    <a:lnTo>
                      <a:pt x="221" y="73"/>
                    </a:lnTo>
                    <a:lnTo>
                      <a:pt x="221" y="78"/>
                    </a:lnTo>
                    <a:lnTo>
                      <a:pt x="218" y="78"/>
                    </a:lnTo>
                    <a:lnTo>
                      <a:pt x="212" y="78"/>
                    </a:lnTo>
                    <a:lnTo>
                      <a:pt x="210" y="84"/>
                    </a:lnTo>
                    <a:lnTo>
                      <a:pt x="207" y="86"/>
                    </a:lnTo>
                    <a:lnTo>
                      <a:pt x="207" y="92"/>
                    </a:lnTo>
                    <a:lnTo>
                      <a:pt x="204" y="92"/>
                    </a:lnTo>
                    <a:lnTo>
                      <a:pt x="204" y="92"/>
                    </a:lnTo>
                    <a:lnTo>
                      <a:pt x="202" y="92"/>
                    </a:lnTo>
                    <a:lnTo>
                      <a:pt x="199" y="92"/>
                    </a:lnTo>
                    <a:lnTo>
                      <a:pt x="196" y="92"/>
                    </a:lnTo>
                    <a:lnTo>
                      <a:pt x="194" y="94"/>
                    </a:lnTo>
                    <a:lnTo>
                      <a:pt x="194" y="94"/>
                    </a:lnTo>
                    <a:lnTo>
                      <a:pt x="191" y="94"/>
                    </a:lnTo>
                    <a:lnTo>
                      <a:pt x="188" y="97"/>
                    </a:lnTo>
                    <a:lnTo>
                      <a:pt x="186" y="100"/>
                    </a:lnTo>
                    <a:lnTo>
                      <a:pt x="186" y="100"/>
                    </a:lnTo>
                    <a:lnTo>
                      <a:pt x="183" y="100"/>
                    </a:lnTo>
                    <a:lnTo>
                      <a:pt x="180" y="102"/>
                    </a:lnTo>
                    <a:lnTo>
                      <a:pt x="175" y="102"/>
                    </a:lnTo>
                    <a:lnTo>
                      <a:pt x="172" y="102"/>
                    </a:lnTo>
                    <a:lnTo>
                      <a:pt x="172" y="102"/>
                    </a:lnTo>
                    <a:lnTo>
                      <a:pt x="169" y="100"/>
                    </a:lnTo>
                    <a:lnTo>
                      <a:pt x="169" y="100"/>
                    </a:lnTo>
                    <a:lnTo>
                      <a:pt x="169" y="102"/>
                    </a:lnTo>
                    <a:lnTo>
                      <a:pt x="169" y="105"/>
                    </a:lnTo>
                    <a:lnTo>
                      <a:pt x="169" y="105"/>
                    </a:lnTo>
                    <a:lnTo>
                      <a:pt x="167" y="110"/>
                    </a:lnTo>
                    <a:lnTo>
                      <a:pt x="167" y="110"/>
                    </a:lnTo>
                    <a:lnTo>
                      <a:pt x="164" y="110"/>
                    </a:lnTo>
                    <a:lnTo>
                      <a:pt x="167" y="108"/>
                    </a:lnTo>
                    <a:lnTo>
                      <a:pt x="169" y="105"/>
                    </a:lnTo>
                    <a:lnTo>
                      <a:pt x="169" y="105"/>
                    </a:lnTo>
                    <a:lnTo>
                      <a:pt x="167" y="102"/>
                    </a:lnTo>
                    <a:lnTo>
                      <a:pt x="167" y="105"/>
                    </a:lnTo>
                    <a:lnTo>
                      <a:pt x="161" y="110"/>
                    </a:lnTo>
                    <a:lnTo>
                      <a:pt x="159" y="110"/>
                    </a:lnTo>
                    <a:lnTo>
                      <a:pt x="159" y="110"/>
                    </a:lnTo>
                    <a:lnTo>
                      <a:pt x="156" y="110"/>
                    </a:lnTo>
                    <a:lnTo>
                      <a:pt x="153" y="110"/>
                    </a:lnTo>
                    <a:lnTo>
                      <a:pt x="153" y="110"/>
                    </a:lnTo>
                    <a:lnTo>
                      <a:pt x="151" y="110"/>
                    </a:lnTo>
                    <a:lnTo>
                      <a:pt x="151" y="113"/>
                    </a:lnTo>
                    <a:lnTo>
                      <a:pt x="151" y="113"/>
                    </a:lnTo>
                    <a:lnTo>
                      <a:pt x="156" y="113"/>
                    </a:lnTo>
                    <a:lnTo>
                      <a:pt x="156" y="116"/>
                    </a:lnTo>
                    <a:lnTo>
                      <a:pt x="159" y="116"/>
                    </a:lnTo>
                    <a:lnTo>
                      <a:pt x="161" y="116"/>
                    </a:lnTo>
                    <a:lnTo>
                      <a:pt x="161" y="116"/>
                    </a:lnTo>
                    <a:lnTo>
                      <a:pt x="159" y="118"/>
                    </a:lnTo>
                    <a:lnTo>
                      <a:pt x="159" y="118"/>
                    </a:lnTo>
                    <a:lnTo>
                      <a:pt x="161" y="118"/>
                    </a:lnTo>
                    <a:lnTo>
                      <a:pt x="161" y="118"/>
                    </a:lnTo>
                    <a:lnTo>
                      <a:pt x="161" y="121"/>
                    </a:lnTo>
                    <a:lnTo>
                      <a:pt x="164" y="118"/>
                    </a:lnTo>
                    <a:lnTo>
                      <a:pt x="164" y="121"/>
                    </a:lnTo>
                    <a:lnTo>
                      <a:pt x="167" y="124"/>
                    </a:lnTo>
                    <a:lnTo>
                      <a:pt x="167" y="124"/>
                    </a:lnTo>
                    <a:lnTo>
                      <a:pt x="169" y="127"/>
                    </a:lnTo>
                    <a:lnTo>
                      <a:pt x="172" y="124"/>
                    </a:lnTo>
                    <a:lnTo>
                      <a:pt x="167" y="121"/>
                    </a:lnTo>
                    <a:lnTo>
                      <a:pt x="161" y="116"/>
                    </a:lnTo>
                    <a:lnTo>
                      <a:pt x="161" y="110"/>
                    </a:lnTo>
                    <a:lnTo>
                      <a:pt x="161" y="110"/>
                    </a:lnTo>
                    <a:lnTo>
                      <a:pt x="164" y="113"/>
                    </a:lnTo>
                    <a:lnTo>
                      <a:pt x="164" y="118"/>
                    </a:lnTo>
                    <a:lnTo>
                      <a:pt x="172" y="124"/>
                    </a:lnTo>
                    <a:lnTo>
                      <a:pt x="172" y="124"/>
                    </a:lnTo>
                    <a:lnTo>
                      <a:pt x="175" y="124"/>
                    </a:lnTo>
                    <a:lnTo>
                      <a:pt x="178" y="124"/>
                    </a:lnTo>
                    <a:lnTo>
                      <a:pt x="180" y="124"/>
                    </a:lnTo>
                    <a:lnTo>
                      <a:pt x="180" y="121"/>
                    </a:lnTo>
                    <a:lnTo>
                      <a:pt x="186" y="121"/>
                    </a:lnTo>
                    <a:lnTo>
                      <a:pt x="188" y="121"/>
                    </a:lnTo>
                    <a:lnTo>
                      <a:pt x="188" y="124"/>
                    </a:lnTo>
                    <a:lnTo>
                      <a:pt x="186" y="124"/>
                    </a:lnTo>
                    <a:lnTo>
                      <a:pt x="188" y="127"/>
                    </a:lnTo>
                    <a:lnTo>
                      <a:pt x="186" y="129"/>
                    </a:lnTo>
                    <a:lnTo>
                      <a:pt x="180" y="129"/>
                    </a:lnTo>
                    <a:lnTo>
                      <a:pt x="175" y="129"/>
                    </a:lnTo>
                    <a:lnTo>
                      <a:pt x="172" y="129"/>
                    </a:lnTo>
                    <a:lnTo>
                      <a:pt x="169" y="132"/>
                    </a:lnTo>
                    <a:lnTo>
                      <a:pt x="167" y="132"/>
                    </a:lnTo>
                    <a:lnTo>
                      <a:pt x="159" y="137"/>
                    </a:lnTo>
                    <a:lnTo>
                      <a:pt x="156" y="140"/>
                    </a:lnTo>
                    <a:lnTo>
                      <a:pt x="151" y="140"/>
                    </a:lnTo>
                    <a:lnTo>
                      <a:pt x="148" y="137"/>
                    </a:lnTo>
                    <a:lnTo>
                      <a:pt x="148" y="137"/>
                    </a:lnTo>
                    <a:lnTo>
                      <a:pt x="151" y="132"/>
                    </a:lnTo>
                    <a:lnTo>
                      <a:pt x="151" y="129"/>
                    </a:lnTo>
                    <a:lnTo>
                      <a:pt x="145" y="127"/>
                    </a:lnTo>
                    <a:lnTo>
                      <a:pt x="145" y="127"/>
                    </a:lnTo>
                    <a:lnTo>
                      <a:pt x="140" y="124"/>
                    </a:lnTo>
                    <a:lnTo>
                      <a:pt x="140" y="127"/>
                    </a:lnTo>
                    <a:lnTo>
                      <a:pt x="137" y="127"/>
                    </a:lnTo>
                    <a:lnTo>
                      <a:pt x="140" y="121"/>
                    </a:lnTo>
                    <a:lnTo>
                      <a:pt x="145" y="118"/>
                    </a:lnTo>
                    <a:lnTo>
                      <a:pt x="148" y="118"/>
                    </a:lnTo>
                    <a:lnTo>
                      <a:pt x="151" y="118"/>
                    </a:lnTo>
                    <a:lnTo>
                      <a:pt x="148" y="116"/>
                    </a:lnTo>
                    <a:lnTo>
                      <a:pt x="148" y="113"/>
                    </a:lnTo>
                    <a:lnTo>
                      <a:pt x="145" y="110"/>
                    </a:lnTo>
                    <a:lnTo>
                      <a:pt x="145" y="113"/>
                    </a:lnTo>
                    <a:lnTo>
                      <a:pt x="143" y="113"/>
                    </a:lnTo>
                    <a:lnTo>
                      <a:pt x="140" y="110"/>
                    </a:lnTo>
                    <a:lnTo>
                      <a:pt x="137" y="110"/>
                    </a:lnTo>
                    <a:lnTo>
                      <a:pt x="135" y="113"/>
                    </a:lnTo>
                    <a:lnTo>
                      <a:pt x="132" y="110"/>
                    </a:lnTo>
                    <a:lnTo>
                      <a:pt x="129" y="110"/>
                    </a:lnTo>
                    <a:lnTo>
                      <a:pt x="127" y="110"/>
                    </a:lnTo>
                    <a:lnTo>
                      <a:pt x="129" y="108"/>
                    </a:lnTo>
                    <a:lnTo>
                      <a:pt x="129" y="108"/>
                    </a:lnTo>
                    <a:lnTo>
                      <a:pt x="127" y="105"/>
                    </a:lnTo>
                    <a:lnTo>
                      <a:pt x="121" y="105"/>
                    </a:lnTo>
                    <a:lnTo>
                      <a:pt x="118" y="105"/>
                    </a:lnTo>
                    <a:lnTo>
                      <a:pt x="124" y="105"/>
                    </a:lnTo>
                    <a:lnTo>
                      <a:pt x="127" y="105"/>
                    </a:lnTo>
                    <a:lnTo>
                      <a:pt x="129" y="105"/>
                    </a:lnTo>
                    <a:lnTo>
                      <a:pt x="132" y="105"/>
                    </a:lnTo>
                    <a:lnTo>
                      <a:pt x="135" y="102"/>
                    </a:lnTo>
                    <a:lnTo>
                      <a:pt x="129" y="102"/>
                    </a:lnTo>
                    <a:lnTo>
                      <a:pt x="129" y="102"/>
                    </a:lnTo>
                    <a:lnTo>
                      <a:pt x="127" y="102"/>
                    </a:lnTo>
                    <a:lnTo>
                      <a:pt x="127" y="100"/>
                    </a:lnTo>
                    <a:lnTo>
                      <a:pt x="124" y="102"/>
                    </a:lnTo>
                    <a:lnTo>
                      <a:pt x="124" y="102"/>
                    </a:lnTo>
                    <a:lnTo>
                      <a:pt x="121" y="102"/>
                    </a:lnTo>
                    <a:lnTo>
                      <a:pt x="121" y="102"/>
                    </a:lnTo>
                    <a:lnTo>
                      <a:pt x="118" y="100"/>
                    </a:lnTo>
                    <a:lnTo>
                      <a:pt x="116" y="105"/>
                    </a:lnTo>
                    <a:lnTo>
                      <a:pt x="113" y="105"/>
                    </a:lnTo>
                    <a:lnTo>
                      <a:pt x="110" y="105"/>
                    </a:lnTo>
                    <a:lnTo>
                      <a:pt x="110" y="110"/>
                    </a:lnTo>
                    <a:lnTo>
                      <a:pt x="108" y="113"/>
                    </a:lnTo>
                    <a:lnTo>
                      <a:pt x="108" y="113"/>
                    </a:lnTo>
                    <a:lnTo>
                      <a:pt x="108" y="116"/>
                    </a:lnTo>
                    <a:lnTo>
                      <a:pt x="102" y="121"/>
                    </a:lnTo>
                    <a:lnTo>
                      <a:pt x="102" y="121"/>
                    </a:lnTo>
                    <a:lnTo>
                      <a:pt x="100" y="118"/>
                    </a:lnTo>
                    <a:lnTo>
                      <a:pt x="100" y="121"/>
                    </a:lnTo>
                    <a:lnTo>
                      <a:pt x="100" y="124"/>
                    </a:lnTo>
                    <a:lnTo>
                      <a:pt x="102" y="124"/>
                    </a:lnTo>
                    <a:lnTo>
                      <a:pt x="100" y="127"/>
                    </a:lnTo>
                    <a:lnTo>
                      <a:pt x="100" y="127"/>
                    </a:lnTo>
                    <a:lnTo>
                      <a:pt x="100" y="124"/>
                    </a:lnTo>
                    <a:lnTo>
                      <a:pt x="94" y="124"/>
                    </a:lnTo>
                    <a:lnTo>
                      <a:pt x="92" y="127"/>
                    </a:lnTo>
                    <a:lnTo>
                      <a:pt x="86" y="127"/>
                    </a:lnTo>
                    <a:lnTo>
                      <a:pt x="84" y="127"/>
                    </a:lnTo>
                    <a:lnTo>
                      <a:pt x="81" y="121"/>
                    </a:lnTo>
                    <a:lnTo>
                      <a:pt x="84" y="121"/>
                    </a:lnTo>
                    <a:lnTo>
                      <a:pt x="86" y="121"/>
                    </a:lnTo>
                    <a:lnTo>
                      <a:pt x="86" y="118"/>
                    </a:lnTo>
                    <a:lnTo>
                      <a:pt x="89" y="113"/>
                    </a:lnTo>
                    <a:lnTo>
                      <a:pt x="89" y="113"/>
                    </a:lnTo>
                    <a:lnTo>
                      <a:pt x="89" y="110"/>
                    </a:lnTo>
                    <a:lnTo>
                      <a:pt x="89" y="105"/>
                    </a:lnTo>
                    <a:lnTo>
                      <a:pt x="92" y="105"/>
                    </a:lnTo>
                    <a:lnTo>
                      <a:pt x="97" y="105"/>
                    </a:lnTo>
                    <a:lnTo>
                      <a:pt x="97" y="108"/>
                    </a:lnTo>
                    <a:lnTo>
                      <a:pt x="102" y="108"/>
                    </a:lnTo>
                    <a:lnTo>
                      <a:pt x="102" y="105"/>
                    </a:lnTo>
                    <a:lnTo>
                      <a:pt x="100" y="102"/>
                    </a:lnTo>
                    <a:lnTo>
                      <a:pt x="102" y="100"/>
                    </a:lnTo>
                    <a:lnTo>
                      <a:pt x="100" y="97"/>
                    </a:lnTo>
                    <a:lnTo>
                      <a:pt x="97" y="97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89" y="89"/>
                    </a:lnTo>
                    <a:lnTo>
                      <a:pt x="92" y="86"/>
                    </a:lnTo>
                    <a:lnTo>
                      <a:pt x="89" y="81"/>
                    </a:lnTo>
                    <a:lnTo>
                      <a:pt x="86" y="81"/>
                    </a:lnTo>
                    <a:lnTo>
                      <a:pt x="81" y="76"/>
                    </a:lnTo>
                    <a:lnTo>
                      <a:pt x="81" y="76"/>
                    </a:lnTo>
                    <a:lnTo>
                      <a:pt x="81" y="78"/>
                    </a:lnTo>
                    <a:lnTo>
                      <a:pt x="76" y="76"/>
                    </a:lnTo>
                    <a:lnTo>
                      <a:pt x="70" y="73"/>
                    </a:lnTo>
                    <a:lnTo>
                      <a:pt x="67" y="73"/>
                    </a:lnTo>
                    <a:lnTo>
                      <a:pt x="65" y="70"/>
                    </a:lnTo>
                    <a:lnTo>
                      <a:pt x="65" y="70"/>
                    </a:lnTo>
                    <a:lnTo>
                      <a:pt x="62" y="70"/>
                    </a:lnTo>
                    <a:lnTo>
                      <a:pt x="62" y="73"/>
                    </a:lnTo>
                    <a:lnTo>
                      <a:pt x="59" y="70"/>
                    </a:lnTo>
                    <a:lnTo>
                      <a:pt x="57" y="73"/>
                    </a:lnTo>
                    <a:lnTo>
                      <a:pt x="57" y="70"/>
                    </a:lnTo>
                    <a:lnTo>
                      <a:pt x="57" y="76"/>
                    </a:lnTo>
                    <a:lnTo>
                      <a:pt x="57" y="76"/>
                    </a:lnTo>
                    <a:lnTo>
                      <a:pt x="57" y="78"/>
                    </a:lnTo>
                    <a:lnTo>
                      <a:pt x="54" y="81"/>
                    </a:lnTo>
                    <a:lnTo>
                      <a:pt x="49" y="81"/>
                    </a:lnTo>
                    <a:lnTo>
                      <a:pt x="41" y="84"/>
                    </a:lnTo>
                    <a:lnTo>
                      <a:pt x="38" y="86"/>
                    </a:lnTo>
                    <a:lnTo>
                      <a:pt x="35" y="86"/>
                    </a:lnTo>
                    <a:lnTo>
                      <a:pt x="33" y="86"/>
                    </a:lnTo>
                    <a:lnTo>
                      <a:pt x="30" y="86"/>
                    </a:lnTo>
                    <a:lnTo>
                      <a:pt x="27" y="84"/>
                    </a:lnTo>
                    <a:lnTo>
                      <a:pt x="24" y="84"/>
                    </a:lnTo>
                    <a:lnTo>
                      <a:pt x="19" y="84"/>
                    </a:lnTo>
                    <a:lnTo>
                      <a:pt x="16" y="78"/>
                    </a:lnTo>
                    <a:lnTo>
                      <a:pt x="14" y="78"/>
                    </a:lnTo>
                    <a:lnTo>
                      <a:pt x="11" y="81"/>
                    </a:lnTo>
                    <a:lnTo>
                      <a:pt x="8" y="81"/>
                    </a:lnTo>
                    <a:lnTo>
                      <a:pt x="8" y="78"/>
                    </a:lnTo>
                    <a:lnTo>
                      <a:pt x="3" y="7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67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8" y="59"/>
                    </a:lnTo>
                    <a:lnTo>
                      <a:pt x="6" y="54"/>
                    </a:lnTo>
                    <a:lnTo>
                      <a:pt x="14" y="46"/>
                    </a:lnTo>
                    <a:lnTo>
                      <a:pt x="16" y="41"/>
                    </a:lnTo>
                    <a:lnTo>
                      <a:pt x="19" y="41"/>
                    </a:lnTo>
                    <a:lnTo>
                      <a:pt x="19" y="41"/>
                    </a:lnTo>
                    <a:lnTo>
                      <a:pt x="22" y="35"/>
                    </a:lnTo>
                    <a:lnTo>
                      <a:pt x="19" y="33"/>
                    </a:lnTo>
                    <a:lnTo>
                      <a:pt x="19" y="33"/>
                    </a:lnTo>
                    <a:lnTo>
                      <a:pt x="22" y="30"/>
                    </a:lnTo>
                    <a:lnTo>
                      <a:pt x="16" y="27"/>
                    </a:lnTo>
                    <a:lnTo>
                      <a:pt x="16" y="24"/>
                    </a:lnTo>
                    <a:lnTo>
                      <a:pt x="14" y="22"/>
                    </a:lnTo>
                    <a:lnTo>
                      <a:pt x="14" y="16"/>
                    </a:lnTo>
                    <a:lnTo>
                      <a:pt x="14" y="14"/>
                    </a:lnTo>
                    <a:close/>
                  </a:path>
                </a:pathLst>
              </a:custGeom>
              <a:solidFill>
                <a:srgbClr val="FFD81D">
                  <a:lumMod val="75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69" name="Freeform 1201">
                <a:extLst>
                  <a:ext uri="{FF2B5EF4-FFF2-40B4-BE49-F238E27FC236}">
                    <a16:creationId xmlns:a16="http://schemas.microsoft.com/office/drawing/2014/main" xmlns="" id="{0F39AC52-DE61-4586-9301-E891A3713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997" y="4020439"/>
                <a:ext cx="104200" cy="118094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2" y="0"/>
                  </a:cxn>
                  <a:cxn ang="0">
                    <a:pos x="5" y="3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0" y="3"/>
                  </a:cxn>
                  <a:cxn ang="0">
                    <a:pos x="13" y="3"/>
                  </a:cxn>
                  <a:cxn ang="0">
                    <a:pos x="19" y="6"/>
                  </a:cxn>
                  <a:cxn ang="0">
                    <a:pos x="24" y="8"/>
                  </a:cxn>
                  <a:cxn ang="0">
                    <a:pos x="24" y="6"/>
                  </a:cxn>
                  <a:cxn ang="0">
                    <a:pos x="24" y="6"/>
                  </a:cxn>
                  <a:cxn ang="0">
                    <a:pos x="29" y="11"/>
                  </a:cxn>
                  <a:cxn ang="0">
                    <a:pos x="32" y="11"/>
                  </a:cxn>
                  <a:cxn ang="0">
                    <a:pos x="35" y="16"/>
                  </a:cxn>
                  <a:cxn ang="0">
                    <a:pos x="32" y="19"/>
                  </a:cxn>
                  <a:cxn ang="0">
                    <a:pos x="37" y="22"/>
                  </a:cxn>
                  <a:cxn ang="0">
                    <a:pos x="37" y="22"/>
                  </a:cxn>
                  <a:cxn ang="0">
                    <a:pos x="40" y="27"/>
                  </a:cxn>
                  <a:cxn ang="0">
                    <a:pos x="43" y="27"/>
                  </a:cxn>
                  <a:cxn ang="0">
                    <a:pos x="45" y="30"/>
                  </a:cxn>
                  <a:cxn ang="0">
                    <a:pos x="43" y="32"/>
                  </a:cxn>
                  <a:cxn ang="0">
                    <a:pos x="45" y="35"/>
                  </a:cxn>
                  <a:cxn ang="0">
                    <a:pos x="45" y="38"/>
                  </a:cxn>
                  <a:cxn ang="0">
                    <a:pos x="40" y="38"/>
                  </a:cxn>
                  <a:cxn ang="0">
                    <a:pos x="40" y="35"/>
                  </a:cxn>
                  <a:cxn ang="0">
                    <a:pos x="35" y="35"/>
                  </a:cxn>
                  <a:cxn ang="0">
                    <a:pos x="32" y="35"/>
                  </a:cxn>
                  <a:cxn ang="0">
                    <a:pos x="32" y="40"/>
                  </a:cxn>
                  <a:cxn ang="0">
                    <a:pos x="32" y="43"/>
                  </a:cxn>
                  <a:cxn ang="0">
                    <a:pos x="32" y="43"/>
                  </a:cxn>
                  <a:cxn ang="0">
                    <a:pos x="29" y="48"/>
                  </a:cxn>
                  <a:cxn ang="0">
                    <a:pos x="29" y="51"/>
                  </a:cxn>
                  <a:cxn ang="0">
                    <a:pos x="27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1" y="48"/>
                  </a:cxn>
                  <a:cxn ang="0">
                    <a:pos x="24" y="35"/>
                  </a:cxn>
                  <a:cxn ang="0">
                    <a:pos x="21" y="32"/>
                  </a:cxn>
                  <a:cxn ang="0">
                    <a:pos x="19" y="27"/>
                  </a:cxn>
                  <a:cxn ang="0">
                    <a:pos x="13" y="22"/>
                  </a:cxn>
                  <a:cxn ang="0">
                    <a:pos x="10" y="19"/>
                  </a:cxn>
                  <a:cxn ang="0">
                    <a:pos x="5" y="14"/>
                  </a:cxn>
                  <a:cxn ang="0">
                    <a:pos x="5" y="8"/>
                  </a:cxn>
                  <a:cxn ang="0">
                    <a:pos x="0" y="8"/>
                  </a:cxn>
                </a:cxnLst>
                <a:rect l="0" t="0" r="r" b="b"/>
                <a:pathLst>
                  <a:path w="45" h="51">
                    <a:moveTo>
                      <a:pt x="0" y="8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0" y="3"/>
                    </a:lnTo>
                    <a:lnTo>
                      <a:pt x="13" y="3"/>
                    </a:lnTo>
                    <a:lnTo>
                      <a:pt x="19" y="6"/>
                    </a:lnTo>
                    <a:lnTo>
                      <a:pt x="24" y="8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9" y="11"/>
                    </a:lnTo>
                    <a:lnTo>
                      <a:pt x="32" y="11"/>
                    </a:lnTo>
                    <a:lnTo>
                      <a:pt x="35" y="16"/>
                    </a:lnTo>
                    <a:lnTo>
                      <a:pt x="32" y="19"/>
                    </a:lnTo>
                    <a:lnTo>
                      <a:pt x="37" y="22"/>
                    </a:lnTo>
                    <a:lnTo>
                      <a:pt x="37" y="22"/>
                    </a:lnTo>
                    <a:lnTo>
                      <a:pt x="40" y="27"/>
                    </a:lnTo>
                    <a:lnTo>
                      <a:pt x="43" y="27"/>
                    </a:lnTo>
                    <a:lnTo>
                      <a:pt x="45" y="30"/>
                    </a:lnTo>
                    <a:lnTo>
                      <a:pt x="43" y="32"/>
                    </a:lnTo>
                    <a:lnTo>
                      <a:pt x="45" y="35"/>
                    </a:lnTo>
                    <a:lnTo>
                      <a:pt x="45" y="38"/>
                    </a:lnTo>
                    <a:lnTo>
                      <a:pt x="40" y="38"/>
                    </a:lnTo>
                    <a:lnTo>
                      <a:pt x="40" y="35"/>
                    </a:lnTo>
                    <a:lnTo>
                      <a:pt x="35" y="35"/>
                    </a:lnTo>
                    <a:lnTo>
                      <a:pt x="32" y="35"/>
                    </a:lnTo>
                    <a:lnTo>
                      <a:pt x="32" y="40"/>
                    </a:lnTo>
                    <a:lnTo>
                      <a:pt x="32" y="43"/>
                    </a:lnTo>
                    <a:lnTo>
                      <a:pt x="32" y="43"/>
                    </a:lnTo>
                    <a:lnTo>
                      <a:pt x="29" y="48"/>
                    </a:lnTo>
                    <a:lnTo>
                      <a:pt x="29" y="51"/>
                    </a:lnTo>
                    <a:lnTo>
                      <a:pt x="27" y="51"/>
                    </a:lnTo>
                    <a:lnTo>
                      <a:pt x="24" y="51"/>
                    </a:lnTo>
                    <a:lnTo>
                      <a:pt x="24" y="51"/>
                    </a:lnTo>
                    <a:lnTo>
                      <a:pt x="21" y="48"/>
                    </a:lnTo>
                    <a:lnTo>
                      <a:pt x="24" y="35"/>
                    </a:lnTo>
                    <a:lnTo>
                      <a:pt x="21" y="32"/>
                    </a:lnTo>
                    <a:lnTo>
                      <a:pt x="19" y="27"/>
                    </a:lnTo>
                    <a:lnTo>
                      <a:pt x="13" y="22"/>
                    </a:lnTo>
                    <a:lnTo>
                      <a:pt x="10" y="19"/>
                    </a:lnTo>
                    <a:lnTo>
                      <a:pt x="5" y="14"/>
                    </a:lnTo>
                    <a:lnTo>
                      <a:pt x="5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0" name="Freeform 1202">
                <a:extLst>
                  <a:ext uri="{FF2B5EF4-FFF2-40B4-BE49-F238E27FC236}">
                    <a16:creationId xmlns:a16="http://schemas.microsoft.com/office/drawing/2014/main" xmlns="" id="{11E3F4EB-86E1-4898-9577-3FE1757CF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332" y="4038964"/>
                <a:ext cx="273234" cy="180613"/>
              </a:xfrm>
              <a:custGeom>
                <a:avLst/>
                <a:gdLst/>
                <a:ahLst/>
                <a:cxnLst>
                  <a:cxn ang="0">
                    <a:pos x="29" y="3"/>
                  </a:cxn>
                  <a:cxn ang="0">
                    <a:pos x="34" y="0"/>
                  </a:cxn>
                  <a:cxn ang="0">
                    <a:pos x="42" y="6"/>
                  </a:cxn>
                  <a:cxn ang="0">
                    <a:pos x="48" y="8"/>
                  </a:cxn>
                  <a:cxn ang="0">
                    <a:pos x="53" y="8"/>
                  </a:cxn>
                  <a:cxn ang="0">
                    <a:pos x="59" y="6"/>
                  </a:cxn>
                  <a:cxn ang="0">
                    <a:pos x="72" y="3"/>
                  </a:cxn>
                  <a:cxn ang="0">
                    <a:pos x="80" y="6"/>
                  </a:cxn>
                  <a:cxn ang="0">
                    <a:pos x="88" y="14"/>
                  </a:cxn>
                  <a:cxn ang="0">
                    <a:pos x="96" y="24"/>
                  </a:cxn>
                  <a:cxn ang="0">
                    <a:pos x="96" y="40"/>
                  </a:cxn>
                  <a:cxn ang="0">
                    <a:pos x="102" y="49"/>
                  </a:cxn>
                  <a:cxn ang="0">
                    <a:pos x="110" y="49"/>
                  </a:cxn>
                  <a:cxn ang="0">
                    <a:pos x="118" y="46"/>
                  </a:cxn>
                  <a:cxn ang="0">
                    <a:pos x="118" y="51"/>
                  </a:cxn>
                  <a:cxn ang="0">
                    <a:pos x="118" y="54"/>
                  </a:cxn>
                  <a:cxn ang="0">
                    <a:pos x="115" y="57"/>
                  </a:cxn>
                  <a:cxn ang="0">
                    <a:pos x="110" y="59"/>
                  </a:cxn>
                  <a:cxn ang="0">
                    <a:pos x="107" y="65"/>
                  </a:cxn>
                  <a:cxn ang="0">
                    <a:pos x="107" y="70"/>
                  </a:cxn>
                  <a:cxn ang="0">
                    <a:pos x="104" y="73"/>
                  </a:cxn>
                  <a:cxn ang="0">
                    <a:pos x="99" y="70"/>
                  </a:cxn>
                  <a:cxn ang="0">
                    <a:pos x="96" y="70"/>
                  </a:cxn>
                  <a:cxn ang="0">
                    <a:pos x="88" y="67"/>
                  </a:cxn>
                  <a:cxn ang="0">
                    <a:pos x="75" y="73"/>
                  </a:cxn>
                  <a:cxn ang="0">
                    <a:pos x="72" y="75"/>
                  </a:cxn>
                  <a:cxn ang="0">
                    <a:pos x="64" y="75"/>
                  </a:cxn>
                  <a:cxn ang="0">
                    <a:pos x="59" y="75"/>
                  </a:cxn>
                  <a:cxn ang="0">
                    <a:pos x="53" y="75"/>
                  </a:cxn>
                  <a:cxn ang="0">
                    <a:pos x="45" y="75"/>
                  </a:cxn>
                  <a:cxn ang="0">
                    <a:pos x="42" y="75"/>
                  </a:cxn>
                  <a:cxn ang="0">
                    <a:pos x="37" y="75"/>
                  </a:cxn>
                  <a:cxn ang="0">
                    <a:pos x="34" y="73"/>
                  </a:cxn>
                  <a:cxn ang="0">
                    <a:pos x="34" y="67"/>
                  </a:cxn>
                  <a:cxn ang="0">
                    <a:pos x="29" y="65"/>
                  </a:cxn>
                  <a:cxn ang="0">
                    <a:pos x="32" y="62"/>
                  </a:cxn>
                  <a:cxn ang="0">
                    <a:pos x="24" y="62"/>
                  </a:cxn>
                  <a:cxn ang="0">
                    <a:pos x="18" y="62"/>
                  </a:cxn>
                  <a:cxn ang="0">
                    <a:pos x="13" y="59"/>
                  </a:cxn>
                  <a:cxn ang="0">
                    <a:pos x="16" y="54"/>
                  </a:cxn>
                  <a:cxn ang="0">
                    <a:pos x="8" y="49"/>
                  </a:cxn>
                  <a:cxn ang="0">
                    <a:pos x="2" y="40"/>
                  </a:cxn>
                  <a:cxn ang="0">
                    <a:pos x="0" y="38"/>
                  </a:cxn>
                  <a:cxn ang="0">
                    <a:pos x="5" y="35"/>
                  </a:cxn>
                  <a:cxn ang="0">
                    <a:pos x="10" y="32"/>
                  </a:cxn>
                  <a:cxn ang="0">
                    <a:pos x="10" y="30"/>
                  </a:cxn>
                  <a:cxn ang="0">
                    <a:pos x="18" y="14"/>
                  </a:cxn>
                  <a:cxn ang="0">
                    <a:pos x="24" y="8"/>
                  </a:cxn>
                  <a:cxn ang="0">
                    <a:pos x="26" y="3"/>
                  </a:cxn>
                </a:cxnLst>
                <a:rect l="0" t="0" r="r" b="b"/>
                <a:pathLst>
                  <a:path w="118" h="78">
                    <a:moveTo>
                      <a:pt x="26" y="3"/>
                    </a:moveTo>
                    <a:lnTo>
                      <a:pt x="29" y="3"/>
                    </a:lnTo>
                    <a:lnTo>
                      <a:pt x="32" y="0"/>
                    </a:lnTo>
                    <a:lnTo>
                      <a:pt x="34" y="0"/>
                    </a:lnTo>
                    <a:lnTo>
                      <a:pt x="37" y="6"/>
                    </a:lnTo>
                    <a:lnTo>
                      <a:pt x="42" y="6"/>
                    </a:lnTo>
                    <a:lnTo>
                      <a:pt x="45" y="6"/>
                    </a:lnTo>
                    <a:lnTo>
                      <a:pt x="48" y="8"/>
                    </a:lnTo>
                    <a:lnTo>
                      <a:pt x="51" y="8"/>
                    </a:lnTo>
                    <a:lnTo>
                      <a:pt x="53" y="8"/>
                    </a:lnTo>
                    <a:lnTo>
                      <a:pt x="56" y="8"/>
                    </a:lnTo>
                    <a:lnTo>
                      <a:pt x="59" y="6"/>
                    </a:lnTo>
                    <a:lnTo>
                      <a:pt x="67" y="3"/>
                    </a:lnTo>
                    <a:lnTo>
                      <a:pt x="72" y="3"/>
                    </a:lnTo>
                    <a:lnTo>
                      <a:pt x="80" y="0"/>
                    </a:lnTo>
                    <a:lnTo>
                      <a:pt x="80" y="6"/>
                    </a:lnTo>
                    <a:lnTo>
                      <a:pt x="85" y="11"/>
                    </a:lnTo>
                    <a:lnTo>
                      <a:pt x="88" y="14"/>
                    </a:lnTo>
                    <a:lnTo>
                      <a:pt x="94" y="19"/>
                    </a:lnTo>
                    <a:lnTo>
                      <a:pt x="96" y="24"/>
                    </a:lnTo>
                    <a:lnTo>
                      <a:pt x="99" y="27"/>
                    </a:lnTo>
                    <a:lnTo>
                      <a:pt x="96" y="40"/>
                    </a:lnTo>
                    <a:lnTo>
                      <a:pt x="99" y="43"/>
                    </a:lnTo>
                    <a:lnTo>
                      <a:pt x="102" y="49"/>
                    </a:lnTo>
                    <a:lnTo>
                      <a:pt x="104" y="49"/>
                    </a:lnTo>
                    <a:lnTo>
                      <a:pt x="110" y="49"/>
                    </a:lnTo>
                    <a:lnTo>
                      <a:pt x="112" y="46"/>
                    </a:lnTo>
                    <a:lnTo>
                      <a:pt x="118" y="46"/>
                    </a:lnTo>
                    <a:lnTo>
                      <a:pt x="118" y="49"/>
                    </a:lnTo>
                    <a:lnTo>
                      <a:pt x="118" y="51"/>
                    </a:lnTo>
                    <a:lnTo>
                      <a:pt x="118" y="51"/>
                    </a:lnTo>
                    <a:lnTo>
                      <a:pt x="118" y="54"/>
                    </a:lnTo>
                    <a:lnTo>
                      <a:pt x="118" y="57"/>
                    </a:lnTo>
                    <a:lnTo>
                      <a:pt x="115" y="57"/>
                    </a:lnTo>
                    <a:lnTo>
                      <a:pt x="110" y="57"/>
                    </a:lnTo>
                    <a:lnTo>
                      <a:pt x="110" y="59"/>
                    </a:lnTo>
                    <a:lnTo>
                      <a:pt x="107" y="62"/>
                    </a:lnTo>
                    <a:lnTo>
                      <a:pt x="107" y="65"/>
                    </a:lnTo>
                    <a:lnTo>
                      <a:pt x="107" y="67"/>
                    </a:lnTo>
                    <a:lnTo>
                      <a:pt x="107" y="70"/>
                    </a:lnTo>
                    <a:lnTo>
                      <a:pt x="107" y="73"/>
                    </a:lnTo>
                    <a:lnTo>
                      <a:pt x="104" y="73"/>
                    </a:lnTo>
                    <a:lnTo>
                      <a:pt x="104" y="73"/>
                    </a:lnTo>
                    <a:lnTo>
                      <a:pt x="99" y="70"/>
                    </a:lnTo>
                    <a:lnTo>
                      <a:pt x="96" y="73"/>
                    </a:lnTo>
                    <a:lnTo>
                      <a:pt x="96" y="70"/>
                    </a:lnTo>
                    <a:lnTo>
                      <a:pt x="91" y="67"/>
                    </a:lnTo>
                    <a:lnTo>
                      <a:pt x="88" y="67"/>
                    </a:lnTo>
                    <a:lnTo>
                      <a:pt x="83" y="67"/>
                    </a:lnTo>
                    <a:lnTo>
                      <a:pt x="75" y="73"/>
                    </a:lnTo>
                    <a:lnTo>
                      <a:pt x="75" y="75"/>
                    </a:lnTo>
                    <a:lnTo>
                      <a:pt x="72" y="75"/>
                    </a:lnTo>
                    <a:lnTo>
                      <a:pt x="69" y="75"/>
                    </a:lnTo>
                    <a:lnTo>
                      <a:pt x="64" y="75"/>
                    </a:lnTo>
                    <a:lnTo>
                      <a:pt x="61" y="75"/>
                    </a:lnTo>
                    <a:lnTo>
                      <a:pt x="59" y="75"/>
                    </a:lnTo>
                    <a:lnTo>
                      <a:pt x="56" y="75"/>
                    </a:lnTo>
                    <a:lnTo>
                      <a:pt x="53" y="75"/>
                    </a:lnTo>
                    <a:lnTo>
                      <a:pt x="51" y="78"/>
                    </a:lnTo>
                    <a:lnTo>
                      <a:pt x="45" y="75"/>
                    </a:lnTo>
                    <a:lnTo>
                      <a:pt x="45" y="75"/>
                    </a:lnTo>
                    <a:lnTo>
                      <a:pt x="42" y="75"/>
                    </a:lnTo>
                    <a:lnTo>
                      <a:pt x="40" y="73"/>
                    </a:lnTo>
                    <a:lnTo>
                      <a:pt x="37" y="75"/>
                    </a:lnTo>
                    <a:lnTo>
                      <a:pt x="34" y="73"/>
                    </a:lnTo>
                    <a:lnTo>
                      <a:pt x="34" y="73"/>
                    </a:lnTo>
                    <a:lnTo>
                      <a:pt x="34" y="70"/>
                    </a:lnTo>
                    <a:lnTo>
                      <a:pt x="34" y="67"/>
                    </a:lnTo>
                    <a:lnTo>
                      <a:pt x="29" y="67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32" y="62"/>
                    </a:lnTo>
                    <a:lnTo>
                      <a:pt x="26" y="59"/>
                    </a:lnTo>
                    <a:lnTo>
                      <a:pt x="24" y="62"/>
                    </a:lnTo>
                    <a:lnTo>
                      <a:pt x="21" y="62"/>
                    </a:lnTo>
                    <a:lnTo>
                      <a:pt x="18" y="62"/>
                    </a:lnTo>
                    <a:lnTo>
                      <a:pt x="18" y="59"/>
                    </a:lnTo>
                    <a:lnTo>
                      <a:pt x="13" y="59"/>
                    </a:lnTo>
                    <a:lnTo>
                      <a:pt x="13" y="57"/>
                    </a:lnTo>
                    <a:lnTo>
                      <a:pt x="16" y="54"/>
                    </a:lnTo>
                    <a:lnTo>
                      <a:pt x="10" y="51"/>
                    </a:lnTo>
                    <a:lnTo>
                      <a:pt x="8" y="49"/>
                    </a:lnTo>
                    <a:lnTo>
                      <a:pt x="8" y="46"/>
                    </a:lnTo>
                    <a:lnTo>
                      <a:pt x="2" y="40"/>
                    </a:lnTo>
                    <a:lnTo>
                      <a:pt x="2" y="40"/>
                    </a:lnTo>
                    <a:lnTo>
                      <a:pt x="0" y="38"/>
                    </a:lnTo>
                    <a:lnTo>
                      <a:pt x="2" y="35"/>
                    </a:lnTo>
                    <a:lnTo>
                      <a:pt x="5" y="35"/>
                    </a:lnTo>
                    <a:lnTo>
                      <a:pt x="5" y="32"/>
                    </a:lnTo>
                    <a:lnTo>
                      <a:pt x="10" y="32"/>
                    </a:lnTo>
                    <a:lnTo>
                      <a:pt x="10" y="30"/>
                    </a:lnTo>
                    <a:lnTo>
                      <a:pt x="10" y="30"/>
                    </a:lnTo>
                    <a:lnTo>
                      <a:pt x="16" y="22"/>
                    </a:lnTo>
                    <a:lnTo>
                      <a:pt x="18" y="14"/>
                    </a:lnTo>
                    <a:lnTo>
                      <a:pt x="21" y="8"/>
                    </a:lnTo>
                    <a:lnTo>
                      <a:pt x="24" y="8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solidFill>
                <a:srgbClr val="717171">
                  <a:lumMod val="40000"/>
                  <a:lumOff val="6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1" name="Freeform 1203">
                <a:extLst>
                  <a:ext uri="{FF2B5EF4-FFF2-40B4-BE49-F238E27FC236}">
                    <a16:creationId xmlns:a16="http://schemas.microsoft.com/office/drawing/2014/main" xmlns="" id="{E796F099-00F9-4C9E-95E2-988ABF64A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237" y="4027387"/>
                <a:ext cx="178298" cy="118094"/>
              </a:xfrm>
              <a:custGeom>
                <a:avLst/>
                <a:gdLst/>
                <a:ahLst/>
                <a:cxnLst>
                  <a:cxn ang="0">
                    <a:pos x="51" y="43"/>
                  </a:cxn>
                  <a:cxn ang="0">
                    <a:pos x="53" y="40"/>
                  </a:cxn>
                  <a:cxn ang="0">
                    <a:pos x="56" y="40"/>
                  </a:cxn>
                  <a:cxn ang="0">
                    <a:pos x="56" y="37"/>
                  </a:cxn>
                  <a:cxn ang="0">
                    <a:pos x="61" y="37"/>
                  </a:cxn>
                  <a:cxn ang="0">
                    <a:pos x="61" y="35"/>
                  </a:cxn>
                  <a:cxn ang="0">
                    <a:pos x="61" y="35"/>
                  </a:cxn>
                  <a:cxn ang="0">
                    <a:pos x="67" y="27"/>
                  </a:cxn>
                  <a:cxn ang="0">
                    <a:pos x="69" y="19"/>
                  </a:cxn>
                  <a:cxn ang="0">
                    <a:pos x="72" y="13"/>
                  </a:cxn>
                  <a:cxn ang="0">
                    <a:pos x="75" y="13"/>
                  </a:cxn>
                  <a:cxn ang="0">
                    <a:pos x="77" y="8"/>
                  </a:cxn>
                  <a:cxn ang="0">
                    <a:pos x="77" y="5"/>
                  </a:cxn>
                  <a:cxn ang="0">
                    <a:pos x="72" y="3"/>
                  </a:cxn>
                  <a:cxn ang="0">
                    <a:pos x="69" y="0"/>
                  </a:cxn>
                  <a:cxn ang="0">
                    <a:pos x="67" y="3"/>
                  </a:cxn>
                  <a:cxn ang="0">
                    <a:pos x="61" y="3"/>
                  </a:cxn>
                  <a:cxn ang="0">
                    <a:pos x="56" y="3"/>
                  </a:cxn>
                  <a:cxn ang="0">
                    <a:pos x="53" y="0"/>
                  </a:cxn>
                  <a:cxn ang="0">
                    <a:pos x="48" y="3"/>
                  </a:cxn>
                  <a:cxn ang="0">
                    <a:pos x="48" y="5"/>
                  </a:cxn>
                  <a:cxn ang="0">
                    <a:pos x="45" y="8"/>
                  </a:cxn>
                  <a:cxn ang="0">
                    <a:pos x="45" y="11"/>
                  </a:cxn>
                  <a:cxn ang="0">
                    <a:pos x="40" y="5"/>
                  </a:cxn>
                  <a:cxn ang="0">
                    <a:pos x="37" y="8"/>
                  </a:cxn>
                  <a:cxn ang="0">
                    <a:pos x="32" y="11"/>
                  </a:cxn>
                  <a:cxn ang="0">
                    <a:pos x="32" y="13"/>
                  </a:cxn>
                  <a:cxn ang="0">
                    <a:pos x="24" y="13"/>
                  </a:cxn>
                  <a:cxn ang="0">
                    <a:pos x="21" y="16"/>
                  </a:cxn>
                  <a:cxn ang="0">
                    <a:pos x="16" y="13"/>
                  </a:cxn>
                  <a:cxn ang="0">
                    <a:pos x="5" y="8"/>
                  </a:cxn>
                  <a:cxn ang="0">
                    <a:pos x="8" y="11"/>
                  </a:cxn>
                  <a:cxn ang="0">
                    <a:pos x="8" y="13"/>
                  </a:cxn>
                  <a:cxn ang="0">
                    <a:pos x="5" y="16"/>
                  </a:cxn>
                  <a:cxn ang="0">
                    <a:pos x="0" y="16"/>
                  </a:cxn>
                  <a:cxn ang="0">
                    <a:pos x="0" y="19"/>
                  </a:cxn>
                  <a:cxn ang="0">
                    <a:pos x="2" y="21"/>
                  </a:cxn>
                  <a:cxn ang="0">
                    <a:pos x="2" y="24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2" y="35"/>
                  </a:cxn>
                  <a:cxn ang="0">
                    <a:pos x="2" y="40"/>
                  </a:cxn>
                  <a:cxn ang="0">
                    <a:pos x="5" y="40"/>
                  </a:cxn>
                  <a:cxn ang="0">
                    <a:pos x="10" y="45"/>
                  </a:cxn>
                  <a:cxn ang="0">
                    <a:pos x="13" y="45"/>
                  </a:cxn>
                  <a:cxn ang="0">
                    <a:pos x="16" y="48"/>
                  </a:cxn>
                  <a:cxn ang="0">
                    <a:pos x="24" y="48"/>
                  </a:cxn>
                  <a:cxn ang="0">
                    <a:pos x="29" y="51"/>
                  </a:cxn>
                  <a:cxn ang="0">
                    <a:pos x="32" y="48"/>
                  </a:cxn>
                  <a:cxn ang="0">
                    <a:pos x="32" y="48"/>
                  </a:cxn>
                  <a:cxn ang="0">
                    <a:pos x="34" y="48"/>
                  </a:cxn>
                  <a:cxn ang="0">
                    <a:pos x="37" y="45"/>
                  </a:cxn>
                  <a:cxn ang="0">
                    <a:pos x="40" y="45"/>
                  </a:cxn>
                  <a:cxn ang="0">
                    <a:pos x="40" y="45"/>
                  </a:cxn>
                  <a:cxn ang="0">
                    <a:pos x="42" y="43"/>
                  </a:cxn>
                  <a:cxn ang="0">
                    <a:pos x="45" y="43"/>
                  </a:cxn>
                  <a:cxn ang="0">
                    <a:pos x="48" y="43"/>
                  </a:cxn>
                  <a:cxn ang="0">
                    <a:pos x="51" y="43"/>
                  </a:cxn>
                </a:cxnLst>
                <a:rect l="0" t="0" r="r" b="b"/>
                <a:pathLst>
                  <a:path w="77" h="51">
                    <a:moveTo>
                      <a:pt x="51" y="43"/>
                    </a:moveTo>
                    <a:lnTo>
                      <a:pt x="53" y="40"/>
                    </a:lnTo>
                    <a:lnTo>
                      <a:pt x="56" y="40"/>
                    </a:lnTo>
                    <a:lnTo>
                      <a:pt x="56" y="37"/>
                    </a:lnTo>
                    <a:lnTo>
                      <a:pt x="61" y="37"/>
                    </a:lnTo>
                    <a:lnTo>
                      <a:pt x="61" y="35"/>
                    </a:lnTo>
                    <a:lnTo>
                      <a:pt x="61" y="35"/>
                    </a:lnTo>
                    <a:lnTo>
                      <a:pt x="67" y="27"/>
                    </a:lnTo>
                    <a:lnTo>
                      <a:pt x="69" y="19"/>
                    </a:lnTo>
                    <a:lnTo>
                      <a:pt x="72" y="13"/>
                    </a:lnTo>
                    <a:lnTo>
                      <a:pt x="75" y="13"/>
                    </a:lnTo>
                    <a:lnTo>
                      <a:pt x="77" y="8"/>
                    </a:lnTo>
                    <a:lnTo>
                      <a:pt x="77" y="5"/>
                    </a:lnTo>
                    <a:lnTo>
                      <a:pt x="72" y="3"/>
                    </a:lnTo>
                    <a:lnTo>
                      <a:pt x="69" y="0"/>
                    </a:lnTo>
                    <a:lnTo>
                      <a:pt x="67" y="3"/>
                    </a:lnTo>
                    <a:lnTo>
                      <a:pt x="61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8" y="3"/>
                    </a:lnTo>
                    <a:lnTo>
                      <a:pt x="48" y="5"/>
                    </a:lnTo>
                    <a:lnTo>
                      <a:pt x="45" y="8"/>
                    </a:lnTo>
                    <a:lnTo>
                      <a:pt x="45" y="11"/>
                    </a:lnTo>
                    <a:lnTo>
                      <a:pt x="40" y="5"/>
                    </a:lnTo>
                    <a:lnTo>
                      <a:pt x="37" y="8"/>
                    </a:lnTo>
                    <a:lnTo>
                      <a:pt x="32" y="11"/>
                    </a:lnTo>
                    <a:lnTo>
                      <a:pt x="32" y="13"/>
                    </a:lnTo>
                    <a:lnTo>
                      <a:pt x="24" y="13"/>
                    </a:lnTo>
                    <a:lnTo>
                      <a:pt x="21" y="16"/>
                    </a:lnTo>
                    <a:lnTo>
                      <a:pt x="16" y="13"/>
                    </a:lnTo>
                    <a:lnTo>
                      <a:pt x="5" y="8"/>
                    </a:lnTo>
                    <a:lnTo>
                      <a:pt x="8" y="11"/>
                    </a:lnTo>
                    <a:lnTo>
                      <a:pt x="8" y="13"/>
                    </a:lnTo>
                    <a:lnTo>
                      <a:pt x="5" y="16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2" y="21"/>
                    </a:lnTo>
                    <a:lnTo>
                      <a:pt x="2" y="24"/>
                    </a:lnTo>
                    <a:lnTo>
                      <a:pt x="0" y="27"/>
                    </a:lnTo>
                    <a:lnTo>
                      <a:pt x="2" y="29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35"/>
                    </a:lnTo>
                    <a:lnTo>
                      <a:pt x="2" y="40"/>
                    </a:lnTo>
                    <a:lnTo>
                      <a:pt x="5" y="40"/>
                    </a:lnTo>
                    <a:lnTo>
                      <a:pt x="10" y="45"/>
                    </a:lnTo>
                    <a:lnTo>
                      <a:pt x="13" y="45"/>
                    </a:lnTo>
                    <a:lnTo>
                      <a:pt x="16" y="48"/>
                    </a:lnTo>
                    <a:lnTo>
                      <a:pt x="24" y="48"/>
                    </a:lnTo>
                    <a:lnTo>
                      <a:pt x="29" y="51"/>
                    </a:lnTo>
                    <a:lnTo>
                      <a:pt x="32" y="48"/>
                    </a:lnTo>
                    <a:lnTo>
                      <a:pt x="32" y="48"/>
                    </a:lnTo>
                    <a:lnTo>
                      <a:pt x="34" y="48"/>
                    </a:lnTo>
                    <a:lnTo>
                      <a:pt x="37" y="45"/>
                    </a:lnTo>
                    <a:lnTo>
                      <a:pt x="40" y="45"/>
                    </a:lnTo>
                    <a:lnTo>
                      <a:pt x="40" y="45"/>
                    </a:lnTo>
                    <a:lnTo>
                      <a:pt x="42" y="43"/>
                    </a:lnTo>
                    <a:lnTo>
                      <a:pt x="45" y="43"/>
                    </a:lnTo>
                    <a:lnTo>
                      <a:pt x="48" y="43"/>
                    </a:lnTo>
                    <a:lnTo>
                      <a:pt x="51" y="4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2" name="Freeform 1204">
                <a:extLst>
                  <a:ext uri="{FF2B5EF4-FFF2-40B4-BE49-F238E27FC236}">
                    <a16:creationId xmlns:a16="http://schemas.microsoft.com/office/drawing/2014/main" xmlns="" id="{0C87C90D-B08A-404B-8A64-F7BC4D5BB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7816" y="3994970"/>
                <a:ext cx="162089" cy="69466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11" y="27"/>
                  </a:cxn>
                  <a:cxn ang="0">
                    <a:pos x="16" y="30"/>
                  </a:cxn>
                  <a:cxn ang="0">
                    <a:pos x="19" y="27"/>
                  </a:cxn>
                  <a:cxn ang="0">
                    <a:pos x="27" y="27"/>
                  </a:cxn>
                  <a:cxn ang="0">
                    <a:pos x="27" y="25"/>
                  </a:cxn>
                  <a:cxn ang="0">
                    <a:pos x="32" y="22"/>
                  </a:cxn>
                  <a:cxn ang="0">
                    <a:pos x="35" y="19"/>
                  </a:cxn>
                  <a:cxn ang="0">
                    <a:pos x="40" y="25"/>
                  </a:cxn>
                  <a:cxn ang="0">
                    <a:pos x="40" y="22"/>
                  </a:cxn>
                  <a:cxn ang="0">
                    <a:pos x="43" y="19"/>
                  </a:cxn>
                  <a:cxn ang="0">
                    <a:pos x="43" y="17"/>
                  </a:cxn>
                  <a:cxn ang="0">
                    <a:pos x="48" y="14"/>
                  </a:cxn>
                  <a:cxn ang="0">
                    <a:pos x="51" y="17"/>
                  </a:cxn>
                  <a:cxn ang="0">
                    <a:pos x="56" y="17"/>
                  </a:cxn>
                  <a:cxn ang="0">
                    <a:pos x="62" y="17"/>
                  </a:cxn>
                  <a:cxn ang="0">
                    <a:pos x="64" y="14"/>
                  </a:cxn>
                  <a:cxn ang="0">
                    <a:pos x="64" y="8"/>
                  </a:cxn>
                  <a:cxn ang="0">
                    <a:pos x="70" y="3"/>
                  </a:cxn>
                  <a:cxn ang="0">
                    <a:pos x="67" y="3"/>
                  </a:cxn>
                  <a:cxn ang="0">
                    <a:pos x="62" y="0"/>
                  </a:cxn>
                  <a:cxn ang="0">
                    <a:pos x="56" y="0"/>
                  </a:cxn>
                  <a:cxn ang="0">
                    <a:pos x="56" y="0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51" y="3"/>
                  </a:cxn>
                  <a:cxn ang="0">
                    <a:pos x="48" y="0"/>
                  </a:cxn>
                  <a:cxn ang="0">
                    <a:pos x="46" y="0"/>
                  </a:cxn>
                  <a:cxn ang="0">
                    <a:pos x="43" y="0"/>
                  </a:cxn>
                  <a:cxn ang="0">
                    <a:pos x="40" y="0"/>
                  </a:cxn>
                  <a:cxn ang="0">
                    <a:pos x="37" y="3"/>
                  </a:cxn>
                  <a:cxn ang="0">
                    <a:pos x="35" y="3"/>
                  </a:cxn>
                  <a:cxn ang="0">
                    <a:pos x="35" y="3"/>
                  </a:cxn>
                  <a:cxn ang="0">
                    <a:pos x="35" y="3"/>
                  </a:cxn>
                  <a:cxn ang="0">
                    <a:pos x="29" y="3"/>
                  </a:cxn>
                  <a:cxn ang="0">
                    <a:pos x="27" y="6"/>
                  </a:cxn>
                  <a:cxn ang="0">
                    <a:pos x="24" y="6"/>
                  </a:cxn>
                  <a:cxn ang="0">
                    <a:pos x="19" y="8"/>
                  </a:cxn>
                  <a:cxn ang="0">
                    <a:pos x="13" y="11"/>
                  </a:cxn>
                  <a:cxn ang="0">
                    <a:pos x="8" y="11"/>
                  </a:cxn>
                  <a:cxn ang="0">
                    <a:pos x="8" y="11"/>
                  </a:cxn>
                  <a:cxn ang="0">
                    <a:pos x="5" y="11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7"/>
                  </a:cxn>
                  <a:cxn ang="0">
                    <a:pos x="0" y="22"/>
                  </a:cxn>
                </a:cxnLst>
                <a:rect l="0" t="0" r="r" b="b"/>
                <a:pathLst>
                  <a:path w="70" h="30">
                    <a:moveTo>
                      <a:pt x="0" y="22"/>
                    </a:moveTo>
                    <a:lnTo>
                      <a:pt x="11" y="27"/>
                    </a:lnTo>
                    <a:lnTo>
                      <a:pt x="16" y="30"/>
                    </a:lnTo>
                    <a:lnTo>
                      <a:pt x="19" y="27"/>
                    </a:lnTo>
                    <a:lnTo>
                      <a:pt x="27" y="27"/>
                    </a:lnTo>
                    <a:lnTo>
                      <a:pt x="27" y="25"/>
                    </a:lnTo>
                    <a:lnTo>
                      <a:pt x="32" y="22"/>
                    </a:lnTo>
                    <a:lnTo>
                      <a:pt x="35" y="19"/>
                    </a:lnTo>
                    <a:lnTo>
                      <a:pt x="40" y="25"/>
                    </a:lnTo>
                    <a:lnTo>
                      <a:pt x="40" y="22"/>
                    </a:lnTo>
                    <a:lnTo>
                      <a:pt x="43" y="19"/>
                    </a:lnTo>
                    <a:lnTo>
                      <a:pt x="43" y="17"/>
                    </a:lnTo>
                    <a:lnTo>
                      <a:pt x="48" y="14"/>
                    </a:lnTo>
                    <a:lnTo>
                      <a:pt x="51" y="17"/>
                    </a:lnTo>
                    <a:lnTo>
                      <a:pt x="56" y="17"/>
                    </a:lnTo>
                    <a:lnTo>
                      <a:pt x="62" y="17"/>
                    </a:lnTo>
                    <a:lnTo>
                      <a:pt x="64" y="14"/>
                    </a:lnTo>
                    <a:lnTo>
                      <a:pt x="64" y="8"/>
                    </a:lnTo>
                    <a:lnTo>
                      <a:pt x="70" y="3"/>
                    </a:lnTo>
                    <a:lnTo>
                      <a:pt x="67" y="3"/>
                    </a:lnTo>
                    <a:lnTo>
                      <a:pt x="62" y="0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51" y="3"/>
                    </a:lnTo>
                    <a:lnTo>
                      <a:pt x="48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37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9" y="3"/>
                    </a:lnTo>
                    <a:lnTo>
                      <a:pt x="27" y="6"/>
                    </a:lnTo>
                    <a:lnTo>
                      <a:pt x="24" y="6"/>
                    </a:lnTo>
                    <a:lnTo>
                      <a:pt x="19" y="8"/>
                    </a:lnTo>
                    <a:lnTo>
                      <a:pt x="13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5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3" name="Freeform 1205">
                <a:extLst>
                  <a:ext uri="{FF2B5EF4-FFF2-40B4-BE49-F238E27FC236}">
                    <a16:creationId xmlns:a16="http://schemas.microsoft.com/office/drawing/2014/main" xmlns="" id="{93CC7195-0ACE-4988-B1B8-BF2FDD07F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483" y="4194106"/>
                <a:ext cx="180613" cy="118094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5" y="6"/>
                  </a:cxn>
                  <a:cxn ang="0">
                    <a:pos x="8" y="8"/>
                  </a:cxn>
                  <a:cxn ang="0">
                    <a:pos x="13" y="8"/>
                  </a:cxn>
                  <a:cxn ang="0">
                    <a:pos x="16" y="8"/>
                  </a:cxn>
                  <a:cxn ang="0">
                    <a:pos x="24" y="8"/>
                  </a:cxn>
                  <a:cxn ang="0">
                    <a:pos x="30" y="8"/>
                  </a:cxn>
                  <a:cxn ang="0">
                    <a:pos x="35" y="8"/>
                  </a:cxn>
                  <a:cxn ang="0">
                    <a:pos x="43" y="8"/>
                  </a:cxn>
                  <a:cxn ang="0">
                    <a:pos x="46" y="6"/>
                  </a:cxn>
                  <a:cxn ang="0">
                    <a:pos x="59" y="0"/>
                  </a:cxn>
                  <a:cxn ang="0">
                    <a:pos x="67" y="3"/>
                  </a:cxn>
                  <a:cxn ang="0">
                    <a:pos x="70" y="3"/>
                  </a:cxn>
                  <a:cxn ang="0">
                    <a:pos x="75" y="6"/>
                  </a:cxn>
                  <a:cxn ang="0">
                    <a:pos x="78" y="8"/>
                  </a:cxn>
                  <a:cxn ang="0">
                    <a:pos x="75" y="14"/>
                  </a:cxn>
                  <a:cxn ang="0">
                    <a:pos x="70" y="16"/>
                  </a:cxn>
                  <a:cxn ang="0">
                    <a:pos x="70" y="27"/>
                  </a:cxn>
                  <a:cxn ang="0">
                    <a:pos x="67" y="30"/>
                  </a:cxn>
                  <a:cxn ang="0">
                    <a:pos x="73" y="35"/>
                  </a:cxn>
                  <a:cxn ang="0">
                    <a:pos x="73" y="38"/>
                  </a:cxn>
                  <a:cxn ang="0">
                    <a:pos x="67" y="38"/>
                  </a:cxn>
                  <a:cxn ang="0">
                    <a:pos x="62" y="35"/>
                  </a:cxn>
                  <a:cxn ang="0">
                    <a:pos x="56" y="38"/>
                  </a:cxn>
                  <a:cxn ang="0">
                    <a:pos x="54" y="41"/>
                  </a:cxn>
                  <a:cxn ang="0">
                    <a:pos x="51" y="43"/>
                  </a:cxn>
                  <a:cxn ang="0">
                    <a:pos x="51" y="49"/>
                  </a:cxn>
                  <a:cxn ang="0">
                    <a:pos x="43" y="49"/>
                  </a:cxn>
                  <a:cxn ang="0">
                    <a:pos x="38" y="49"/>
                  </a:cxn>
                  <a:cxn ang="0">
                    <a:pos x="35" y="51"/>
                  </a:cxn>
                  <a:cxn ang="0">
                    <a:pos x="32" y="49"/>
                  </a:cxn>
                  <a:cxn ang="0">
                    <a:pos x="24" y="49"/>
                  </a:cxn>
                  <a:cxn ang="0">
                    <a:pos x="19" y="51"/>
                  </a:cxn>
                  <a:cxn ang="0">
                    <a:pos x="13" y="51"/>
                  </a:cxn>
                  <a:cxn ang="0">
                    <a:pos x="11" y="49"/>
                  </a:cxn>
                  <a:cxn ang="0">
                    <a:pos x="8" y="38"/>
                  </a:cxn>
                  <a:cxn ang="0">
                    <a:pos x="3" y="33"/>
                  </a:cxn>
                  <a:cxn ang="0">
                    <a:pos x="3" y="27"/>
                  </a:cxn>
                  <a:cxn ang="0">
                    <a:pos x="5" y="22"/>
                  </a:cxn>
                  <a:cxn ang="0">
                    <a:pos x="5" y="16"/>
                  </a:cxn>
                  <a:cxn ang="0">
                    <a:pos x="0" y="6"/>
                  </a:cxn>
                  <a:cxn ang="0">
                    <a:pos x="0" y="0"/>
                  </a:cxn>
                </a:cxnLst>
                <a:rect l="0" t="0" r="r" b="b"/>
                <a:pathLst>
                  <a:path w="78" h="51">
                    <a:moveTo>
                      <a:pt x="0" y="0"/>
                    </a:moveTo>
                    <a:lnTo>
                      <a:pt x="5" y="0"/>
                    </a:lnTo>
                    <a:lnTo>
                      <a:pt x="5" y="3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8" y="8"/>
                    </a:lnTo>
                    <a:lnTo>
                      <a:pt x="11" y="6"/>
                    </a:lnTo>
                    <a:lnTo>
                      <a:pt x="13" y="8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2" y="11"/>
                    </a:lnTo>
                    <a:lnTo>
                      <a:pt x="24" y="8"/>
                    </a:lnTo>
                    <a:lnTo>
                      <a:pt x="27" y="8"/>
                    </a:lnTo>
                    <a:lnTo>
                      <a:pt x="30" y="8"/>
                    </a:lnTo>
                    <a:lnTo>
                      <a:pt x="32" y="8"/>
                    </a:lnTo>
                    <a:lnTo>
                      <a:pt x="35" y="8"/>
                    </a:lnTo>
                    <a:lnTo>
                      <a:pt x="40" y="8"/>
                    </a:lnTo>
                    <a:lnTo>
                      <a:pt x="43" y="8"/>
                    </a:lnTo>
                    <a:lnTo>
                      <a:pt x="46" y="8"/>
                    </a:lnTo>
                    <a:lnTo>
                      <a:pt x="46" y="6"/>
                    </a:lnTo>
                    <a:lnTo>
                      <a:pt x="54" y="0"/>
                    </a:lnTo>
                    <a:lnTo>
                      <a:pt x="59" y="0"/>
                    </a:lnTo>
                    <a:lnTo>
                      <a:pt x="62" y="0"/>
                    </a:lnTo>
                    <a:lnTo>
                      <a:pt x="67" y="3"/>
                    </a:lnTo>
                    <a:lnTo>
                      <a:pt x="67" y="6"/>
                    </a:lnTo>
                    <a:lnTo>
                      <a:pt x="70" y="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8" y="6"/>
                    </a:lnTo>
                    <a:lnTo>
                      <a:pt x="78" y="8"/>
                    </a:lnTo>
                    <a:lnTo>
                      <a:pt x="78" y="14"/>
                    </a:lnTo>
                    <a:lnTo>
                      <a:pt x="75" y="14"/>
                    </a:lnTo>
                    <a:lnTo>
                      <a:pt x="73" y="14"/>
                    </a:lnTo>
                    <a:lnTo>
                      <a:pt x="70" y="16"/>
                    </a:lnTo>
                    <a:lnTo>
                      <a:pt x="70" y="25"/>
                    </a:lnTo>
                    <a:lnTo>
                      <a:pt x="70" y="27"/>
                    </a:lnTo>
                    <a:lnTo>
                      <a:pt x="67" y="30"/>
                    </a:lnTo>
                    <a:lnTo>
                      <a:pt x="67" y="30"/>
                    </a:lnTo>
                    <a:lnTo>
                      <a:pt x="70" y="30"/>
                    </a:lnTo>
                    <a:lnTo>
                      <a:pt x="73" y="35"/>
                    </a:lnTo>
                    <a:lnTo>
                      <a:pt x="73" y="38"/>
                    </a:lnTo>
                    <a:lnTo>
                      <a:pt x="73" y="38"/>
                    </a:lnTo>
                    <a:lnTo>
                      <a:pt x="70" y="38"/>
                    </a:lnTo>
                    <a:lnTo>
                      <a:pt x="67" y="38"/>
                    </a:lnTo>
                    <a:lnTo>
                      <a:pt x="65" y="35"/>
                    </a:lnTo>
                    <a:lnTo>
                      <a:pt x="62" y="35"/>
                    </a:lnTo>
                    <a:lnTo>
                      <a:pt x="59" y="38"/>
                    </a:lnTo>
                    <a:lnTo>
                      <a:pt x="56" y="38"/>
                    </a:lnTo>
                    <a:lnTo>
                      <a:pt x="54" y="41"/>
                    </a:lnTo>
                    <a:lnTo>
                      <a:pt x="54" y="41"/>
                    </a:lnTo>
                    <a:lnTo>
                      <a:pt x="54" y="41"/>
                    </a:lnTo>
                    <a:lnTo>
                      <a:pt x="51" y="43"/>
                    </a:lnTo>
                    <a:lnTo>
                      <a:pt x="51" y="46"/>
                    </a:lnTo>
                    <a:lnTo>
                      <a:pt x="51" y="49"/>
                    </a:lnTo>
                    <a:lnTo>
                      <a:pt x="48" y="49"/>
                    </a:lnTo>
                    <a:lnTo>
                      <a:pt x="43" y="49"/>
                    </a:lnTo>
                    <a:lnTo>
                      <a:pt x="40" y="51"/>
                    </a:lnTo>
                    <a:lnTo>
                      <a:pt x="38" y="49"/>
                    </a:lnTo>
                    <a:lnTo>
                      <a:pt x="35" y="49"/>
                    </a:lnTo>
                    <a:lnTo>
                      <a:pt x="35" y="51"/>
                    </a:lnTo>
                    <a:lnTo>
                      <a:pt x="32" y="51"/>
                    </a:lnTo>
                    <a:lnTo>
                      <a:pt x="32" y="49"/>
                    </a:lnTo>
                    <a:lnTo>
                      <a:pt x="27" y="49"/>
                    </a:lnTo>
                    <a:lnTo>
                      <a:pt x="24" y="49"/>
                    </a:lnTo>
                    <a:lnTo>
                      <a:pt x="22" y="51"/>
                    </a:lnTo>
                    <a:lnTo>
                      <a:pt x="19" y="51"/>
                    </a:lnTo>
                    <a:lnTo>
                      <a:pt x="13" y="51"/>
                    </a:lnTo>
                    <a:lnTo>
                      <a:pt x="13" y="51"/>
                    </a:lnTo>
                    <a:lnTo>
                      <a:pt x="13" y="51"/>
                    </a:lnTo>
                    <a:lnTo>
                      <a:pt x="11" y="49"/>
                    </a:lnTo>
                    <a:lnTo>
                      <a:pt x="11" y="43"/>
                    </a:lnTo>
                    <a:lnTo>
                      <a:pt x="8" y="38"/>
                    </a:lnTo>
                    <a:lnTo>
                      <a:pt x="3" y="33"/>
                    </a:lnTo>
                    <a:lnTo>
                      <a:pt x="3" y="33"/>
                    </a:lnTo>
                    <a:lnTo>
                      <a:pt x="3" y="30"/>
                    </a:lnTo>
                    <a:lnTo>
                      <a:pt x="3" y="27"/>
                    </a:lnTo>
                    <a:lnTo>
                      <a:pt x="0" y="27"/>
                    </a:lnTo>
                    <a:lnTo>
                      <a:pt x="5" y="22"/>
                    </a:lnTo>
                    <a:lnTo>
                      <a:pt x="8" y="19"/>
                    </a:lnTo>
                    <a:lnTo>
                      <a:pt x="5" y="16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4" name="Freeform 1206">
                <a:extLst>
                  <a:ext uri="{FF2B5EF4-FFF2-40B4-BE49-F238E27FC236}">
                    <a16:creationId xmlns:a16="http://schemas.microsoft.com/office/drawing/2014/main" xmlns="" id="{594AEC40-6F1E-44BF-A48E-614628D00C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856" y="4270520"/>
                <a:ext cx="78730" cy="67152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5"/>
                  </a:cxn>
                  <a:cxn ang="0">
                    <a:pos x="32" y="10"/>
                  </a:cxn>
                  <a:cxn ang="0">
                    <a:pos x="32" y="16"/>
                  </a:cxn>
                  <a:cxn ang="0">
                    <a:pos x="34" y="18"/>
                  </a:cxn>
                  <a:cxn ang="0">
                    <a:pos x="32" y="18"/>
                  </a:cxn>
                  <a:cxn ang="0">
                    <a:pos x="29" y="18"/>
                  </a:cxn>
                  <a:cxn ang="0">
                    <a:pos x="26" y="21"/>
                  </a:cxn>
                  <a:cxn ang="0">
                    <a:pos x="18" y="21"/>
                  </a:cxn>
                  <a:cxn ang="0">
                    <a:pos x="16" y="21"/>
                  </a:cxn>
                  <a:cxn ang="0">
                    <a:pos x="16" y="24"/>
                  </a:cxn>
                  <a:cxn ang="0">
                    <a:pos x="13" y="24"/>
                  </a:cxn>
                  <a:cxn ang="0">
                    <a:pos x="8" y="29"/>
                  </a:cxn>
                  <a:cxn ang="0">
                    <a:pos x="8" y="29"/>
                  </a:cxn>
                  <a:cxn ang="0">
                    <a:pos x="5" y="26"/>
                  </a:cxn>
                  <a:cxn ang="0">
                    <a:pos x="2" y="24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2" y="8"/>
                  </a:cxn>
                  <a:cxn ang="0">
                    <a:pos x="2" y="8"/>
                  </a:cxn>
                  <a:cxn ang="0">
                    <a:pos x="5" y="5"/>
                  </a:cxn>
                  <a:cxn ang="0">
                    <a:pos x="8" y="5"/>
                  </a:cxn>
                  <a:cxn ang="0">
                    <a:pos x="10" y="2"/>
                  </a:cxn>
                  <a:cxn ang="0">
                    <a:pos x="16" y="2"/>
                  </a:cxn>
                  <a:cxn ang="0">
                    <a:pos x="18" y="2"/>
                  </a:cxn>
                  <a:cxn ang="0">
                    <a:pos x="21" y="0"/>
                  </a:cxn>
                  <a:cxn ang="0">
                    <a:pos x="24" y="0"/>
                  </a:cxn>
                </a:cxnLst>
                <a:rect l="0" t="0" r="r" b="b"/>
                <a:pathLst>
                  <a:path w="34" h="29">
                    <a:moveTo>
                      <a:pt x="24" y="0"/>
                    </a:moveTo>
                    <a:lnTo>
                      <a:pt x="29" y="5"/>
                    </a:lnTo>
                    <a:lnTo>
                      <a:pt x="32" y="10"/>
                    </a:lnTo>
                    <a:lnTo>
                      <a:pt x="32" y="16"/>
                    </a:lnTo>
                    <a:lnTo>
                      <a:pt x="34" y="18"/>
                    </a:lnTo>
                    <a:lnTo>
                      <a:pt x="32" y="18"/>
                    </a:lnTo>
                    <a:lnTo>
                      <a:pt x="29" y="18"/>
                    </a:lnTo>
                    <a:lnTo>
                      <a:pt x="26" y="21"/>
                    </a:lnTo>
                    <a:lnTo>
                      <a:pt x="18" y="21"/>
                    </a:lnTo>
                    <a:lnTo>
                      <a:pt x="16" y="21"/>
                    </a:lnTo>
                    <a:lnTo>
                      <a:pt x="16" y="24"/>
                    </a:lnTo>
                    <a:lnTo>
                      <a:pt x="13" y="24"/>
                    </a:lnTo>
                    <a:lnTo>
                      <a:pt x="8" y="29"/>
                    </a:lnTo>
                    <a:lnTo>
                      <a:pt x="8" y="29"/>
                    </a:lnTo>
                    <a:lnTo>
                      <a:pt x="5" y="26"/>
                    </a:lnTo>
                    <a:lnTo>
                      <a:pt x="2" y="24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5" y="5"/>
                    </a:lnTo>
                    <a:lnTo>
                      <a:pt x="8" y="5"/>
                    </a:lnTo>
                    <a:lnTo>
                      <a:pt x="10" y="2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21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5" name="Freeform 1207">
                <a:extLst>
                  <a:ext uri="{FF2B5EF4-FFF2-40B4-BE49-F238E27FC236}">
                    <a16:creationId xmlns:a16="http://schemas.microsoft.com/office/drawing/2014/main" xmlns="" id="{049C9F7A-8200-43AB-9AE6-55F0111BD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3492" y="4263574"/>
                <a:ext cx="57889" cy="111146"/>
              </a:xfrm>
              <a:custGeom>
                <a:avLst/>
                <a:gdLst/>
                <a:ahLst/>
                <a:cxnLst>
                  <a:cxn ang="0">
                    <a:pos x="17" y="13"/>
                  </a:cxn>
                  <a:cxn ang="0">
                    <a:pos x="17" y="16"/>
                  </a:cxn>
                  <a:cxn ang="0">
                    <a:pos x="17" y="21"/>
                  </a:cxn>
                  <a:cxn ang="0">
                    <a:pos x="19" y="27"/>
                  </a:cxn>
                  <a:cxn ang="0">
                    <a:pos x="22" y="29"/>
                  </a:cxn>
                  <a:cxn ang="0">
                    <a:pos x="25" y="32"/>
                  </a:cxn>
                  <a:cxn ang="0">
                    <a:pos x="25" y="35"/>
                  </a:cxn>
                  <a:cxn ang="0">
                    <a:pos x="22" y="38"/>
                  </a:cxn>
                  <a:cxn ang="0">
                    <a:pos x="17" y="40"/>
                  </a:cxn>
                  <a:cxn ang="0">
                    <a:pos x="17" y="43"/>
                  </a:cxn>
                  <a:cxn ang="0">
                    <a:pos x="14" y="48"/>
                  </a:cxn>
                  <a:cxn ang="0">
                    <a:pos x="11" y="48"/>
                  </a:cxn>
                  <a:cxn ang="0">
                    <a:pos x="11" y="46"/>
                  </a:cxn>
                  <a:cxn ang="0">
                    <a:pos x="9" y="40"/>
                  </a:cxn>
                  <a:cxn ang="0">
                    <a:pos x="3" y="40"/>
                  </a:cxn>
                  <a:cxn ang="0">
                    <a:pos x="0" y="38"/>
                  </a:cxn>
                  <a:cxn ang="0">
                    <a:pos x="3" y="35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3" y="27"/>
                  </a:cxn>
                  <a:cxn ang="0">
                    <a:pos x="0" y="21"/>
                  </a:cxn>
                  <a:cxn ang="0">
                    <a:pos x="0" y="16"/>
                  </a:cxn>
                  <a:cxn ang="0">
                    <a:pos x="3" y="16"/>
                  </a:cxn>
                  <a:cxn ang="0">
                    <a:pos x="3" y="13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6" y="0"/>
                  </a:cxn>
                  <a:cxn ang="0">
                    <a:pos x="6" y="3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1" y="0"/>
                  </a:cxn>
                  <a:cxn ang="0">
                    <a:pos x="11" y="3"/>
                  </a:cxn>
                  <a:cxn ang="0">
                    <a:pos x="14" y="3"/>
                  </a:cxn>
                  <a:cxn ang="0">
                    <a:pos x="17" y="5"/>
                  </a:cxn>
                  <a:cxn ang="0">
                    <a:pos x="17" y="8"/>
                  </a:cxn>
                  <a:cxn ang="0">
                    <a:pos x="17" y="11"/>
                  </a:cxn>
                  <a:cxn ang="0">
                    <a:pos x="17" y="13"/>
                  </a:cxn>
                </a:cxnLst>
                <a:rect l="0" t="0" r="r" b="b"/>
                <a:pathLst>
                  <a:path w="25" h="48">
                    <a:moveTo>
                      <a:pt x="17" y="13"/>
                    </a:moveTo>
                    <a:lnTo>
                      <a:pt x="17" y="16"/>
                    </a:lnTo>
                    <a:lnTo>
                      <a:pt x="17" y="21"/>
                    </a:lnTo>
                    <a:lnTo>
                      <a:pt x="19" y="27"/>
                    </a:lnTo>
                    <a:lnTo>
                      <a:pt x="22" y="29"/>
                    </a:lnTo>
                    <a:lnTo>
                      <a:pt x="25" y="32"/>
                    </a:lnTo>
                    <a:lnTo>
                      <a:pt x="25" y="35"/>
                    </a:lnTo>
                    <a:lnTo>
                      <a:pt x="22" y="38"/>
                    </a:lnTo>
                    <a:lnTo>
                      <a:pt x="17" y="40"/>
                    </a:lnTo>
                    <a:lnTo>
                      <a:pt x="17" y="43"/>
                    </a:lnTo>
                    <a:lnTo>
                      <a:pt x="14" y="48"/>
                    </a:lnTo>
                    <a:lnTo>
                      <a:pt x="11" y="48"/>
                    </a:lnTo>
                    <a:lnTo>
                      <a:pt x="11" y="46"/>
                    </a:lnTo>
                    <a:lnTo>
                      <a:pt x="9" y="40"/>
                    </a:lnTo>
                    <a:lnTo>
                      <a:pt x="3" y="40"/>
                    </a:lnTo>
                    <a:lnTo>
                      <a:pt x="0" y="38"/>
                    </a:lnTo>
                    <a:lnTo>
                      <a:pt x="3" y="35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3" y="27"/>
                    </a:lnTo>
                    <a:lnTo>
                      <a:pt x="0" y="21"/>
                    </a:lnTo>
                    <a:lnTo>
                      <a:pt x="0" y="16"/>
                    </a:lnTo>
                    <a:lnTo>
                      <a:pt x="3" y="16"/>
                    </a:lnTo>
                    <a:lnTo>
                      <a:pt x="3" y="13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6" y="3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7" y="5"/>
                    </a:lnTo>
                    <a:lnTo>
                      <a:pt x="17" y="8"/>
                    </a:lnTo>
                    <a:lnTo>
                      <a:pt x="17" y="11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6" name="Freeform 1208">
                <a:extLst>
                  <a:ext uri="{FF2B5EF4-FFF2-40B4-BE49-F238E27FC236}">
                    <a16:creationId xmlns:a16="http://schemas.microsoft.com/office/drawing/2014/main" xmlns="" id="{F6C5322F-3BAF-4A48-94E7-DFF7421E5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335" y="4126955"/>
                <a:ext cx="129671" cy="166719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8" y="2"/>
                  </a:cxn>
                  <a:cxn ang="0">
                    <a:pos x="10" y="0"/>
                  </a:cxn>
                  <a:cxn ang="0">
                    <a:pos x="16" y="0"/>
                  </a:cxn>
                  <a:cxn ang="0">
                    <a:pos x="21" y="2"/>
                  </a:cxn>
                  <a:cxn ang="0">
                    <a:pos x="27" y="11"/>
                  </a:cxn>
                  <a:cxn ang="0">
                    <a:pos x="35" y="16"/>
                  </a:cxn>
                  <a:cxn ang="0">
                    <a:pos x="32" y="21"/>
                  </a:cxn>
                  <a:cxn ang="0">
                    <a:pos x="37" y="24"/>
                  </a:cxn>
                  <a:cxn ang="0">
                    <a:pos x="43" y="24"/>
                  </a:cxn>
                  <a:cxn ang="0">
                    <a:pos x="51" y="24"/>
                  </a:cxn>
                  <a:cxn ang="0">
                    <a:pos x="48" y="27"/>
                  </a:cxn>
                  <a:cxn ang="0">
                    <a:pos x="48" y="35"/>
                  </a:cxn>
                  <a:cxn ang="0">
                    <a:pos x="53" y="45"/>
                  </a:cxn>
                  <a:cxn ang="0">
                    <a:pos x="53" y="51"/>
                  </a:cxn>
                  <a:cxn ang="0">
                    <a:pos x="51" y="56"/>
                  </a:cxn>
                  <a:cxn ang="0">
                    <a:pos x="51" y="62"/>
                  </a:cxn>
                  <a:cxn ang="0">
                    <a:pos x="45" y="64"/>
                  </a:cxn>
                  <a:cxn ang="0">
                    <a:pos x="37" y="64"/>
                  </a:cxn>
                  <a:cxn ang="0">
                    <a:pos x="32" y="67"/>
                  </a:cxn>
                  <a:cxn ang="0">
                    <a:pos x="29" y="70"/>
                  </a:cxn>
                  <a:cxn ang="0">
                    <a:pos x="27" y="70"/>
                  </a:cxn>
                  <a:cxn ang="0">
                    <a:pos x="27" y="64"/>
                  </a:cxn>
                  <a:cxn ang="0">
                    <a:pos x="21" y="62"/>
                  </a:cxn>
                  <a:cxn ang="0">
                    <a:pos x="19" y="59"/>
                  </a:cxn>
                  <a:cxn ang="0">
                    <a:pos x="21" y="56"/>
                  </a:cxn>
                  <a:cxn ang="0">
                    <a:pos x="19" y="51"/>
                  </a:cxn>
                  <a:cxn ang="0">
                    <a:pos x="13" y="48"/>
                  </a:cxn>
                  <a:cxn ang="0">
                    <a:pos x="10" y="45"/>
                  </a:cxn>
                  <a:cxn ang="0">
                    <a:pos x="10" y="43"/>
                  </a:cxn>
                  <a:cxn ang="0">
                    <a:pos x="8" y="35"/>
                  </a:cxn>
                  <a:cxn ang="0">
                    <a:pos x="10" y="35"/>
                  </a:cxn>
                  <a:cxn ang="0">
                    <a:pos x="10" y="32"/>
                  </a:cxn>
                  <a:cxn ang="0">
                    <a:pos x="2" y="29"/>
                  </a:cxn>
                  <a:cxn ang="0">
                    <a:pos x="5" y="24"/>
                  </a:cxn>
                  <a:cxn ang="0">
                    <a:pos x="5" y="21"/>
                  </a:cxn>
                  <a:cxn ang="0">
                    <a:pos x="2" y="21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2" y="13"/>
                  </a:cxn>
                  <a:cxn ang="0">
                    <a:pos x="0" y="5"/>
                  </a:cxn>
                </a:cxnLst>
                <a:rect l="0" t="0" r="r" b="b"/>
                <a:pathLst>
                  <a:path w="56" h="72">
                    <a:moveTo>
                      <a:pt x="0" y="5"/>
                    </a:moveTo>
                    <a:lnTo>
                      <a:pt x="2" y="5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21" y="2"/>
                    </a:lnTo>
                    <a:lnTo>
                      <a:pt x="21" y="2"/>
                    </a:lnTo>
                    <a:lnTo>
                      <a:pt x="27" y="8"/>
                    </a:lnTo>
                    <a:lnTo>
                      <a:pt x="27" y="11"/>
                    </a:lnTo>
                    <a:lnTo>
                      <a:pt x="29" y="13"/>
                    </a:lnTo>
                    <a:lnTo>
                      <a:pt x="35" y="16"/>
                    </a:lnTo>
                    <a:lnTo>
                      <a:pt x="32" y="19"/>
                    </a:lnTo>
                    <a:lnTo>
                      <a:pt x="32" y="21"/>
                    </a:lnTo>
                    <a:lnTo>
                      <a:pt x="37" y="21"/>
                    </a:lnTo>
                    <a:lnTo>
                      <a:pt x="37" y="24"/>
                    </a:lnTo>
                    <a:lnTo>
                      <a:pt x="40" y="24"/>
                    </a:lnTo>
                    <a:lnTo>
                      <a:pt x="43" y="24"/>
                    </a:lnTo>
                    <a:lnTo>
                      <a:pt x="45" y="21"/>
                    </a:lnTo>
                    <a:lnTo>
                      <a:pt x="51" y="24"/>
                    </a:lnTo>
                    <a:lnTo>
                      <a:pt x="48" y="27"/>
                    </a:lnTo>
                    <a:lnTo>
                      <a:pt x="48" y="27"/>
                    </a:lnTo>
                    <a:lnTo>
                      <a:pt x="51" y="32"/>
                    </a:lnTo>
                    <a:lnTo>
                      <a:pt x="48" y="35"/>
                    </a:lnTo>
                    <a:lnTo>
                      <a:pt x="48" y="40"/>
                    </a:lnTo>
                    <a:lnTo>
                      <a:pt x="53" y="45"/>
                    </a:lnTo>
                    <a:lnTo>
                      <a:pt x="56" y="48"/>
                    </a:lnTo>
                    <a:lnTo>
                      <a:pt x="53" y="51"/>
                    </a:lnTo>
                    <a:lnTo>
                      <a:pt x="48" y="56"/>
                    </a:lnTo>
                    <a:lnTo>
                      <a:pt x="51" y="56"/>
                    </a:lnTo>
                    <a:lnTo>
                      <a:pt x="51" y="59"/>
                    </a:lnTo>
                    <a:lnTo>
                      <a:pt x="51" y="62"/>
                    </a:lnTo>
                    <a:lnTo>
                      <a:pt x="48" y="62"/>
                    </a:lnTo>
                    <a:lnTo>
                      <a:pt x="45" y="64"/>
                    </a:lnTo>
                    <a:lnTo>
                      <a:pt x="43" y="64"/>
                    </a:lnTo>
                    <a:lnTo>
                      <a:pt x="37" y="64"/>
                    </a:lnTo>
                    <a:lnTo>
                      <a:pt x="35" y="67"/>
                    </a:lnTo>
                    <a:lnTo>
                      <a:pt x="32" y="67"/>
                    </a:lnTo>
                    <a:lnTo>
                      <a:pt x="29" y="70"/>
                    </a:lnTo>
                    <a:lnTo>
                      <a:pt x="29" y="70"/>
                    </a:lnTo>
                    <a:lnTo>
                      <a:pt x="27" y="72"/>
                    </a:lnTo>
                    <a:lnTo>
                      <a:pt x="27" y="70"/>
                    </a:lnTo>
                    <a:lnTo>
                      <a:pt x="27" y="67"/>
                    </a:lnTo>
                    <a:lnTo>
                      <a:pt x="27" y="64"/>
                    </a:lnTo>
                    <a:lnTo>
                      <a:pt x="24" y="62"/>
                    </a:lnTo>
                    <a:lnTo>
                      <a:pt x="21" y="62"/>
                    </a:lnTo>
                    <a:lnTo>
                      <a:pt x="21" y="59"/>
                    </a:lnTo>
                    <a:lnTo>
                      <a:pt x="19" y="59"/>
                    </a:lnTo>
                    <a:lnTo>
                      <a:pt x="19" y="56"/>
                    </a:lnTo>
                    <a:lnTo>
                      <a:pt x="21" y="56"/>
                    </a:lnTo>
                    <a:lnTo>
                      <a:pt x="21" y="51"/>
                    </a:lnTo>
                    <a:lnTo>
                      <a:pt x="19" y="51"/>
                    </a:lnTo>
                    <a:lnTo>
                      <a:pt x="16" y="48"/>
                    </a:lnTo>
                    <a:lnTo>
                      <a:pt x="13" y="48"/>
                    </a:lnTo>
                    <a:lnTo>
                      <a:pt x="10" y="48"/>
                    </a:lnTo>
                    <a:lnTo>
                      <a:pt x="10" y="45"/>
                    </a:lnTo>
                    <a:lnTo>
                      <a:pt x="8" y="43"/>
                    </a:lnTo>
                    <a:lnTo>
                      <a:pt x="10" y="43"/>
                    </a:lnTo>
                    <a:lnTo>
                      <a:pt x="8" y="37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10" y="35"/>
                    </a:lnTo>
                    <a:lnTo>
                      <a:pt x="10" y="35"/>
                    </a:lnTo>
                    <a:lnTo>
                      <a:pt x="10" y="32"/>
                    </a:lnTo>
                    <a:lnTo>
                      <a:pt x="8" y="32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5" y="24"/>
                    </a:lnTo>
                    <a:lnTo>
                      <a:pt x="8" y="21"/>
                    </a:lnTo>
                    <a:lnTo>
                      <a:pt x="5" y="21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2" y="19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84E9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7" name="Freeform 1209">
                <a:extLst>
                  <a:ext uri="{FF2B5EF4-FFF2-40B4-BE49-F238E27FC236}">
                    <a16:creationId xmlns:a16="http://schemas.microsoft.com/office/drawing/2014/main" xmlns="" id="{8AB8B4A5-82B0-4F02-8BBD-93AB42FA7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3389" y="4219577"/>
                <a:ext cx="55573" cy="69466"/>
              </a:xfrm>
              <a:custGeom>
                <a:avLst/>
                <a:gdLst/>
                <a:ahLst/>
                <a:cxnLst>
                  <a:cxn ang="0">
                    <a:pos x="13" y="30"/>
                  </a:cxn>
                  <a:cxn ang="0">
                    <a:pos x="13" y="27"/>
                  </a:cxn>
                  <a:cxn ang="0">
                    <a:pos x="13" y="22"/>
                  </a:cxn>
                  <a:cxn ang="0">
                    <a:pos x="16" y="19"/>
                  </a:cxn>
                  <a:cxn ang="0">
                    <a:pos x="19" y="19"/>
                  </a:cxn>
                  <a:cxn ang="0">
                    <a:pos x="19" y="22"/>
                  </a:cxn>
                  <a:cxn ang="0">
                    <a:pos x="22" y="19"/>
                  </a:cxn>
                  <a:cxn ang="0">
                    <a:pos x="22" y="16"/>
                  </a:cxn>
                  <a:cxn ang="0">
                    <a:pos x="24" y="16"/>
                  </a:cxn>
                  <a:cxn ang="0">
                    <a:pos x="24" y="11"/>
                  </a:cxn>
                  <a:cxn ang="0">
                    <a:pos x="22" y="11"/>
                  </a:cxn>
                  <a:cxn ang="0">
                    <a:pos x="19" y="8"/>
                  </a:cxn>
                  <a:cxn ang="0">
                    <a:pos x="16" y="8"/>
                  </a:cxn>
                  <a:cxn ang="0">
                    <a:pos x="13" y="8"/>
                  </a:cxn>
                  <a:cxn ang="0">
                    <a:pos x="13" y="5"/>
                  </a:cxn>
                  <a:cxn ang="0">
                    <a:pos x="11" y="3"/>
                  </a:cxn>
                  <a:cxn ang="0">
                    <a:pos x="11" y="3"/>
                  </a:cxn>
                  <a:cxn ang="0">
                    <a:pos x="8" y="3"/>
                  </a:cxn>
                  <a:cxn ang="0">
                    <a:pos x="5" y="0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8" y="5"/>
                  </a:cxn>
                  <a:cxn ang="0">
                    <a:pos x="8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3" y="11"/>
                  </a:cxn>
                  <a:cxn ang="0">
                    <a:pos x="3" y="16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8" y="27"/>
                  </a:cxn>
                  <a:cxn ang="0">
                    <a:pos x="8" y="30"/>
                  </a:cxn>
                  <a:cxn ang="0">
                    <a:pos x="13" y="30"/>
                  </a:cxn>
                </a:cxnLst>
                <a:rect l="0" t="0" r="r" b="b"/>
                <a:pathLst>
                  <a:path w="24" h="30">
                    <a:moveTo>
                      <a:pt x="13" y="30"/>
                    </a:moveTo>
                    <a:lnTo>
                      <a:pt x="13" y="27"/>
                    </a:lnTo>
                    <a:lnTo>
                      <a:pt x="13" y="22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19" y="22"/>
                    </a:lnTo>
                    <a:lnTo>
                      <a:pt x="22" y="19"/>
                    </a:lnTo>
                    <a:lnTo>
                      <a:pt x="22" y="16"/>
                    </a:lnTo>
                    <a:lnTo>
                      <a:pt x="24" y="16"/>
                    </a:lnTo>
                    <a:lnTo>
                      <a:pt x="24" y="11"/>
                    </a:lnTo>
                    <a:lnTo>
                      <a:pt x="22" y="11"/>
                    </a:lnTo>
                    <a:lnTo>
                      <a:pt x="19" y="8"/>
                    </a:lnTo>
                    <a:lnTo>
                      <a:pt x="16" y="8"/>
                    </a:lnTo>
                    <a:lnTo>
                      <a:pt x="13" y="8"/>
                    </a:lnTo>
                    <a:lnTo>
                      <a:pt x="13" y="5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8" y="5"/>
                    </a:lnTo>
                    <a:lnTo>
                      <a:pt x="8" y="8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3" y="11"/>
                    </a:lnTo>
                    <a:lnTo>
                      <a:pt x="3" y="16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3" y="22"/>
                    </a:lnTo>
                    <a:lnTo>
                      <a:pt x="8" y="27"/>
                    </a:lnTo>
                    <a:lnTo>
                      <a:pt x="8" y="30"/>
                    </a:lnTo>
                    <a:lnTo>
                      <a:pt x="13" y="3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8" name="Freeform 1210">
                <a:extLst>
                  <a:ext uri="{FF2B5EF4-FFF2-40B4-BE49-F238E27FC236}">
                    <a16:creationId xmlns:a16="http://schemas.microsoft.com/office/drawing/2014/main" xmlns="" id="{540E841B-FFB2-40CA-B9EA-2F1FF79F6C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5193" y="4120009"/>
                <a:ext cx="173667" cy="131987"/>
              </a:xfrm>
              <a:custGeom>
                <a:avLst/>
                <a:gdLst/>
                <a:ahLst/>
                <a:cxnLst>
                  <a:cxn ang="0">
                    <a:pos x="27" y="7"/>
                  </a:cxn>
                  <a:cxn ang="0">
                    <a:pos x="27" y="7"/>
                  </a:cxn>
                  <a:cxn ang="0">
                    <a:pos x="25" y="3"/>
                  </a:cxn>
                  <a:cxn ang="0">
                    <a:pos x="22" y="3"/>
                  </a:cxn>
                  <a:cxn ang="0">
                    <a:pos x="17" y="2"/>
                  </a:cxn>
                  <a:cxn ang="0">
                    <a:pos x="14" y="0"/>
                  </a:cxn>
                  <a:cxn ang="0">
                    <a:pos x="9" y="3"/>
                  </a:cxn>
                  <a:cxn ang="0">
                    <a:pos x="6" y="6"/>
                  </a:cxn>
                  <a:cxn ang="0">
                    <a:pos x="2" y="6"/>
                  </a:cxn>
                  <a:cxn ang="0">
                    <a:pos x="0" y="8"/>
                  </a:cxn>
                  <a:cxn ang="0">
                    <a:pos x="2" y="10"/>
                  </a:cxn>
                  <a:cxn ang="0">
                    <a:pos x="4" y="6"/>
                  </a:cxn>
                  <a:cxn ang="0">
                    <a:pos x="7" y="8"/>
                  </a:cxn>
                  <a:cxn ang="0">
                    <a:pos x="9" y="12"/>
                  </a:cxn>
                  <a:cxn ang="0">
                    <a:pos x="10" y="13"/>
                  </a:cxn>
                  <a:cxn ang="0">
                    <a:pos x="9" y="15"/>
                  </a:cxn>
                  <a:cxn ang="0">
                    <a:pos x="12" y="16"/>
                  </a:cxn>
                  <a:cxn ang="0">
                    <a:pos x="14" y="17"/>
                  </a:cxn>
                  <a:cxn ang="0">
                    <a:pos x="20" y="21"/>
                  </a:cxn>
                  <a:cxn ang="0">
                    <a:pos x="19" y="21"/>
                  </a:cxn>
                  <a:cxn ang="0">
                    <a:pos x="20" y="20"/>
                  </a:cxn>
                  <a:cxn ang="0">
                    <a:pos x="12" y="12"/>
                  </a:cxn>
                  <a:cxn ang="0">
                    <a:pos x="12" y="10"/>
                  </a:cxn>
                  <a:cxn ang="0">
                    <a:pos x="10" y="8"/>
                  </a:cxn>
                  <a:cxn ang="0">
                    <a:pos x="11" y="6"/>
                  </a:cxn>
                  <a:cxn ang="0">
                    <a:pos x="13" y="8"/>
                  </a:cxn>
                  <a:cxn ang="0">
                    <a:pos x="15" y="7"/>
                  </a:cxn>
                  <a:cxn ang="0">
                    <a:pos x="17" y="6"/>
                  </a:cxn>
                  <a:cxn ang="0">
                    <a:pos x="19" y="7"/>
                  </a:cxn>
                  <a:cxn ang="0">
                    <a:pos x="21" y="7"/>
                  </a:cxn>
                  <a:cxn ang="0">
                    <a:pos x="24" y="7"/>
                  </a:cxn>
                  <a:cxn ang="0">
                    <a:pos x="26" y="9"/>
                  </a:cxn>
                  <a:cxn ang="0">
                    <a:pos x="18" y="21"/>
                  </a:cxn>
                  <a:cxn ang="0">
                    <a:pos x="15" y="19"/>
                  </a:cxn>
                  <a:cxn ang="0">
                    <a:pos x="15" y="19"/>
                  </a:cxn>
                  <a:cxn ang="0">
                    <a:pos x="17" y="19"/>
                  </a:cxn>
                  <a:cxn ang="0">
                    <a:pos x="15" y="18"/>
                  </a:cxn>
                  <a:cxn ang="0">
                    <a:pos x="9" y="13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8" y="15"/>
                  </a:cxn>
                  <a:cxn ang="0">
                    <a:pos x="6" y="12"/>
                  </a:cxn>
                  <a:cxn ang="0">
                    <a:pos x="4" y="9"/>
                  </a:cxn>
                  <a:cxn ang="0">
                    <a:pos x="5" y="11"/>
                  </a:cxn>
                  <a:cxn ang="0">
                    <a:pos x="4" y="9"/>
                  </a:cxn>
                  <a:cxn ang="0">
                    <a:pos x="5" y="10"/>
                  </a:cxn>
                  <a:cxn ang="0">
                    <a:pos x="4" y="7"/>
                  </a:cxn>
                </a:cxnLst>
                <a:rect l="0" t="0" r="r" b="b"/>
                <a:pathLst>
                  <a:path w="28" h="21">
                    <a:moveTo>
                      <a:pt x="26" y="9"/>
                    </a:moveTo>
                    <a:cubicBezTo>
                      <a:pt x="26" y="8"/>
                      <a:pt x="26" y="8"/>
                      <a:pt x="26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9"/>
                      <a:pt x="26" y="9"/>
                      <a:pt x="26" y="9"/>
                    </a:cubicBezTo>
                    <a:close/>
                    <a:moveTo>
                      <a:pt x="16" y="20"/>
                    </a:moveTo>
                    <a:cubicBezTo>
                      <a:pt x="16" y="20"/>
                      <a:pt x="17" y="20"/>
                      <a:pt x="17" y="20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6" y="20"/>
                      <a:pt x="16" y="20"/>
                      <a:pt x="16" y="20"/>
                    </a:cubicBezTo>
                    <a:close/>
                    <a:moveTo>
                      <a:pt x="15" y="19"/>
                    </a:move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19"/>
                      <a:pt x="15" y="19"/>
                      <a:pt x="15" y="19"/>
                    </a:cubicBezTo>
                    <a:close/>
                    <a:moveTo>
                      <a:pt x="15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7" y="12"/>
                    </a:moveTo>
                    <a:cubicBezTo>
                      <a:pt x="8" y="12"/>
                      <a:pt x="8" y="12"/>
                      <a:pt x="8" y="12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7" y="12"/>
                      <a:pt x="7" y="12"/>
                      <a:pt x="7" y="12"/>
                    </a:cubicBezTo>
                    <a:close/>
                    <a:moveTo>
                      <a:pt x="7" y="10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7" y="10"/>
                    </a:cubicBezTo>
                    <a:close/>
                    <a:moveTo>
                      <a:pt x="7" y="13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3"/>
                      <a:pt x="7" y="13"/>
                      <a:pt x="7" y="13"/>
                    </a:cubicBezTo>
                    <a:close/>
                    <a:moveTo>
                      <a:pt x="6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4" y="9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lose/>
                    <a:moveTo>
                      <a:pt x="5" y="7"/>
                    </a:move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5" y="7"/>
                      <a:pt x="5" y="7"/>
                    </a:cubicBez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79" name="Freeform 1211">
                <a:extLst>
                  <a:ext uri="{FF2B5EF4-FFF2-40B4-BE49-F238E27FC236}">
                    <a16:creationId xmlns:a16="http://schemas.microsoft.com/office/drawing/2014/main" xmlns="" id="{B75880CB-9AD8-47F2-AA67-C65845722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398" y="4157058"/>
                <a:ext cx="118094" cy="106515"/>
              </a:xfrm>
              <a:custGeom>
                <a:avLst/>
                <a:gdLst/>
                <a:ahLst/>
                <a:cxnLst>
                  <a:cxn ang="0">
                    <a:pos x="27" y="38"/>
                  </a:cxn>
                  <a:cxn ang="0">
                    <a:pos x="9" y="19"/>
                  </a:cxn>
                  <a:cxn ang="0">
                    <a:pos x="9" y="16"/>
                  </a:cxn>
                  <a:cxn ang="0">
                    <a:pos x="6" y="11"/>
                  </a:cxn>
                  <a:cxn ang="0">
                    <a:pos x="0" y="8"/>
                  </a:cxn>
                  <a:cxn ang="0">
                    <a:pos x="3" y="6"/>
                  </a:cxn>
                  <a:cxn ang="0">
                    <a:pos x="3" y="0"/>
                  </a:cxn>
                  <a:cxn ang="0">
                    <a:pos x="9" y="6"/>
                  </a:cxn>
                  <a:cxn ang="0">
                    <a:pos x="9" y="3"/>
                  </a:cxn>
                  <a:cxn ang="0">
                    <a:pos x="14" y="3"/>
                  </a:cxn>
                  <a:cxn ang="0">
                    <a:pos x="17" y="3"/>
                  </a:cxn>
                  <a:cxn ang="0">
                    <a:pos x="19" y="3"/>
                  </a:cxn>
                  <a:cxn ang="0">
                    <a:pos x="25" y="3"/>
                  </a:cxn>
                  <a:cxn ang="0">
                    <a:pos x="27" y="3"/>
                  </a:cxn>
                  <a:cxn ang="0">
                    <a:pos x="33" y="3"/>
                  </a:cxn>
                  <a:cxn ang="0">
                    <a:pos x="38" y="3"/>
                  </a:cxn>
                  <a:cxn ang="0">
                    <a:pos x="43" y="6"/>
                  </a:cxn>
                  <a:cxn ang="0">
                    <a:pos x="46" y="8"/>
                  </a:cxn>
                  <a:cxn ang="0">
                    <a:pos x="46" y="11"/>
                  </a:cxn>
                  <a:cxn ang="0">
                    <a:pos x="43" y="16"/>
                  </a:cxn>
                  <a:cxn ang="0">
                    <a:pos x="51" y="19"/>
                  </a:cxn>
                  <a:cxn ang="0">
                    <a:pos x="51" y="22"/>
                  </a:cxn>
                  <a:cxn ang="0">
                    <a:pos x="49" y="22"/>
                  </a:cxn>
                  <a:cxn ang="0">
                    <a:pos x="51" y="30"/>
                  </a:cxn>
                  <a:cxn ang="0">
                    <a:pos x="46" y="30"/>
                  </a:cxn>
                  <a:cxn ang="0">
                    <a:pos x="43" y="30"/>
                  </a:cxn>
                  <a:cxn ang="0">
                    <a:pos x="46" y="32"/>
                  </a:cxn>
                  <a:cxn ang="0">
                    <a:pos x="43" y="35"/>
                  </a:cxn>
                  <a:cxn ang="0">
                    <a:pos x="41" y="38"/>
                  </a:cxn>
                  <a:cxn ang="0">
                    <a:pos x="38" y="46"/>
                  </a:cxn>
                  <a:cxn ang="0">
                    <a:pos x="35" y="41"/>
                  </a:cxn>
                  <a:cxn ang="0">
                    <a:pos x="30" y="41"/>
                  </a:cxn>
                  <a:cxn ang="0">
                    <a:pos x="27" y="41"/>
                  </a:cxn>
                </a:cxnLst>
                <a:rect l="0" t="0" r="r" b="b"/>
                <a:pathLst>
                  <a:path w="51" h="46">
                    <a:moveTo>
                      <a:pt x="27" y="41"/>
                    </a:moveTo>
                    <a:lnTo>
                      <a:pt x="27" y="38"/>
                    </a:lnTo>
                    <a:lnTo>
                      <a:pt x="19" y="27"/>
                    </a:lnTo>
                    <a:lnTo>
                      <a:pt x="9" y="19"/>
                    </a:lnTo>
                    <a:lnTo>
                      <a:pt x="6" y="16"/>
                    </a:lnTo>
                    <a:lnTo>
                      <a:pt x="9" y="16"/>
                    </a:lnTo>
                    <a:lnTo>
                      <a:pt x="6" y="14"/>
                    </a:lnTo>
                    <a:lnTo>
                      <a:pt x="6" y="11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6" y="3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11" y="3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7" y="3"/>
                    </a:lnTo>
                    <a:lnTo>
                      <a:pt x="19" y="0"/>
                    </a:lnTo>
                    <a:lnTo>
                      <a:pt x="19" y="3"/>
                    </a:lnTo>
                    <a:lnTo>
                      <a:pt x="22" y="3"/>
                    </a:lnTo>
                    <a:lnTo>
                      <a:pt x="25" y="3"/>
                    </a:lnTo>
                    <a:lnTo>
                      <a:pt x="27" y="3"/>
                    </a:lnTo>
                    <a:lnTo>
                      <a:pt x="27" y="3"/>
                    </a:lnTo>
                    <a:lnTo>
                      <a:pt x="30" y="3"/>
                    </a:lnTo>
                    <a:lnTo>
                      <a:pt x="33" y="3"/>
                    </a:lnTo>
                    <a:lnTo>
                      <a:pt x="35" y="6"/>
                    </a:lnTo>
                    <a:lnTo>
                      <a:pt x="38" y="3"/>
                    </a:lnTo>
                    <a:lnTo>
                      <a:pt x="41" y="6"/>
                    </a:lnTo>
                    <a:lnTo>
                      <a:pt x="43" y="6"/>
                    </a:lnTo>
                    <a:lnTo>
                      <a:pt x="43" y="8"/>
                    </a:lnTo>
                    <a:lnTo>
                      <a:pt x="46" y="8"/>
                    </a:lnTo>
                    <a:lnTo>
                      <a:pt x="49" y="8"/>
                    </a:lnTo>
                    <a:lnTo>
                      <a:pt x="46" y="11"/>
                    </a:lnTo>
                    <a:lnTo>
                      <a:pt x="43" y="14"/>
                    </a:lnTo>
                    <a:lnTo>
                      <a:pt x="43" y="16"/>
                    </a:lnTo>
                    <a:lnTo>
                      <a:pt x="49" y="19"/>
                    </a:lnTo>
                    <a:lnTo>
                      <a:pt x="51" y="19"/>
                    </a:lnTo>
                    <a:lnTo>
                      <a:pt x="51" y="22"/>
                    </a:lnTo>
                    <a:lnTo>
                      <a:pt x="51" y="22"/>
                    </a:lnTo>
                    <a:lnTo>
                      <a:pt x="49" y="22"/>
                    </a:lnTo>
                    <a:lnTo>
                      <a:pt x="49" y="22"/>
                    </a:lnTo>
                    <a:lnTo>
                      <a:pt x="49" y="24"/>
                    </a:lnTo>
                    <a:lnTo>
                      <a:pt x="51" y="30"/>
                    </a:lnTo>
                    <a:lnTo>
                      <a:pt x="49" y="30"/>
                    </a:lnTo>
                    <a:lnTo>
                      <a:pt x="46" y="30"/>
                    </a:lnTo>
                    <a:lnTo>
                      <a:pt x="43" y="27"/>
                    </a:lnTo>
                    <a:lnTo>
                      <a:pt x="43" y="30"/>
                    </a:lnTo>
                    <a:lnTo>
                      <a:pt x="43" y="30"/>
                    </a:lnTo>
                    <a:lnTo>
                      <a:pt x="46" y="32"/>
                    </a:lnTo>
                    <a:lnTo>
                      <a:pt x="46" y="35"/>
                    </a:lnTo>
                    <a:lnTo>
                      <a:pt x="43" y="35"/>
                    </a:lnTo>
                    <a:lnTo>
                      <a:pt x="43" y="35"/>
                    </a:lnTo>
                    <a:lnTo>
                      <a:pt x="41" y="38"/>
                    </a:lnTo>
                    <a:lnTo>
                      <a:pt x="41" y="43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35" y="41"/>
                    </a:lnTo>
                    <a:lnTo>
                      <a:pt x="33" y="43"/>
                    </a:lnTo>
                    <a:lnTo>
                      <a:pt x="30" y="41"/>
                    </a:lnTo>
                    <a:lnTo>
                      <a:pt x="27" y="41"/>
                    </a:lnTo>
                    <a:lnTo>
                      <a:pt x="27" y="4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0" name="Freeform 1212">
                <a:extLst>
                  <a:ext uri="{FF2B5EF4-FFF2-40B4-BE49-F238E27FC236}">
                    <a16:creationId xmlns:a16="http://schemas.microsoft.com/office/drawing/2014/main" xmlns="" id="{CF53ADB9-4E57-4488-9380-2BE3C2979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5193" y="4101484"/>
                <a:ext cx="85675" cy="55573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24"/>
                  </a:cxn>
                  <a:cxn ang="0">
                    <a:pos x="8" y="22"/>
                  </a:cxn>
                  <a:cxn ang="0">
                    <a:pos x="10" y="22"/>
                  </a:cxn>
                  <a:cxn ang="0">
                    <a:pos x="16" y="24"/>
                  </a:cxn>
                  <a:cxn ang="0">
                    <a:pos x="18" y="24"/>
                  </a:cxn>
                  <a:cxn ang="0">
                    <a:pos x="18" y="19"/>
                  </a:cxn>
                  <a:cxn ang="0">
                    <a:pos x="24" y="16"/>
                  </a:cxn>
                  <a:cxn ang="0">
                    <a:pos x="24" y="13"/>
                  </a:cxn>
                  <a:cxn ang="0">
                    <a:pos x="32" y="8"/>
                  </a:cxn>
                  <a:cxn ang="0">
                    <a:pos x="37" y="8"/>
                  </a:cxn>
                  <a:cxn ang="0">
                    <a:pos x="37" y="3"/>
                  </a:cxn>
                  <a:cxn ang="0">
                    <a:pos x="35" y="0"/>
                  </a:cxn>
                  <a:cxn ang="0">
                    <a:pos x="32" y="0"/>
                  </a:cxn>
                  <a:cxn ang="0">
                    <a:pos x="26" y="3"/>
                  </a:cxn>
                  <a:cxn ang="0">
                    <a:pos x="24" y="3"/>
                  </a:cxn>
                  <a:cxn ang="0">
                    <a:pos x="21" y="3"/>
                  </a:cxn>
                  <a:cxn ang="0">
                    <a:pos x="18" y="5"/>
                  </a:cxn>
                  <a:cxn ang="0">
                    <a:pos x="16" y="5"/>
                  </a:cxn>
                  <a:cxn ang="0">
                    <a:pos x="13" y="5"/>
                  </a:cxn>
                  <a:cxn ang="0">
                    <a:pos x="10" y="5"/>
                  </a:cxn>
                  <a:cxn ang="0">
                    <a:pos x="5" y="5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0" y="13"/>
                  </a:cxn>
                  <a:cxn ang="0">
                    <a:pos x="0" y="19"/>
                  </a:cxn>
                  <a:cxn ang="0">
                    <a:pos x="0" y="19"/>
                  </a:cxn>
                  <a:cxn ang="0">
                    <a:pos x="2" y="19"/>
                  </a:cxn>
                  <a:cxn ang="0">
                    <a:pos x="2" y="22"/>
                  </a:cxn>
                  <a:cxn ang="0">
                    <a:pos x="0" y="22"/>
                  </a:cxn>
                  <a:cxn ang="0">
                    <a:pos x="0" y="24"/>
                  </a:cxn>
                </a:cxnLst>
                <a:rect l="0" t="0" r="r" b="b"/>
                <a:pathLst>
                  <a:path w="37" h="24">
                    <a:moveTo>
                      <a:pt x="0" y="24"/>
                    </a:moveTo>
                    <a:lnTo>
                      <a:pt x="5" y="24"/>
                    </a:lnTo>
                    <a:lnTo>
                      <a:pt x="8" y="22"/>
                    </a:lnTo>
                    <a:lnTo>
                      <a:pt x="10" y="22"/>
                    </a:lnTo>
                    <a:lnTo>
                      <a:pt x="16" y="24"/>
                    </a:lnTo>
                    <a:lnTo>
                      <a:pt x="18" y="24"/>
                    </a:lnTo>
                    <a:lnTo>
                      <a:pt x="18" y="19"/>
                    </a:lnTo>
                    <a:lnTo>
                      <a:pt x="24" y="16"/>
                    </a:lnTo>
                    <a:lnTo>
                      <a:pt x="24" y="13"/>
                    </a:lnTo>
                    <a:lnTo>
                      <a:pt x="32" y="8"/>
                    </a:lnTo>
                    <a:lnTo>
                      <a:pt x="37" y="8"/>
                    </a:lnTo>
                    <a:lnTo>
                      <a:pt x="37" y="3"/>
                    </a:lnTo>
                    <a:lnTo>
                      <a:pt x="35" y="0"/>
                    </a:lnTo>
                    <a:lnTo>
                      <a:pt x="32" y="0"/>
                    </a:lnTo>
                    <a:lnTo>
                      <a:pt x="26" y="3"/>
                    </a:lnTo>
                    <a:lnTo>
                      <a:pt x="24" y="3"/>
                    </a:lnTo>
                    <a:lnTo>
                      <a:pt x="21" y="3"/>
                    </a:lnTo>
                    <a:lnTo>
                      <a:pt x="18" y="5"/>
                    </a:lnTo>
                    <a:lnTo>
                      <a:pt x="16" y="5"/>
                    </a:lnTo>
                    <a:lnTo>
                      <a:pt x="13" y="5"/>
                    </a:lnTo>
                    <a:lnTo>
                      <a:pt x="10" y="5"/>
                    </a:lnTo>
                    <a:lnTo>
                      <a:pt x="5" y="5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0" y="13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2" y="19"/>
                    </a:lnTo>
                    <a:lnTo>
                      <a:pt x="2" y="22"/>
                    </a:lnTo>
                    <a:lnTo>
                      <a:pt x="0" y="22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1" name="Freeform 1213">
                <a:extLst>
                  <a:ext uri="{FF2B5EF4-FFF2-40B4-BE49-F238E27FC236}">
                    <a16:creationId xmlns:a16="http://schemas.microsoft.com/office/drawing/2014/main" xmlns="" id="{7121EEBA-1A36-49CF-9C4B-86F825803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7101" y="4008863"/>
                <a:ext cx="217662" cy="104200"/>
              </a:xfrm>
              <a:custGeom>
                <a:avLst/>
                <a:gdLst/>
                <a:ahLst/>
                <a:cxnLst>
                  <a:cxn ang="0">
                    <a:pos x="56" y="45"/>
                  </a:cxn>
                  <a:cxn ang="0">
                    <a:pos x="64" y="45"/>
                  </a:cxn>
                  <a:cxn ang="0">
                    <a:pos x="69" y="45"/>
                  </a:cxn>
                  <a:cxn ang="0">
                    <a:pos x="75" y="43"/>
                  </a:cxn>
                  <a:cxn ang="0">
                    <a:pos x="83" y="40"/>
                  </a:cxn>
                  <a:cxn ang="0">
                    <a:pos x="88" y="37"/>
                  </a:cxn>
                  <a:cxn ang="0">
                    <a:pos x="88" y="32"/>
                  </a:cxn>
                  <a:cxn ang="0">
                    <a:pos x="86" y="27"/>
                  </a:cxn>
                  <a:cxn ang="0">
                    <a:pos x="91" y="24"/>
                  </a:cxn>
                  <a:cxn ang="0">
                    <a:pos x="94" y="19"/>
                  </a:cxn>
                  <a:cxn ang="0">
                    <a:pos x="91" y="8"/>
                  </a:cxn>
                  <a:cxn ang="0">
                    <a:pos x="83" y="5"/>
                  </a:cxn>
                  <a:cxn ang="0">
                    <a:pos x="77" y="5"/>
                  </a:cxn>
                  <a:cxn ang="0">
                    <a:pos x="69" y="2"/>
                  </a:cxn>
                  <a:cxn ang="0">
                    <a:pos x="64" y="2"/>
                  </a:cxn>
                  <a:cxn ang="0">
                    <a:pos x="64" y="8"/>
                  </a:cxn>
                  <a:cxn ang="0">
                    <a:pos x="59" y="8"/>
                  </a:cxn>
                  <a:cxn ang="0">
                    <a:pos x="48" y="5"/>
                  </a:cxn>
                  <a:cxn ang="0">
                    <a:pos x="48" y="11"/>
                  </a:cxn>
                  <a:cxn ang="0">
                    <a:pos x="45" y="13"/>
                  </a:cxn>
                  <a:cxn ang="0">
                    <a:pos x="37" y="19"/>
                  </a:cxn>
                  <a:cxn ang="0">
                    <a:pos x="43" y="21"/>
                  </a:cxn>
                  <a:cxn ang="0">
                    <a:pos x="40" y="27"/>
                  </a:cxn>
                  <a:cxn ang="0">
                    <a:pos x="34" y="24"/>
                  </a:cxn>
                  <a:cxn ang="0">
                    <a:pos x="29" y="24"/>
                  </a:cxn>
                  <a:cxn ang="0">
                    <a:pos x="24" y="27"/>
                  </a:cxn>
                  <a:cxn ang="0">
                    <a:pos x="18" y="27"/>
                  </a:cxn>
                  <a:cxn ang="0">
                    <a:pos x="13" y="27"/>
                  </a:cxn>
                  <a:cxn ang="0">
                    <a:pos x="10" y="27"/>
                  </a:cxn>
                  <a:cxn ang="0">
                    <a:pos x="5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29"/>
                  </a:cxn>
                  <a:cxn ang="0">
                    <a:pos x="2" y="35"/>
                  </a:cxn>
                  <a:cxn ang="0">
                    <a:pos x="5" y="35"/>
                  </a:cxn>
                  <a:cxn ang="0">
                    <a:pos x="10" y="35"/>
                  </a:cxn>
                  <a:cxn ang="0">
                    <a:pos x="13" y="37"/>
                  </a:cxn>
                  <a:cxn ang="0">
                    <a:pos x="18" y="37"/>
                  </a:cxn>
                  <a:cxn ang="0">
                    <a:pos x="29" y="35"/>
                  </a:cxn>
                  <a:cxn ang="0">
                    <a:pos x="32" y="37"/>
                  </a:cxn>
                  <a:cxn ang="0">
                    <a:pos x="48" y="43"/>
                  </a:cxn>
                  <a:cxn ang="0">
                    <a:pos x="53" y="45"/>
                  </a:cxn>
                </a:cxnLst>
                <a:rect l="0" t="0" r="r" b="b"/>
                <a:pathLst>
                  <a:path w="94" h="45">
                    <a:moveTo>
                      <a:pt x="53" y="45"/>
                    </a:moveTo>
                    <a:lnTo>
                      <a:pt x="56" y="45"/>
                    </a:lnTo>
                    <a:lnTo>
                      <a:pt x="61" y="45"/>
                    </a:lnTo>
                    <a:lnTo>
                      <a:pt x="64" y="45"/>
                    </a:lnTo>
                    <a:lnTo>
                      <a:pt x="67" y="45"/>
                    </a:lnTo>
                    <a:lnTo>
                      <a:pt x="69" y="45"/>
                    </a:lnTo>
                    <a:lnTo>
                      <a:pt x="72" y="43"/>
                    </a:lnTo>
                    <a:lnTo>
                      <a:pt x="75" y="43"/>
                    </a:lnTo>
                    <a:lnTo>
                      <a:pt x="77" y="43"/>
                    </a:lnTo>
                    <a:lnTo>
                      <a:pt x="83" y="40"/>
                    </a:lnTo>
                    <a:lnTo>
                      <a:pt x="86" y="40"/>
                    </a:lnTo>
                    <a:lnTo>
                      <a:pt x="88" y="37"/>
                    </a:lnTo>
                    <a:lnTo>
                      <a:pt x="86" y="35"/>
                    </a:lnTo>
                    <a:lnTo>
                      <a:pt x="88" y="32"/>
                    </a:lnTo>
                    <a:lnTo>
                      <a:pt x="88" y="29"/>
                    </a:lnTo>
                    <a:lnTo>
                      <a:pt x="86" y="27"/>
                    </a:lnTo>
                    <a:lnTo>
                      <a:pt x="86" y="24"/>
                    </a:lnTo>
                    <a:lnTo>
                      <a:pt x="91" y="24"/>
                    </a:lnTo>
                    <a:lnTo>
                      <a:pt x="94" y="21"/>
                    </a:lnTo>
                    <a:lnTo>
                      <a:pt x="94" y="19"/>
                    </a:lnTo>
                    <a:lnTo>
                      <a:pt x="91" y="11"/>
                    </a:lnTo>
                    <a:lnTo>
                      <a:pt x="91" y="8"/>
                    </a:lnTo>
                    <a:lnTo>
                      <a:pt x="86" y="5"/>
                    </a:lnTo>
                    <a:lnTo>
                      <a:pt x="83" y="5"/>
                    </a:lnTo>
                    <a:lnTo>
                      <a:pt x="80" y="5"/>
                    </a:lnTo>
                    <a:lnTo>
                      <a:pt x="77" y="5"/>
                    </a:lnTo>
                    <a:lnTo>
                      <a:pt x="72" y="2"/>
                    </a:lnTo>
                    <a:lnTo>
                      <a:pt x="69" y="2"/>
                    </a:lnTo>
                    <a:lnTo>
                      <a:pt x="67" y="0"/>
                    </a:lnTo>
                    <a:lnTo>
                      <a:pt x="64" y="2"/>
                    </a:lnTo>
                    <a:lnTo>
                      <a:pt x="64" y="5"/>
                    </a:lnTo>
                    <a:lnTo>
                      <a:pt x="64" y="8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1" y="5"/>
                    </a:lnTo>
                    <a:lnTo>
                      <a:pt x="48" y="5"/>
                    </a:lnTo>
                    <a:lnTo>
                      <a:pt x="48" y="8"/>
                    </a:lnTo>
                    <a:lnTo>
                      <a:pt x="48" y="11"/>
                    </a:lnTo>
                    <a:lnTo>
                      <a:pt x="45" y="11"/>
                    </a:lnTo>
                    <a:lnTo>
                      <a:pt x="45" y="13"/>
                    </a:lnTo>
                    <a:lnTo>
                      <a:pt x="43" y="13"/>
                    </a:lnTo>
                    <a:lnTo>
                      <a:pt x="37" y="19"/>
                    </a:lnTo>
                    <a:lnTo>
                      <a:pt x="37" y="21"/>
                    </a:lnTo>
                    <a:lnTo>
                      <a:pt x="43" y="21"/>
                    </a:lnTo>
                    <a:lnTo>
                      <a:pt x="43" y="24"/>
                    </a:lnTo>
                    <a:lnTo>
                      <a:pt x="40" y="27"/>
                    </a:lnTo>
                    <a:lnTo>
                      <a:pt x="37" y="24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29" y="24"/>
                    </a:lnTo>
                    <a:lnTo>
                      <a:pt x="24" y="27"/>
                    </a:lnTo>
                    <a:lnTo>
                      <a:pt x="24" y="27"/>
                    </a:lnTo>
                    <a:lnTo>
                      <a:pt x="21" y="27"/>
                    </a:lnTo>
                    <a:lnTo>
                      <a:pt x="18" y="27"/>
                    </a:lnTo>
                    <a:lnTo>
                      <a:pt x="16" y="27"/>
                    </a:lnTo>
                    <a:lnTo>
                      <a:pt x="13" y="27"/>
                    </a:lnTo>
                    <a:lnTo>
                      <a:pt x="8" y="27"/>
                    </a:lnTo>
                    <a:lnTo>
                      <a:pt x="10" y="27"/>
                    </a:lnTo>
                    <a:lnTo>
                      <a:pt x="8" y="29"/>
                    </a:lnTo>
                    <a:lnTo>
                      <a:pt x="5" y="27"/>
                    </a:lnTo>
                    <a:lnTo>
                      <a:pt x="2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2" y="32"/>
                    </a:lnTo>
                    <a:lnTo>
                      <a:pt x="2" y="35"/>
                    </a:lnTo>
                    <a:lnTo>
                      <a:pt x="2" y="35"/>
                    </a:lnTo>
                    <a:lnTo>
                      <a:pt x="5" y="35"/>
                    </a:lnTo>
                    <a:lnTo>
                      <a:pt x="8" y="37"/>
                    </a:lnTo>
                    <a:lnTo>
                      <a:pt x="10" y="35"/>
                    </a:lnTo>
                    <a:lnTo>
                      <a:pt x="13" y="35"/>
                    </a:lnTo>
                    <a:lnTo>
                      <a:pt x="13" y="37"/>
                    </a:lnTo>
                    <a:lnTo>
                      <a:pt x="13" y="37"/>
                    </a:lnTo>
                    <a:lnTo>
                      <a:pt x="18" y="37"/>
                    </a:lnTo>
                    <a:lnTo>
                      <a:pt x="24" y="35"/>
                    </a:lnTo>
                    <a:lnTo>
                      <a:pt x="29" y="35"/>
                    </a:lnTo>
                    <a:lnTo>
                      <a:pt x="32" y="35"/>
                    </a:lnTo>
                    <a:lnTo>
                      <a:pt x="32" y="37"/>
                    </a:lnTo>
                    <a:lnTo>
                      <a:pt x="40" y="40"/>
                    </a:lnTo>
                    <a:lnTo>
                      <a:pt x="48" y="43"/>
                    </a:lnTo>
                    <a:lnTo>
                      <a:pt x="51" y="43"/>
                    </a:lnTo>
                    <a:lnTo>
                      <a:pt x="53" y="45"/>
                    </a:lnTo>
                    <a:lnTo>
                      <a:pt x="53" y="45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2" name="Freeform 1214">
                <a:extLst>
                  <a:ext uri="{FF2B5EF4-FFF2-40B4-BE49-F238E27FC236}">
                    <a16:creationId xmlns:a16="http://schemas.microsoft.com/office/drawing/2014/main" xmlns="" id="{01FA30E3-58A1-48F7-88EF-EF603042E7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5193" y="3758784"/>
                <a:ext cx="291759" cy="243133"/>
              </a:xfrm>
              <a:custGeom>
                <a:avLst/>
                <a:gdLst/>
                <a:ahLst/>
                <a:cxnLst>
                  <a:cxn ang="0">
                    <a:pos x="75" y="105"/>
                  </a:cxn>
                  <a:cxn ang="0">
                    <a:pos x="80" y="102"/>
                  </a:cxn>
                  <a:cxn ang="0">
                    <a:pos x="86" y="102"/>
                  </a:cxn>
                  <a:cxn ang="0">
                    <a:pos x="91" y="105"/>
                  </a:cxn>
                  <a:cxn ang="0">
                    <a:pos x="94" y="102"/>
                  </a:cxn>
                  <a:cxn ang="0">
                    <a:pos x="96" y="102"/>
                  </a:cxn>
                  <a:cxn ang="0">
                    <a:pos x="107" y="105"/>
                  </a:cxn>
                  <a:cxn ang="0">
                    <a:pos x="112" y="102"/>
                  </a:cxn>
                  <a:cxn ang="0">
                    <a:pos x="118" y="89"/>
                  </a:cxn>
                  <a:cxn ang="0">
                    <a:pos x="123" y="84"/>
                  </a:cxn>
                  <a:cxn ang="0">
                    <a:pos x="126" y="78"/>
                  </a:cxn>
                  <a:cxn ang="0">
                    <a:pos x="123" y="76"/>
                  </a:cxn>
                  <a:cxn ang="0">
                    <a:pos x="120" y="70"/>
                  </a:cxn>
                  <a:cxn ang="0">
                    <a:pos x="118" y="65"/>
                  </a:cxn>
                  <a:cxn ang="0">
                    <a:pos x="118" y="54"/>
                  </a:cxn>
                  <a:cxn ang="0">
                    <a:pos x="115" y="46"/>
                  </a:cxn>
                  <a:cxn ang="0">
                    <a:pos x="120" y="43"/>
                  </a:cxn>
                  <a:cxn ang="0">
                    <a:pos x="118" y="33"/>
                  </a:cxn>
                  <a:cxn ang="0">
                    <a:pos x="115" y="27"/>
                  </a:cxn>
                  <a:cxn ang="0">
                    <a:pos x="110" y="16"/>
                  </a:cxn>
                  <a:cxn ang="0">
                    <a:pos x="110" y="8"/>
                  </a:cxn>
                  <a:cxn ang="0">
                    <a:pos x="104" y="6"/>
                  </a:cxn>
                  <a:cxn ang="0">
                    <a:pos x="69" y="6"/>
                  </a:cxn>
                  <a:cxn ang="0">
                    <a:pos x="64" y="11"/>
                  </a:cxn>
                  <a:cxn ang="0">
                    <a:pos x="59" y="11"/>
                  </a:cxn>
                  <a:cxn ang="0">
                    <a:pos x="67" y="6"/>
                  </a:cxn>
                  <a:cxn ang="0">
                    <a:pos x="61" y="8"/>
                  </a:cxn>
                  <a:cxn ang="0">
                    <a:pos x="51" y="8"/>
                  </a:cxn>
                  <a:cxn ang="0">
                    <a:pos x="51" y="3"/>
                  </a:cxn>
                  <a:cxn ang="0">
                    <a:pos x="56" y="6"/>
                  </a:cxn>
                  <a:cxn ang="0">
                    <a:pos x="51" y="3"/>
                  </a:cxn>
                  <a:cxn ang="0">
                    <a:pos x="40" y="3"/>
                  </a:cxn>
                  <a:cxn ang="0">
                    <a:pos x="32" y="6"/>
                  </a:cxn>
                  <a:cxn ang="0">
                    <a:pos x="26" y="8"/>
                  </a:cxn>
                  <a:cxn ang="0">
                    <a:pos x="24" y="14"/>
                  </a:cxn>
                  <a:cxn ang="0">
                    <a:pos x="13" y="16"/>
                  </a:cxn>
                  <a:cxn ang="0">
                    <a:pos x="8" y="19"/>
                  </a:cxn>
                  <a:cxn ang="0">
                    <a:pos x="5" y="24"/>
                  </a:cxn>
                  <a:cxn ang="0">
                    <a:pos x="2" y="24"/>
                  </a:cxn>
                  <a:cxn ang="0">
                    <a:pos x="5" y="35"/>
                  </a:cxn>
                  <a:cxn ang="0">
                    <a:pos x="0" y="41"/>
                  </a:cxn>
                  <a:cxn ang="0">
                    <a:pos x="5" y="46"/>
                  </a:cxn>
                  <a:cxn ang="0">
                    <a:pos x="5" y="51"/>
                  </a:cxn>
                  <a:cxn ang="0">
                    <a:pos x="5" y="57"/>
                  </a:cxn>
                  <a:cxn ang="0">
                    <a:pos x="10" y="62"/>
                  </a:cxn>
                  <a:cxn ang="0">
                    <a:pos x="13" y="73"/>
                  </a:cxn>
                  <a:cxn ang="0">
                    <a:pos x="13" y="76"/>
                  </a:cxn>
                  <a:cxn ang="0">
                    <a:pos x="16" y="76"/>
                  </a:cxn>
                  <a:cxn ang="0">
                    <a:pos x="24" y="76"/>
                  </a:cxn>
                  <a:cxn ang="0">
                    <a:pos x="24" y="78"/>
                  </a:cxn>
                  <a:cxn ang="0">
                    <a:pos x="29" y="81"/>
                  </a:cxn>
                  <a:cxn ang="0">
                    <a:pos x="29" y="86"/>
                  </a:cxn>
                  <a:cxn ang="0">
                    <a:pos x="29" y="89"/>
                  </a:cxn>
                  <a:cxn ang="0">
                    <a:pos x="32" y="86"/>
                  </a:cxn>
                  <a:cxn ang="0">
                    <a:pos x="32" y="84"/>
                  </a:cxn>
                  <a:cxn ang="0">
                    <a:pos x="40" y="86"/>
                  </a:cxn>
                  <a:cxn ang="0">
                    <a:pos x="43" y="89"/>
                  </a:cxn>
                  <a:cxn ang="0">
                    <a:pos x="51" y="89"/>
                  </a:cxn>
                  <a:cxn ang="0">
                    <a:pos x="64" y="97"/>
                  </a:cxn>
                  <a:cxn ang="0">
                    <a:pos x="67" y="100"/>
                  </a:cxn>
                  <a:cxn ang="0">
                    <a:pos x="72" y="100"/>
                  </a:cxn>
                  <a:cxn ang="0">
                    <a:pos x="75" y="105"/>
                  </a:cxn>
                </a:cxnLst>
                <a:rect l="0" t="0" r="r" b="b"/>
                <a:pathLst>
                  <a:path w="126" h="105">
                    <a:moveTo>
                      <a:pt x="75" y="105"/>
                    </a:moveTo>
                    <a:lnTo>
                      <a:pt x="75" y="105"/>
                    </a:lnTo>
                    <a:lnTo>
                      <a:pt x="77" y="105"/>
                    </a:lnTo>
                    <a:lnTo>
                      <a:pt x="80" y="102"/>
                    </a:lnTo>
                    <a:lnTo>
                      <a:pt x="83" y="102"/>
                    </a:lnTo>
                    <a:lnTo>
                      <a:pt x="86" y="102"/>
                    </a:lnTo>
                    <a:lnTo>
                      <a:pt x="88" y="102"/>
                    </a:lnTo>
                    <a:lnTo>
                      <a:pt x="91" y="105"/>
                    </a:lnTo>
                    <a:lnTo>
                      <a:pt x="91" y="102"/>
                    </a:lnTo>
                    <a:lnTo>
                      <a:pt x="94" y="102"/>
                    </a:lnTo>
                    <a:lnTo>
                      <a:pt x="96" y="102"/>
                    </a:lnTo>
                    <a:lnTo>
                      <a:pt x="96" y="102"/>
                    </a:lnTo>
                    <a:lnTo>
                      <a:pt x="102" y="102"/>
                    </a:lnTo>
                    <a:lnTo>
                      <a:pt x="107" y="105"/>
                    </a:lnTo>
                    <a:lnTo>
                      <a:pt x="110" y="105"/>
                    </a:lnTo>
                    <a:lnTo>
                      <a:pt x="112" y="102"/>
                    </a:lnTo>
                    <a:lnTo>
                      <a:pt x="110" y="97"/>
                    </a:lnTo>
                    <a:lnTo>
                      <a:pt x="118" y="89"/>
                    </a:lnTo>
                    <a:lnTo>
                      <a:pt x="120" y="84"/>
                    </a:lnTo>
                    <a:lnTo>
                      <a:pt x="123" y="84"/>
                    </a:lnTo>
                    <a:lnTo>
                      <a:pt x="123" y="84"/>
                    </a:lnTo>
                    <a:lnTo>
                      <a:pt x="126" y="78"/>
                    </a:lnTo>
                    <a:lnTo>
                      <a:pt x="123" y="76"/>
                    </a:lnTo>
                    <a:lnTo>
                      <a:pt x="123" y="76"/>
                    </a:lnTo>
                    <a:lnTo>
                      <a:pt x="126" y="73"/>
                    </a:lnTo>
                    <a:lnTo>
                      <a:pt x="120" y="70"/>
                    </a:lnTo>
                    <a:lnTo>
                      <a:pt x="120" y="67"/>
                    </a:lnTo>
                    <a:lnTo>
                      <a:pt x="118" y="65"/>
                    </a:lnTo>
                    <a:lnTo>
                      <a:pt x="118" y="59"/>
                    </a:lnTo>
                    <a:lnTo>
                      <a:pt x="118" y="54"/>
                    </a:lnTo>
                    <a:lnTo>
                      <a:pt x="115" y="51"/>
                    </a:lnTo>
                    <a:lnTo>
                      <a:pt x="115" y="46"/>
                    </a:lnTo>
                    <a:lnTo>
                      <a:pt x="118" y="43"/>
                    </a:lnTo>
                    <a:lnTo>
                      <a:pt x="120" y="43"/>
                    </a:lnTo>
                    <a:lnTo>
                      <a:pt x="120" y="35"/>
                    </a:lnTo>
                    <a:lnTo>
                      <a:pt x="118" y="33"/>
                    </a:lnTo>
                    <a:lnTo>
                      <a:pt x="118" y="30"/>
                    </a:lnTo>
                    <a:lnTo>
                      <a:pt x="115" y="27"/>
                    </a:lnTo>
                    <a:lnTo>
                      <a:pt x="112" y="19"/>
                    </a:lnTo>
                    <a:lnTo>
                      <a:pt x="110" y="16"/>
                    </a:lnTo>
                    <a:lnTo>
                      <a:pt x="112" y="14"/>
                    </a:lnTo>
                    <a:lnTo>
                      <a:pt x="110" y="8"/>
                    </a:lnTo>
                    <a:lnTo>
                      <a:pt x="107" y="8"/>
                    </a:lnTo>
                    <a:lnTo>
                      <a:pt x="104" y="6"/>
                    </a:lnTo>
                    <a:lnTo>
                      <a:pt x="88" y="8"/>
                    </a:lnTo>
                    <a:lnTo>
                      <a:pt x="69" y="6"/>
                    </a:lnTo>
                    <a:lnTo>
                      <a:pt x="69" y="8"/>
                    </a:lnTo>
                    <a:lnTo>
                      <a:pt x="64" y="11"/>
                    </a:lnTo>
                    <a:lnTo>
                      <a:pt x="59" y="11"/>
                    </a:lnTo>
                    <a:lnTo>
                      <a:pt x="59" y="11"/>
                    </a:lnTo>
                    <a:lnTo>
                      <a:pt x="61" y="8"/>
                    </a:lnTo>
                    <a:lnTo>
                      <a:pt x="67" y="6"/>
                    </a:lnTo>
                    <a:lnTo>
                      <a:pt x="64" y="6"/>
                    </a:lnTo>
                    <a:lnTo>
                      <a:pt x="61" y="8"/>
                    </a:lnTo>
                    <a:lnTo>
                      <a:pt x="56" y="11"/>
                    </a:lnTo>
                    <a:lnTo>
                      <a:pt x="51" y="8"/>
                    </a:lnTo>
                    <a:lnTo>
                      <a:pt x="51" y="6"/>
                    </a:lnTo>
                    <a:lnTo>
                      <a:pt x="51" y="3"/>
                    </a:lnTo>
                    <a:lnTo>
                      <a:pt x="53" y="3"/>
                    </a:lnTo>
                    <a:lnTo>
                      <a:pt x="56" y="6"/>
                    </a:lnTo>
                    <a:lnTo>
                      <a:pt x="56" y="3"/>
                    </a:lnTo>
                    <a:lnTo>
                      <a:pt x="51" y="3"/>
                    </a:lnTo>
                    <a:lnTo>
                      <a:pt x="45" y="0"/>
                    </a:lnTo>
                    <a:lnTo>
                      <a:pt x="40" y="3"/>
                    </a:lnTo>
                    <a:lnTo>
                      <a:pt x="35" y="3"/>
                    </a:lnTo>
                    <a:lnTo>
                      <a:pt x="32" y="6"/>
                    </a:lnTo>
                    <a:lnTo>
                      <a:pt x="29" y="8"/>
                    </a:lnTo>
                    <a:lnTo>
                      <a:pt x="26" y="8"/>
                    </a:lnTo>
                    <a:lnTo>
                      <a:pt x="24" y="11"/>
                    </a:lnTo>
                    <a:lnTo>
                      <a:pt x="24" y="14"/>
                    </a:lnTo>
                    <a:lnTo>
                      <a:pt x="18" y="14"/>
                    </a:lnTo>
                    <a:lnTo>
                      <a:pt x="13" y="16"/>
                    </a:lnTo>
                    <a:lnTo>
                      <a:pt x="8" y="16"/>
                    </a:lnTo>
                    <a:lnTo>
                      <a:pt x="8" y="19"/>
                    </a:lnTo>
                    <a:lnTo>
                      <a:pt x="5" y="24"/>
                    </a:lnTo>
                    <a:lnTo>
                      <a:pt x="5" y="24"/>
                    </a:lnTo>
                    <a:lnTo>
                      <a:pt x="5" y="24"/>
                    </a:lnTo>
                    <a:lnTo>
                      <a:pt x="2" y="24"/>
                    </a:lnTo>
                    <a:lnTo>
                      <a:pt x="5" y="33"/>
                    </a:lnTo>
                    <a:lnTo>
                      <a:pt x="5" y="35"/>
                    </a:lnTo>
                    <a:lnTo>
                      <a:pt x="0" y="38"/>
                    </a:lnTo>
                    <a:lnTo>
                      <a:pt x="0" y="41"/>
                    </a:lnTo>
                    <a:lnTo>
                      <a:pt x="5" y="43"/>
                    </a:lnTo>
                    <a:lnTo>
                      <a:pt x="5" y="46"/>
                    </a:lnTo>
                    <a:lnTo>
                      <a:pt x="5" y="49"/>
                    </a:lnTo>
                    <a:lnTo>
                      <a:pt x="5" y="51"/>
                    </a:lnTo>
                    <a:lnTo>
                      <a:pt x="8" y="54"/>
                    </a:lnTo>
                    <a:lnTo>
                      <a:pt x="5" y="57"/>
                    </a:lnTo>
                    <a:lnTo>
                      <a:pt x="8" y="62"/>
                    </a:lnTo>
                    <a:lnTo>
                      <a:pt x="10" y="62"/>
                    </a:lnTo>
                    <a:lnTo>
                      <a:pt x="13" y="65"/>
                    </a:lnTo>
                    <a:lnTo>
                      <a:pt x="13" y="73"/>
                    </a:lnTo>
                    <a:lnTo>
                      <a:pt x="10" y="73"/>
                    </a:lnTo>
                    <a:lnTo>
                      <a:pt x="13" y="76"/>
                    </a:lnTo>
                    <a:lnTo>
                      <a:pt x="13" y="76"/>
                    </a:lnTo>
                    <a:lnTo>
                      <a:pt x="16" y="76"/>
                    </a:lnTo>
                    <a:lnTo>
                      <a:pt x="18" y="73"/>
                    </a:lnTo>
                    <a:lnTo>
                      <a:pt x="24" y="76"/>
                    </a:lnTo>
                    <a:lnTo>
                      <a:pt x="24" y="76"/>
                    </a:lnTo>
                    <a:lnTo>
                      <a:pt x="24" y="78"/>
                    </a:lnTo>
                    <a:lnTo>
                      <a:pt x="26" y="78"/>
                    </a:lnTo>
                    <a:lnTo>
                      <a:pt x="29" y="81"/>
                    </a:lnTo>
                    <a:lnTo>
                      <a:pt x="29" y="84"/>
                    </a:lnTo>
                    <a:lnTo>
                      <a:pt x="29" y="86"/>
                    </a:lnTo>
                    <a:lnTo>
                      <a:pt x="29" y="86"/>
                    </a:lnTo>
                    <a:lnTo>
                      <a:pt x="29" y="89"/>
                    </a:lnTo>
                    <a:lnTo>
                      <a:pt x="32" y="89"/>
                    </a:lnTo>
                    <a:lnTo>
                      <a:pt x="32" y="86"/>
                    </a:lnTo>
                    <a:lnTo>
                      <a:pt x="35" y="86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40" y="86"/>
                    </a:lnTo>
                    <a:lnTo>
                      <a:pt x="43" y="86"/>
                    </a:lnTo>
                    <a:lnTo>
                      <a:pt x="43" y="89"/>
                    </a:lnTo>
                    <a:lnTo>
                      <a:pt x="45" y="89"/>
                    </a:lnTo>
                    <a:lnTo>
                      <a:pt x="51" y="89"/>
                    </a:lnTo>
                    <a:lnTo>
                      <a:pt x="53" y="92"/>
                    </a:lnTo>
                    <a:lnTo>
                      <a:pt x="64" y="97"/>
                    </a:lnTo>
                    <a:lnTo>
                      <a:pt x="64" y="100"/>
                    </a:lnTo>
                    <a:lnTo>
                      <a:pt x="67" y="100"/>
                    </a:lnTo>
                    <a:lnTo>
                      <a:pt x="69" y="100"/>
                    </a:lnTo>
                    <a:lnTo>
                      <a:pt x="72" y="100"/>
                    </a:lnTo>
                    <a:lnTo>
                      <a:pt x="75" y="102"/>
                    </a:lnTo>
                    <a:lnTo>
                      <a:pt x="75" y="105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3" name="Freeform 1215">
                <a:extLst>
                  <a:ext uri="{FF2B5EF4-FFF2-40B4-BE49-F238E27FC236}">
                    <a16:creationId xmlns:a16="http://schemas.microsoft.com/office/drawing/2014/main" xmlns="" id="{4A2CCECA-B654-4EDA-B503-EF3D038866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304" y="3927818"/>
                <a:ext cx="231554" cy="99569"/>
              </a:xfrm>
              <a:custGeom>
                <a:avLst/>
                <a:gdLst/>
                <a:ahLst/>
                <a:cxnLst>
                  <a:cxn ang="0">
                    <a:pos x="38" y="3"/>
                  </a:cxn>
                  <a:cxn ang="0">
                    <a:pos x="41" y="3"/>
                  </a:cxn>
                  <a:cxn ang="0">
                    <a:pos x="49" y="3"/>
                  </a:cxn>
                  <a:cxn ang="0">
                    <a:pos x="49" y="5"/>
                  </a:cxn>
                  <a:cxn ang="0">
                    <a:pos x="54" y="8"/>
                  </a:cxn>
                  <a:cxn ang="0">
                    <a:pos x="54" y="13"/>
                  </a:cxn>
                  <a:cxn ang="0">
                    <a:pos x="54" y="16"/>
                  </a:cxn>
                  <a:cxn ang="0">
                    <a:pos x="57" y="13"/>
                  </a:cxn>
                  <a:cxn ang="0">
                    <a:pos x="57" y="11"/>
                  </a:cxn>
                  <a:cxn ang="0">
                    <a:pos x="65" y="13"/>
                  </a:cxn>
                  <a:cxn ang="0">
                    <a:pos x="68" y="16"/>
                  </a:cxn>
                  <a:cxn ang="0">
                    <a:pos x="76" y="16"/>
                  </a:cxn>
                  <a:cxn ang="0">
                    <a:pos x="89" y="24"/>
                  </a:cxn>
                  <a:cxn ang="0">
                    <a:pos x="92" y="27"/>
                  </a:cxn>
                  <a:cxn ang="0">
                    <a:pos x="97" y="27"/>
                  </a:cxn>
                  <a:cxn ang="0">
                    <a:pos x="100" y="32"/>
                  </a:cxn>
                  <a:cxn ang="0">
                    <a:pos x="92" y="35"/>
                  </a:cxn>
                  <a:cxn ang="0">
                    <a:pos x="84" y="37"/>
                  </a:cxn>
                  <a:cxn ang="0">
                    <a:pos x="73" y="40"/>
                  </a:cxn>
                  <a:cxn ang="0">
                    <a:pos x="70" y="40"/>
                  </a:cxn>
                  <a:cxn ang="0">
                    <a:pos x="60" y="40"/>
                  </a:cxn>
                  <a:cxn ang="0">
                    <a:pos x="54" y="40"/>
                  </a:cxn>
                  <a:cxn ang="0">
                    <a:pos x="46" y="37"/>
                  </a:cxn>
                  <a:cxn ang="0">
                    <a:pos x="41" y="35"/>
                  </a:cxn>
                  <a:cxn ang="0">
                    <a:pos x="38" y="40"/>
                  </a:cxn>
                  <a:cxn ang="0">
                    <a:pos x="33" y="43"/>
                  </a:cxn>
                  <a:cxn ang="0">
                    <a:pos x="25" y="40"/>
                  </a:cxn>
                  <a:cxn ang="0">
                    <a:pos x="22" y="40"/>
                  </a:cxn>
                  <a:cxn ang="0">
                    <a:pos x="14" y="32"/>
                  </a:cxn>
                  <a:cxn ang="0">
                    <a:pos x="8" y="27"/>
                  </a:cxn>
                  <a:cxn ang="0">
                    <a:pos x="6" y="21"/>
                  </a:cxn>
                  <a:cxn ang="0">
                    <a:pos x="0" y="16"/>
                  </a:cxn>
                  <a:cxn ang="0">
                    <a:pos x="0" y="11"/>
                  </a:cxn>
                  <a:cxn ang="0">
                    <a:pos x="6" y="13"/>
                  </a:cxn>
                  <a:cxn ang="0">
                    <a:pos x="11" y="11"/>
                  </a:cxn>
                  <a:cxn ang="0">
                    <a:pos x="19" y="5"/>
                  </a:cxn>
                  <a:cxn ang="0">
                    <a:pos x="25" y="5"/>
                  </a:cxn>
                  <a:cxn ang="0">
                    <a:pos x="27" y="3"/>
                  </a:cxn>
                  <a:cxn ang="0">
                    <a:pos x="33" y="3"/>
                  </a:cxn>
                  <a:cxn ang="0">
                    <a:pos x="35" y="3"/>
                  </a:cxn>
                </a:cxnLst>
                <a:rect l="0" t="0" r="r" b="b"/>
                <a:pathLst>
                  <a:path w="100" h="43">
                    <a:moveTo>
                      <a:pt x="35" y="0"/>
                    </a:moveTo>
                    <a:lnTo>
                      <a:pt x="38" y="3"/>
                    </a:lnTo>
                    <a:lnTo>
                      <a:pt x="38" y="3"/>
                    </a:lnTo>
                    <a:lnTo>
                      <a:pt x="41" y="3"/>
                    </a:lnTo>
                    <a:lnTo>
                      <a:pt x="43" y="0"/>
                    </a:lnTo>
                    <a:lnTo>
                      <a:pt x="49" y="3"/>
                    </a:lnTo>
                    <a:lnTo>
                      <a:pt x="49" y="3"/>
                    </a:lnTo>
                    <a:lnTo>
                      <a:pt x="49" y="5"/>
                    </a:lnTo>
                    <a:lnTo>
                      <a:pt x="51" y="5"/>
                    </a:lnTo>
                    <a:lnTo>
                      <a:pt x="54" y="8"/>
                    </a:lnTo>
                    <a:lnTo>
                      <a:pt x="54" y="11"/>
                    </a:lnTo>
                    <a:lnTo>
                      <a:pt x="54" y="13"/>
                    </a:lnTo>
                    <a:lnTo>
                      <a:pt x="54" y="13"/>
                    </a:lnTo>
                    <a:lnTo>
                      <a:pt x="54" y="16"/>
                    </a:lnTo>
                    <a:lnTo>
                      <a:pt x="57" y="16"/>
                    </a:lnTo>
                    <a:lnTo>
                      <a:pt x="57" y="13"/>
                    </a:lnTo>
                    <a:lnTo>
                      <a:pt x="60" y="13"/>
                    </a:lnTo>
                    <a:lnTo>
                      <a:pt x="57" y="11"/>
                    </a:lnTo>
                    <a:lnTo>
                      <a:pt x="57" y="11"/>
                    </a:lnTo>
                    <a:lnTo>
                      <a:pt x="65" y="13"/>
                    </a:lnTo>
                    <a:lnTo>
                      <a:pt x="68" y="13"/>
                    </a:lnTo>
                    <a:lnTo>
                      <a:pt x="68" y="16"/>
                    </a:lnTo>
                    <a:lnTo>
                      <a:pt x="70" y="16"/>
                    </a:lnTo>
                    <a:lnTo>
                      <a:pt x="76" y="16"/>
                    </a:lnTo>
                    <a:lnTo>
                      <a:pt x="78" y="19"/>
                    </a:lnTo>
                    <a:lnTo>
                      <a:pt x="89" y="24"/>
                    </a:lnTo>
                    <a:lnTo>
                      <a:pt x="89" y="27"/>
                    </a:lnTo>
                    <a:lnTo>
                      <a:pt x="92" y="27"/>
                    </a:lnTo>
                    <a:lnTo>
                      <a:pt x="94" y="27"/>
                    </a:lnTo>
                    <a:lnTo>
                      <a:pt x="97" y="27"/>
                    </a:lnTo>
                    <a:lnTo>
                      <a:pt x="100" y="29"/>
                    </a:lnTo>
                    <a:lnTo>
                      <a:pt x="100" y="32"/>
                    </a:lnTo>
                    <a:lnTo>
                      <a:pt x="94" y="32"/>
                    </a:lnTo>
                    <a:lnTo>
                      <a:pt x="92" y="35"/>
                    </a:lnTo>
                    <a:lnTo>
                      <a:pt x="89" y="35"/>
                    </a:lnTo>
                    <a:lnTo>
                      <a:pt x="84" y="37"/>
                    </a:lnTo>
                    <a:lnTo>
                      <a:pt x="78" y="40"/>
                    </a:lnTo>
                    <a:lnTo>
                      <a:pt x="73" y="40"/>
                    </a:lnTo>
                    <a:lnTo>
                      <a:pt x="73" y="40"/>
                    </a:lnTo>
                    <a:lnTo>
                      <a:pt x="70" y="40"/>
                    </a:lnTo>
                    <a:lnTo>
                      <a:pt x="65" y="43"/>
                    </a:lnTo>
                    <a:lnTo>
                      <a:pt x="60" y="40"/>
                    </a:lnTo>
                    <a:lnTo>
                      <a:pt x="57" y="40"/>
                    </a:lnTo>
                    <a:lnTo>
                      <a:pt x="54" y="40"/>
                    </a:lnTo>
                    <a:lnTo>
                      <a:pt x="51" y="40"/>
                    </a:lnTo>
                    <a:lnTo>
                      <a:pt x="46" y="37"/>
                    </a:lnTo>
                    <a:lnTo>
                      <a:pt x="43" y="37"/>
                    </a:lnTo>
                    <a:lnTo>
                      <a:pt x="41" y="35"/>
                    </a:lnTo>
                    <a:lnTo>
                      <a:pt x="38" y="37"/>
                    </a:lnTo>
                    <a:lnTo>
                      <a:pt x="38" y="40"/>
                    </a:lnTo>
                    <a:lnTo>
                      <a:pt x="38" y="43"/>
                    </a:lnTo>
                    <a:lnTo>
                      <a:pt x="33" y="43"/>
                    </a:lnTo>
                    <a:lnTo>
                      <a:pt x="33" y="43"/>
                    </a:lnTo>
                    <a:lnTo>
                      <a:pt x="25" y="40"/>
                    </a:lnTo>
                    <a:lnTo>
                      <a:pt x="22" y="40"/>
                    </a:lnTo>
                    <a:lnTo>
                      <a:pt x="22" y="40"/>
                    </a:lnTo>
                    <a:lnTo>
                      <a:pt x="17" y="32"/>
                    </a:lnTo>
                    <a:lnTo>
                      <a:pt x="14" y="32"/>
                    </a:lnTo>
                    <a:lnTo>
                      <a:pt x="11" y="29"/>
                    </a:lnTo>
                    <a:lnTo>
                      <a:pt x="8" y="27"/>
                    </a:lnTo>
                    <a:lnTo>
                      <a:pt x="6" y="24"/>
                    </a:lnTo>
                    <a:lnTo>
                      <a:pt x="6" y="21"/>
                    </a:lnTo>
                    <a:lnTo>
                      <a:pt x="3" y="16"/>
                    </a:lnTo>
                    <a:lnTo>
                      <a:pt x="0" y="16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3" y="13"/>
                    </a:lnTo>
                    <a:lnTo>
                      <a:pt x="6" y="13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14" y="5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27" y="3"/>
                    </a:lnTo>
                    <a:lnTo>
                      <a:pt x="27" y="0"/>
                    </a:lnTo>
                    <a:lnTo>
                      <a:pt x="33" y="3"/>
                    </a:lnTo>
                    <a:lnTo>
                      <a:pt x="35" y="0"/>
                    </a:lnTo>
                    <a:lnTo>
                      <a:pt x="35" y="3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4" name="Freeform 1216">
                <a:extLst>
                  <a:ext uri="{FF2B5EF4-FFF2-40B4-BE49-F238E27FC236}">
                    <a16:creationId xmlns:a16="http://schemas.microsoft.com/office/drawing/2014/main" xmlns="" id="{06DA3EEB-B819-437B-AC29-67AC5F105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009" y="3758784"/>
                <a:ext cx="266289" cy="317231"/>
              </a:xfrm>
              <a:custGeom>
                <a:avLst/>
                <a:gdLst/>
                <a:ahLst/>
                <a:cxnLst>
                  <a:cxn ang="0">
                    <a:pos x="43" y="3"/>
                  </a:cxn>
                  <a:cxn ang="0">
                    <a:pos x="48" y="8"/>
                  </a:cxn>
                  <a:cxn ang="0">
                    <a:pos x="51" y="14"/>
                  </a:cxn>
                  <a:cxn ang="0">
                    <a:pos x="56" y="14"/>
                  </a:cxn>
                  <a:cxn ang="0">
                    <a:pos x="64" y="14"/>
                  </a:cxn>
                  <a:cxn ang="0">
                    <a:pos x="59" y="19"/>
                  </a:cxn>
                  <a:cxn ang="0">
                    <a:pos x="67" y="22"/>
                  </a:cxn>
                  <a:cxn ang="0">
                    <a:pos x="75" y="16"/>
                  </a:cxn>
                  <a:cxn ang="0">
                    <a:pos x="80" y="11"/>
                  </a:cxn>
                  <a:cxn ang="0">
                    <a:pos x="80" y="14"/>
                  </a:cxn>
                  <a:cxn ang="0">
                    <a:pos x="85" y="14"/>
                  </a:cxn>
                  <a:cxn ang="0">
                    <a:pos x="94" y="19"/>
                  </a:cxn>
                  <a:cxn ang="0">
                    <a:pos x="99" y="24"/>
                  </a:cxn>
                  <a:cxn ang="0">
                    <a:pos x="107" y="33"/>
                  </a:cxn>
                  <a:cxn ang="0">
                    <a:pos x="107" y="43"/>
                  </a:cxn>
                  <a:cxn ang="0">
                    <a:pos x="110" y="54"/>
                  </a:cxn>
                  <a:cxn ang="0">
                    <a:pos x="115" y="65"/>
                  </a:cxn>
                  <a:cxn ang="0">
                    <a:pos x="110" y="76"/>
                  </a:cxn>
                  <a:cxn ang="0">
                    <a:pos x="102" y="78"/>
                  </a:cxn>
                  <a:cxn ang="0">
                    <a:pos x="88" y="84"/>
                  </a:cxn>
                  <a:cxn ang="0">
                    <a:pos x="77" y="84"/>
                  </a:cxn>
                  <a:cxn ang="0">
                    <a:pos x="83" y="94"/>
                  </a:cxn>
                  <a:cxn ang="0">
                    <a:pos x="91" y="105"/>
                  </a:cxn>
                  <a:cxn ang="0">
                    <a:pos x="99" y="119"/>
                  </a:cxn>
                  <a:cxn ang="0">
                    <a:pos x="88" y="127"/>
                  </a:cxn>
                  <a:cxn ang="0">
                    <a:pos x="91" y="135"/>
                  </a:cxn>
                  <a:cxn ang="0">
                    <a:pos x="80" y="132"/>
                  </a:cxn>
                  <a:cxn ang="0">
                    <a:pos x="69" y="135"/>
                  </a:cxn>
                  <a:cxn ang="0">
                    <a:pos x="61" y="135"/>
                  </a:cxn>
                  <a:cxn ang="0">
                    <a:pos x="51" y="135"/>
                  </a:cxn>
                  <a:cxn ang="0">
                    <a:pos x="45" y="132"/>
                  </a:cxn>
                  <a:cxn ang="0">
                    <a:pos x="37" y="129"/>
                  </a:cxn>
                  <a:cxn ang="0">
                    <a:pos x="32" y="132"/>
                  </a:cxn>
                  <a:cxn ang="0">
                    <a:pos x="26" y="132"/>
                  </a:cxn>
                  <a:cxn ang="0">
                    <a:pos x="26" y="119"/>
                  </a:cxn>
                  <a:cxn ang="0">
                    <a:pos x="29" y="108"/>
                  </a:cxn>
                  <a:cxn ang="0">
                    <a:pos x="18" y="108"/>
                  </a:cxn>
                  <a:cxn ang="0">
                    <a:pos x="10" y="105"/>
                  </a:cxn>
                  <a:cxn ang="0">
                    <a:pos x="8" y="97"/>
                  </a:cxn>
                  <a:cxn ang="0">
                    <a:pos x="5" y="86"/>
                  </a:cxn>
                  <a:cxn ang="0">
                    <a:pos x="2" y="76"/>
                  </a:cxn>
                  <a:cxn ang="0">
                    <a:pos x="2" y="65"/>
                  </a:cxn>
                  <a:cxn ang="0">
                    <a:pos x="13" y="59"/>
                  </a:cxn>
                  <a:cxn ang="0">
                    <a:pos x="16" y="51"/>
                  </a:cxn>
                  <a:cxn ang="0">
                    <a:pos x="10" y="46"/>
                  </a:cxn>
                  <a:cxn ang="0">
                    <a:pos x="18" y="41"/>
                  </a:cxn>
                  <a:cxn ang="0">
                    <a:pos x="18" y="35"/>
                  </a:cxn>
                  <a:cxn ang="0">
                    <a:pos x="16" y="30"/>
                  </a:cxn>
                  <a:cxn ang="0">
                    <a:pos x="26" y="27"/>
                  </a:cxn>
                  <a:cxn ang="0">
                    <a:pos x="29" y="30"/>
                  </a:cxn>
                  <a:cxn ang="0">
                    <a:pos x="32" y="33"/>
                  </a:cxn>
                  <a:cxn ang="0">
                    <a:pos x="32" y="27"/>
                  </a:cxn>
                  <a:cxn ang="0">
                    <a:pos x="43" y="24"/>
                  </a:cxn>
                  <a:cxn ang="0">
                    <a:pos x="43" y="22"/>
                  </a:cxn>
                  <a:cxn ang="0">
                    <a:pos x="40" y="16"/>
                  </a:cxn>
                  <a:cxn ang="0">
                    <a:pos x="34" y="11"/>
                  </a:cxn>
                  <a:cxn ang="0">
                    <a:pos x="34" y="6"/>
                  </a:cxn>
                  <a:cxn ang="0">
                    <a:pos x="32" y="0"/>
                  </a:cxn>
                </a:cxnLst>
                <a:rect l="0" t="0" r="r" b="b"/>
                <a:pathLst>
                  <a:path w="115" h="137">
                    <a:moveTo>
                      <a:pt x="32" y="0"/>
                    </a:moveTo>
                    <a:lnTo>
                      <a:pt x="37" y="0"/>
                    </a:lnTo>
                    <a:lnTo>
                      <a:pt x="40" y="3"/>
                    </a:lnTo>
                    <a:lnTo>
                      <a:pt x="43" y="3"/>
                    </a:lnTo>
                    <a:lnTo>
                      <a:pt x="45" y="3"/>
                    </a:lnTo>
                    <a:lnTo>
                      <a:pt x="48" y="6"/>
                    </a:lnTo>
                    <a:lnTo>
                      <a:pt x="51" y="6"/>
                    </a:lnTo>
                    <a:lnTo>
                      <a:pt x="48" y="8"/>
                    </a:lnTo>
                    <a:lnTo>
                      <a:pt x="48" y="11"/>
                    </a:lnTo>
                    <a:lnTo>
                      <a:pt x="48" y="11"/>
                    </a:lnTo>
                    <a:lnTo>
                      <a:pt x="51" y="14"/>
                    </a:lnTo>
                    <a:lnTo>
                      <a:pt x="51" y="14"/>
                    </a:lnTo>
                    <a:lnTo>
                      <a:pt x="53" y="14"/>
                    </a:lnTo>
                    <a:lnTo>
                      <a:pt x="53" y="11"/>
                    </a:lnTo>
                    <a:lnTo>
                      <a:pt x="56" y="11"/>
                    </a:lnTo>
                    <a:lnTo>
                      <a:pt x="56" y="14"/>
                    </a:lnTo>
                    <a:lnTo>
                      <a:pt x="59" y="14"/>
                    </a:lnTo>
                    <a:lnTo>
                      <a:pt x="61" y="14"/>
                    </a:lnTo>
                    <a:lnTo>
                      <a:pt x="61" y="11"/>
                    </a:lnTo>
                    <a:lnTo>
                      <a:pt x="64" y="14"/>
                    </a:lnTo>
                    <a:lnTo>
                      <a:pt x="64" y="16"/>
                    </a:lnTo>
                    <a:lnTo>
                      <a:pt x="61" y="16"/>
                    </a:lnTo>
                    <a:lnTo>
                      <a:pt x="61" y="16"/>
                    </a:lnTo>
                    <a:lnTo>
                      <a:pt x="59" y="19"/>
                    </a:lnTo>
                    <a:lnTo>
                      <a:pt x="61" y="19"/>
                    </a:lnTo>
                    <a:lnTo>
                      <a:pt x="61" y="19"/>
                    </a:lnTo>
                    <a:lnTo>
                      <a:pt x="64" y="19"/>
                    </a:lnTo>
                    <a:lnTo>
                      <a:pt x="67" y="22"/>
                    </a:lnTo>
                    <a:lnTo>
                      <a:pt x="69" y="22"/>
                    </a:lnTo>
                    <a:lnTo>
                      <a:pt x="69" y="19"/>
                    </a:lnTo>
                    <a:lnTo>
                      <a:pt x="72" y="16"/>
                    </a:lnTo>
                    <a:lnTo>
                      <a:pt x="75" y="16"/>
                    </a:lnTo>
                    <a:lnTo>
                      <a:pt x="75" y="14"/>
                    </a:lnTo>
                    <a:lnTo>
                      <a:pt x="77" y="14"/>
                    </a:lnTo>
                    <a:lnTo>
                      <a:pt x="80" y="11"/>
                    </a:lnTo>
                    <a:lnTo>
                      <a:pt x="80" y="11"/>
                    </a:lnTo>
                    <a:lnTo>
                      <a:pt x="83" y="11"/>
                    </a:lnTo>
                    <a:lnTo>
                      <a:pt x="80" y="11"/>
                    </a:lnTo>
                    <a:lnTo>
                      <a:pt x="80" y="14"/>
                    </a:lnTo>
                    <a:lnTo>
                      <a:pt x="80" y="14"/>
                    </a:lnTo>
                    <a:lnTo>
                      <a:pt x="77" y="14"/>
                    </a:lnTo>
                    <a:lnTo>
                      <a:pt x="80" y="16"/>
                    </a:lnTo>
                    <a:lnTo>
                      <a:pt x="83" y="14"/>
                    </a:lnTo>
                    <a:lnTo>
                      <a:pt x="85" y="14"/>
                    </a:lnTo>
                    <a:lnTo>
                      <a:pt x="85" y="14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94" y="19"/>
                    </a:lnTo>
                    <a:lnTo>
                      <a:pt x="96" y="16"/>
                    </a:lnTo>
                    <a:lnTo>
                      <a:pt x="96" y="19"/>
                    </a:lnTo>
                    <a:lnTo>
                      <a:pt x="96" y="22"/>
                    </a:lnTo>
                    <a:lnTo>
                      <a:pt x="99" y="24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04" y="24"/>
                    </a:lnTo>
                    <a:lnTo>
                      <a:pt x="107" y="33"/>
                    </a:lnTo>
                    <a:lnTo>
                      <a:pt x="107" y="35"/>
                    </a:lnTo>
                    <a:lnTo>
                      <a:pt x="102" y="38"/>
                    </a:lnTo>
                    <a:lnTo>
                      <a:pt x="102" y="41"/>
                    </a:lnTo>
                    <a:lnTo>
                      <a:pt x="107" y="43"/>
                    </a:lnTo>
                    <a:lnTo>
                      <a:pt x="107" y="46"/>
                    </a:lnTo>
                    <a:lnTo>
                      <a:pt x="107" y="49"/>
                    </a:lnTo>
                    <a:lnTo>
                      <a:pt x="107" y="51"/>
                    </a:lnTo>
                    <a:lnTo>
                      <a:pt x="110" y="54"/>
                    </a:lnTo>
                    <a:lnTo>
                      <a:pt x="107" y="57"/>
                    </a:lnTo>
                    <a:lnTo>
                      <a:pt x="110" y="62"/>
                    </a:lnTo>
                    <a:lnTo>
                      <a:pt x="112" y="62"/>
                    </a:lnTo>
                    <a:lnTo>
                      <a:pt x="115" y="65"/>
                    </a:lnTo>
                    <a:lnTo>
                      <a:pt x="115" y="73"/>
                    </a:lnTo>
                    <a:lnTo>
                      <a:pt x="112" y="76"/>
                    </a:lnTo>
                    <a:lnTo>
                      <a:pt x="112" y="73"/>
                    </a:lnTo>
                    <a:lnTo>
                      <a:pt x="110" y="76"/>
                    </a:lnTo>
                    <a:lnTo>
                      <a:pt x="104" y="73"/>
                    </a:lnTo>
                    <a:lnTo>
                      <a:pt x="104" y="76"/>
                    </a:lnTo>
                    <a:lnTo>
                      <a:pt x="102" y="78"/>
                    </a:lnTo>
                    <a:lnTo>
                      <a:pt x="102" y="78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91" y="78"/>
                    </a:lnTo>
                    <a:lnTo>
                      <a:pt x="88" y="84"/>
                    </a:lnTo>
                    <a:lnTo>
                      <a:pt x="88" y="84"/>
                    </a:lnTo>
                    <a:lnTo>
                      <a:pt x="83" y="86"/>
                    </a:lnTo>
                    <a:lnTo>
                      <a:pt x="80" y="86"/>
                    </a:lnTo>
                    <a:lnTo>
                      <a:pt x="77" y="84"/>
                    </a:lnTo>
                    <a:lnTo>
                      <a:pt x="77" y="86"/>
                    </a:lnTo>
                    <a:lnTo>
                      <a:pt x="77" y="89"/>
                    </a:lnTo>
                    <a:lnTo>
                      <a:pt x="80" y="89"/>
                    </a:lnTo>
                    <a:lnTo>
                      <a:pt x="83" y="94"/>
                    </a:lnTo>
                    <a:lnTo>
                      <a:pt x="83" y="97"/>
                    </a:lnTo>
                    <a:lnTo>
                      <a:pt x="85" y="100"/>
                    </a:lnTo>
                    <a:lnTo>
                      <a:pt x="88" y="102"/>
                    </a:lnTo>
                    <a:lnTo>
                      <a:pt x="91" y="105"/>
                    </a:lnTo>
                    <a:lnTo>
                      <a:pt x="94" y="105"/>
                    </a:lnTo>
                    <a:lnTo>
                      <a:pt x="99" y="113"/>
                    </a:lnTo>
                    <a:lnTo>
                      <a:pt x="99" y="116"/>
                    </a:lnTo>
                    <a:lnTo>
                      <a:pt x="99" y="119"/>
                    </a:lnTo>
                    <a:lnTo>
                      <a:pt x="96" y="119"/>
                    </a:lnTo>
                    <a:lnTo>
                      <a:pt x="96" y="121"/>
                    </a:lnTo>
                    <a:lnTo>
                      <a:pt x="94" y="121"/>
                    </a:lnTo>
                    <a:lnTo>
                      <a:pt x="88" y="127"/>
                    </a:lnTo>
                    <a:lnTo>
                      <a:pt x="88" y="129"/>
                    </a:lnTo>
                    <a:lnTo>
                      <a:pt x="94" y="129"/>
                    </a:lnTo>
                    <a:lnTo>
                      <a:pt x="94" y="132"/>
                    </a:lnTo>
                    <a:lnTo>
                      <a:pt x="91" y="135"/>
                    </a:lnTo>
                    <a:lnTo>
                      <a:pt x="88" y="132"/>
                    </a:lnTo>
                    <a:lnTo>
                      <a:pt x="85" y="132"/>
                    </a:lnTo>
                    <a:lnTo>
                      <a:pt x="83" y="132"/>
                    </a:lnTo>
                    <a:lnTo>
                      <a:pt x="80" y="132"/>
                    </a:lnTo>
                    <a:lnTo>
                      <a:pt x="75" y="135"/>
                    </a:lnTo>
                    <a:lnTo>
                      <a:pt x="75" y="135"/>
                    </a:lnTo>
                    <a:lnTo>
                      <a:pt x="72" y="135"/>
                    </a:lnTo>
                    <a:lnTo>
                      <a:pt x="69" y="135"/>
                    </a:lnTo>
                    <a:lnTo>
                      <a:pt x="67" y="135"/>
                    </a:lnTo>
                    <a:lnTo>
                      <a:pt x="64" y="135"/>
                    </a:lnTo>
                    <a:lnTo>
                      <a:pt x="59" y="135"/>
                    </a:lnTo>
                    <a:lnTo>
                      <a:pt x="61" y="135"/>
                    </a:lnTo>
                    <a:lnTo>
                      <a:pt x="59" y="137"/>
                    </a:lnTo>
                    <a:lnTo>
                      <a:pt x="56" y="135"/>
                    </a:lnTo>
                    <a:lnTo>
                      <a:pt x="53" y="135"/>
                    </a:lnTo>
                    <a:lnTo>
                      <a:pt x="51" y="135"/>
                    </a:lnTo>
                    <a:lnTo>
                      <a:pt x="51" y="135"/>
                    </a:lnTo>
                    <a:lnTo>
                      <a:pt x="51" y="135"/>
                    </a:lnTo>
                    <a:lnTo>
                      <a:pt x="48" y="135"/>
                    </a:lnTo>
                    <a:lnTo>
                      <a:pt x="45" y="132"/>
                    </a:lnTo>
                    <a:lnTo>
                      <a:pt x="43" y="132"/>
                    </a:lnTo>
                    <a:lnTo>
                      <a:pt x="40" y="132"/>
                    </a:lnTo>
                    <a:lnTo>
                      <a:pt x="40" y="132"/>
                    </a:lnTo>
                    <a:lnTo>
                      <a:pt x="37" y="129"/>
                    </a:lnTo>
                    <a:lnTo>
                      <a:pt x="34" y="132"/>
                    </a:lnTo>
                    <a:lnTo>
                      <a:pt x="37" y="132"/>
                    </a:lnTo>
                    <a:lnTo>
                      <a:pt x="34" y="135"/>
                    </a:lnTo>
                    <a:lnTo>
                      <a:pt x="32" y="132"/>
                    </a:lnTo>
                    <a:lnTo>
                      <a:pt x="29" y="135"/>
                    </a:lnTo>
                    <a:lnTo>
                      <a:pt x="26" y="135"/>
                    </a:lnTo>
                    <a:lnTo>
                      <a:pt x="26" y="135"/>
                    </a:lnTo>
                    <a:lnTo>
                      <a:pt x="26" y="132"/>
                    </a:lnTo>
                    <a:lnTo>
                      <a:pt x="24" y="129"/>
                    </a:lnTo>
                    <a:lnTo>
                      <a:pt x="24" y="127"/>
                    </a:lnTo>
                    <a:lnTo>
                      <a:pt x="24" y="121"/>
                    </a:lnTo>
                    <a:lnTo>
                      <a:pt x="26" y="119"/>
                    </a:lnTo>
                    <a:lnTo>
                      <a:pt x="26" y="119"/>
                    </a:lnTo>
                    <a:lnTo>
                      <a:pt x="29" y="113"/>
                    </a:lnTo>
                    <a:lnTo>
                      <a:pt x="32" y="110"/>
                    </a:lnTo>
                    <a:lnTo>
                      <a:pt x="29" y="108"/>
                    </a:lnTo>
                    <a:lnTo>
                      <a:pt x="26" y="108"/>
                    </a:lnTo>
                    <a:lnTo>
                      <a:pt x="24" y="108"/>
                    </a:lnTo>
                    <a:lnTo>
                      <a:pt x="21" y="108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3" y="108"/>
                    </a:lnTo>
                    <a:lnTo>
                      <a:pt x="10" y="105"/>
                    </a:lnTo>
                    <a:lnTo>
                      <a:pt x="10" y="105"/>
                    </a:lnTo>
                    <a:lnTo>
                      <a:pt x="8" y="102"/>
                    </a:lnTo>
                    <a:lnTo>
                      <a:pt x="8" y="102"/>
                    </a:lnTo>
                    <a:lnTo>
                      <a:pt x="10" y="97"/>
                    </a:lnTo>
                    <a:lnTo>
                      <a:pt x="8" y="97"/>
                    </a:lnTo>
                    <a:lnTo>
                      <a:pt x="8" y="94"/>
                    </a:lnTo>
                    <a:lnTo>
                      <a:pt x="5" y="89"/>
                    </a:lnTo>
                    <a:lnTo>
                      <a:pt x="2" y="89"/>
                    </a:lnTo>
                    <a:lnTo>
                      <a:pt x="5" y="86"/>
                    </a:lnTo>
                    <a:lnTo>
                      <a:pt x="2" y="84"/>
                    </a:lnTo>
                    <a:lnTo>
                      <a:pt x="2" y="81"/>
                    </a:lnTo>
                    <a:lnTo>
                      <a:pt x="0" y="78"/>
                    </a:lnTo>
                    <a:lnTo>
                      <a:pt x="2" y="76"/>
                    </a:lnTo>
                    <a:lnTo>
                      <a:pt x="2" y="76"/>
                    </a:lnTo>
                    <a:lnTo>
                      <a:pt x="2" y="73"/>
                    </a:lnTo>
                    <a:lnTo>
                      <a:pt x="2" y="67"/>
                    </a:lnTo>
                    <a:lnTo>
                      <a:pt x="2" y="65"/>
                    </a:lnTo>
                    <a:lnTo>
                      <a:pt x="5" y="62"/>
                    </a:lnTo>
                    <a:lnTo>
                      <a:pt x="5" y="59"/>
                    </a:lnTo>
                    <a:lnTo>
                      <a:pt x="10" y="59"/>
                    </a:lnTo>
                    <a:lnTo>
                      <a:pt x="13" y="59"/>
                    </a:lnTo>
                    <a:lnTo>
                      <a:pt x="16" y="57"/>
                    </a:lnTo>
                    <a:lnTo>
                      <a:pt x="13" y="54"/>
                    </a:lnTo>
                    <a:lnTo>
                      <a:pt x="16" y="54"/>
                    </a:lnTo>
                    <a:lnTo>
                      <a:pt x="16" y="51"/>
                    </a:lnTo>
                    <a:lnTo>
                      <a:pt x="16" y="49"/>
                    </a:lnTo>
                    <a:lnTo>
                      <a:pt x="16" y="49"/>
                    </a:lnTo>
                    <a:lnTo>
                      <a:pt x="13" y="49"/>
                    </a:lnTo>
                    <a:lnTo>
                      <a:pt x="10" y="46"/>
                    </a:lnTo>
                    <a:lnTo>
                      <a:pt x="13" y="43"/>
                    </a:lnTo>
                    <a:lnTo>
                      <a:pt x="16" y="46"/>
                    </a:lnTo>
                    <a:lnTo>
                      <a:pt x="18" y="43"/>
                    </a:lnTo>
                    <a:lnTo>
                      <a:pt x="18" y="41"/>
                    </a:lnTo>
                    <a:lnTo>
                      <a:pt x="18" y="38"/>
                    </a:lnTo>
                    <a:lnTo>
                      <a:pt x="18" y="38"/>
                    </a:lnTo>
                    <a:lnTo>
                      <a:pt x="18" y="35"/>
                    </a:lnTo>
                    <a:lnTo>
                      <a:pt x="18" y="35"/>
                    </a:lnTo>
                    <a:lnTo>
                      <a:pt x="18" y="35"/>
                    </a:lnTo>
                    <a:lnTo>
                      <a:pt x="18" y="33"/>
                    </a:lnTo>
                    <a:lnTo>
                      <a:pt x="16" y="33"/>
                    </a:lnTo>
                    <a:lnTo>
                      <a:pt x="16" y="30"/>
                    </a:lnTo>
                    <a:lnTo>
                      <a:pt x="16" y="27"/>
                    </a:lnTo>
                    <a:lnTo>
                      <a:pt x="21" y="27"/>
                    </a:lnTo>
                    <a:lnTo>
                      <a:pt x="24" y="24"/>
                    </a:lnTo>
                    <a:lnTo>
                      <a:pt x="26" y="27"/>
                    </a:lnTo>
                    <a:lnTo>
                      <a:pt x="26" y="30"/>
                    </a:lnTo>
                    <a:lnTo>
                      <a:pt x="29" y="33"/>
                    </a:lnTo>
                    <a:lnTo>
                      <a:pt x="29" y="33"/>
                    </a:lnTo>
                    <a:lnTo>
                      <a:pt x="29" y="30"/>
                    </a:lnTo>
                    <a:lnTo>
                      <a:pt x="29" y="27"/>
                    </a:lnTo>
                    <a:lnTo>
                      <a:pt x="29" y="27"/>
                    </a:lnTo>
                    <a:lnTo>
                      <a:pt x="32" y="27"/>
                    </a:lnTo>
                    <a:lnTo>
                      <a:pt x="32" y="33"/>
                    </a:lnTo>
                    <a:lnTo>
                      <a:pt x="34" y="35"/>
                    </a:lnTo>
                    <a:lnTo>
                      <a:pt x="32" y="33"/>
                    </a:lnTo>
                    <a:lnTo>
                      <a:pt x="32" y="27"/>
                    </a:lnTo>
                    <a:lnTo>
                      <a:pt x="32" y="27"/>
                    </a:lnTo>
                    <a:lnTo>
                      <a:pt x="34" y="24"/>
                    </a:lnTo>
                    <a:lnTo>
                      <a:pt x="37" y="24"/>
                    </a:lnTo>
                    <a:lnTo>
                      <a:pt x="37" y="24"/>
                    </a:lnTo>
                    <a:lnTo>
                      <a:pt x="43" y="24"/>
                    </a:lnTo>
                    <a:lnTo>
                      <a:pt x="45" y="27"/>
                    </a:lnTo>
                    <a:lnTo>
                      <a:pt x="51" y="30"/>
                    </a:lnTo>
                    <a:lnTo>
                      <a:pt x="45" y="27"/>
                    </a:lnTo>
                    <a:lnTo>
                      <a:pt x="43" y="22"/>
                    </a:lnTo>
                    <a:lnTo>
                      <a:pt x="37" y="22"/>
                    </a:lnTo>
                    <a:lnTo>
                      <a:pt x="37" y="22"/>
                    </a:lnTo>
                    <a:lnTo>
                      <a:pt x="37" y="19"/>
                    </a:lnTo>
                    <a:lnTo>
                      <a:pt x="40" y="16"/>
                    </a:lnTo>
                    <a:lnTo>
                      <a:pt x="37" y="16"/>
                    </a:lnTo>
                    <a:lnTo>
                      <a:pt x="37" y="14"/>
                    </a:lnTo>
                    <a:lnTo>
                      <a:pt x="34" y="14"/>
                    </a:lnTo>
                    <a:lnTo>
                      <a:pt x="34" y="11"/>
                    </a:lnTo>
                    <a:lnTo>
                      <a:pt x="37" y="11"/>
                    </a:lnTo>
                    <a:lnTo>
                      <a:pt x="37" y="11"/>
                    </a:lnTo>
                    <a:lnTo>
                      <a:pt x="34" y="8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2" y="3"/>
                    </a:lnTo>
                    <a:lnTo>
                      <a:pt x="32" y="3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5" name="Freeform 1217">
                <a:extLst>
                  <a:ext uri="{FF2B5EF4-FFF2-40B4-BE49-F238E27FC236}">
                    <a16:creationId xmlns:a16="http://schemas.microsoft.com/office/drawing/2014/main" xmlns="" id="{93CDB483-D353-49F0-8A6B-342E183FD8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7101" y="4076012"/>
                <a:ext cx="4632" cy="1389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2" y="3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6" name="Freeform 1218">
                <a:extLst>
                  <a:ext uri="{FF2B5EF4-FFF2-40B4-BE49-F238E27FC236}">
                    <a16:creationId xmlns:a16="http://schemas.microsoft.com/office/drawing/2014/main" xmlns="" id="{80BB6E31-C08F-43E5-B17A-51C6FA9AC8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3639" y="4057489"/>
                <a:ext cx="143564" cy="81045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32" y="6"/>
                  </a:cxn>
                  <a:cxn ang="0">
                    <a:pos x="32" y="3"/>
                  </a:cxn>
                  <a:cxn ang="0">
                    <a:pos x="38" y="3"/>
                  </a:cxn>
                  <a:cxn ang="0">
                    <a:pos x="41" y="3"/>
                  </a:cxn>
                  <a:cxn ang="0">
                    <a:pos x="46" y="6"/>
                  </a:cxn>
                  <a:cxn ang="0">
                    <a:pos x="49" y="11"/>
                  </a:cxn>
                  <a:cxn ang="0">
                    <a:pos x="49" y="14"/>
                  </a:cxn>
                  <a:cxn ang="0">
                    <a:pos x="54" y="14"/>
                  </a:cxn>
                  <a:cxn ang="0">
                    <a:pos x="59" y="14"/>
                  </a:cxn>
                  <a:cxn ang="0">
                    <a:pos x="62" y="16"/>
                  </a:cxn>
                  <a:cxn ang="0">
                    <a:pos x="62" y="22"/>
                  </a:cxn>
                  <a:cxn ang="0">
                    <a:pos x="54" y="30"/>
                  </a:cxn>
                  <a:cxn ang="0">
                    <a:pos x="51" y="27"/>
                  </a:cxn>
                  <a:cxn ang="0">
                    <a:pos x="46" y="30"/>
                  </a:cxn>
                  <a:cxn ang="0">
                    <a:pos x="41" y="32"/>
                  </a:cxn>
                  <a:cxn ang="0">
                    <a:pos x="38" y="27"/>
                  </a:cxn>
                  <a:cxn ang="0">
                    <a:pos x="30" y="32"/>
                  </a:cxn>
                  <a:cxn ang="0">
                    <a:pos x="19" y="35"/>
                  </a:cxn>
                  <a:cxn ang="0">
                    <a:pos x="16" y="32"/>
                  </a:cxn>
                  <a:cxn ang="0">
                    <a:pos x="14" y="27"/>
                  </a:cxn>
                  <a:cxn ang="0">
                    <a:pos x="8" y="24"/>
                  </a:cxn>
                  <a:cxn ang="0">
                    <a:pos x="8" y="30"/>
                  </a:cxn>
                  <a:cxn ang="0">
                    <a:pos x="3" y="30"/>
                  </a:cxn>
                  <a:cxn ang="0">
                    <a:pos x="3" y="27"/>
                  </a:cxn>
                  <a:cxn ang="0">
                    <a:pos x="6" y="24"/>
                  </a:cxn>
                  <a:cxn ang="0">
                    <a:pos x="8" y="16"/>
                  </a:cxn>
                  <a:cxn ang="0">
                    <a:pos x="14" y="11"/>
                  </a:cxn>
                  <a:cxn ang="0">
                    <a:pos x="16" y="8"/>
                  </a:cxn>
                  <a:cxn ang="0">
                    <a:pos x="14" y="3"/>
                  </a:cxn>
                  <a:cxn ang="0">
                    <a:pos x="19" y="6"/>
                  </a:cxn>
                  <a:cxn ang="0">
                    <a:pos x="24" y="6"/>
                  </a:cxn>
                </a:cxnLst>
                <a:rect l="0" t="0" r="r" b="b"/>
                <a:pathLst>
                  <a:path w="62" h="35">
                    <a:moveTo>
                      <a:pt x="24" y="6"/>
                    </a:moveTo>
                    <a:lnTo>
                      <a:pt x="27" y="6"/>
                    </a:lnTo>
                    <a:lnTo>
                      <a:pt x="30" y="3"/>
                    </a:lnTo>
                    <a:lnTo>
                      <a:pt x="32" y="6"/>
                    </a:lnTo>
                    <a:lnTo>
                      <a:pt x="35" y="3"/>
                    </a:lnTo>
                    <a:lnTo>
                      <a:pt x="32" y="3"/>
                    </a:lnTo>
                    <a:lnTo>
                      <a:pt x="35" y="0"/>
                    </a:lnTo>
                    <a:lnTo>
                      <a:pt x="38" y="3"/>
                    </a:lnTo>
                    <a:lnTo>
                      <a:pt x="38" y="3"/>
                    </a:lnTo>
                    <a:lnTo>
                      <a:pt x="41" y="3"/>
                    </a:lnTo>
                    <a:lnTo>
                      <a:pt x="43" y="3"/>
                    </a:lnTo>
                    <a:lnTo>
                      <a:pt x="46" y="6"/>
                    </a:lnTo>
                    <a:lnTo>
                      <a:pt x="49" y="8"/>
                    </a:lnTo>
                    <a:lnTo>
                      <a:pt x="49" y="11"/>
                    </a:lnTo>
                    <a:lnTo>
                      <a:pt x="49" y="11"/>
                    </a:lnTo>
                    <a:lnTo>
                      <a:pt x="49" y="14"/>
                    </a:lnTo>
                    <a:lnTo>
                      <a:pt x="51" y="14"/>
                    </a:lnTo>
                    <a:lnTo>
                      <a:pt x="54" y="14"/>
                    </a:lnTo>
                    <a:lnTo>
                      <a:pt x="57" y="16"/>
                    </a:lnTo>
                    <a:lnTo>
                      <a:pt x="59" y="14"/>
                    </a:lnTo>
                    <a:lnTo>
                      <a:pt x="62" y="14"/>
                    </a:lnTo>
                    <a:lnTo>
                      <a:pt x="62" y="16"/>
                    </a:lnTo>
                    <a:lnTo>
                      <a:pt x="59" y="19"/>
                    </a:lnTo>
                    <a:lnTo>
                      <a:pt x="62" y="22"/>
                    </a:lnTo>
                    <a:lnTo>
                      <a:pt x="57" y="24"/>
                    </a:lnTo>
                    <a:lnTo>
                      <a:pt x="54" y="30"/>
                    </a:lnTo>
                    <a:lnTo>
                      <a:pt x="54" y="27"/>
                    </a:lnTo>
                    <a:lnTo>
                      <a:pt x="51" y="27"/>
                    </a:lnTo>
                    <a:lnTo>
                      <a:pt x="46" y="27"/>
                    </a:lnTo>
                    <a:lnTo>
                      <a:pt x="46" y="30"/>
                    </a:lnTo>
                    <a:lnTo>
                      <a:pt x="43" y="35"/>
                    </a:lnTo>
                    <a:lnTo>
                      <a:pt x="41" y="32"/>
                    </a:lnTo>
                    <a:lnTo>
                      <a:pt x="35" y="30"/>
                    </a:lnTo>
                    <a:lnTo>
                      <a:pt x="38" y="27"/>
                    </a:lnTo>
                    <a:lnTo>
                      <a:pt x="32" y="24"/>
                    </a:lnTo>
                    <a:lnTo>
                      <a:pt x="30" y="32"/>
                    </a:lnTo>
                    <a:lnTo>
                      <a:pt x="24" y="32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6" y="32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4" y="24"/>
                    </a:lnTo>
                    <a:lnTo>
                      <a:pt x="8" y="24"/>
                    </a:lnTo>
                    <a:lnTo>
                      <a:pt x="6" y="27"/>
                    </a:lnTo>
                    <a:lnTo>
                      <a:pt x="8" y="30"/>
                    </a:lnTo>
                    <a:lnTo>
                      <a:pt x="6" y="30"/>
                    </a:lnTo>
                    <a:lnTo>
                      <a:pt x="3" y="30"/>
                    </a:lnTo>
                    <a:lnTo>
                      <a:pt x="0" y="30"/>
                    </a:lnTo>
                    <a:lnTo>
                      <a:pt x="3" y="27"/>
                    </a:lnTo>
                    <a:lnTo>
                      <a:pt x="6" y="27"/>
                    </a:lnTo>
                    <a:lnTo>
                      <a:pt x="6" y="24"/>
                    </a:lnTo>
                    <a:lnTo>
                      <a:pt x="6" y="22"/>
                    </a:lnTo>
                    <a:lnTo>
                      <a:pt x="8" y="16"/>
                    </a:lnTo>
                    <a:lnTo>
                      <a:pt x="11" y="14"/>
                    </a:lnTo>
                    <a:lnTo>
                      <a:pt x="14" y="11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4" y="6"/>
                    </a:lnTo>
                    <a:lnTo>
                      <a:pt x="14" y="3"/>
                    </a:lnTo>
                    <a:lnTo>
                      <a:pt x="16" y="3"/>
                    </a:lnTo>
                    <a:lnTo>
                      <a:pt x="19" y="6"/>
                    </a:lnTo>
                    <a:lnTo>
                      <a:pt x="22" y="6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7" name="Freeform 1219">
                <a:extLst>
                  <a:ext uri="{FF2B5EF4-FFF2-40B4-BE49-F238E27FC236}">
                    <a16:creationId xmlns:a16="http://schemas.microsoft.com/office/drawing/2014/main" xmlns="" id="{C08C49E6-BDD3-4BF7-B9D6-47463F87D5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79541" y="3828251"/>
                <a:ext cx="111146" cy="106515"/>
              </a:xfrm>
              <a:custGeom>
                <a:avLst/>
                <a:gdLst/>
                <a:ahLst/>
                <a:cxnLst>
                  <a:cxn ang="0">
                    <a:pos x="32" y="43"/>
                  </a:cxn>
                  <a:cxn ang="0">
                    <a:pos x="32" y="35"/>
                  </a:cxn>
                  <a:cxn ang="0">
                    <a:pos x="35" y="29"/>
                  </a:cxn>
                  <a:cxn ang="0">
                    <a:pos x="43" y="29"/>
                  </a:cxn>
                  <a:cxn ang="0">
                    <a:pos x="43" y="24"/>
                  </a:cxn>
                  <a:cxn ang="0">
                    <a:pos x="46" y="21"/>
                  </a:cxn>
                  <a:cxn ang="0">
                    <a:pos x="46" y="19"/>
                  </a:cxn>
                  <a:cxn ang="0">
                    <a:pos x="40" y="16"/>
                  </a:cxn>
                  <a:cxn ang="0">
                    <a:pos x="46" y="16"/>
                  </a:cxn>
                  <a:cxn ang="0">
                    <a:pos x="48" y="11"/>
                  </a:cxn>
                  <a:cxn ang="0">
                    <a:pos x="48" y="8"/>
                  </a:cxn>
                  <a:cxn ang="0">
                    <a:pos x="48" y="5"/>
                  </a:cxn>
                  <a:cxn ang="0">
                    <a:pos x="46" y="3"/>
                  </a:cxn>
                  <a:cxn ang="0">
                    <a:pos x="38" y="3"/>
                  </a:cxn>
                  <a:cxn ang="0">
                    <a:pos x="32" y="3"/>
                  </a:cxn>
                  <a:cxn ang="0">
                    <a:pos x="27" y="3"/>
                  </a:cxn>
                  <a:cxn ang="0">
                    <a:pos x="19" y="11"/>
                  </a:cxn>
                  <a:cxn ang="0">
                    <a:pos x="16" y="11"/>
                  </a:cxn>
                  <a:cxn ang="0">
                    <a:pos x="13" y="16"/>
                  </a:cxn>
                  <a:cxn ang="0">
                    <a:pos x="13" y="21"/>
                  </a:cxn>
                  <a:cxn ang="0">
                    <a:pos x="11" y="27"/>
                  </a:cxn>
                  <a:cxn ang="0">
                    <a:pos x="8" y="29"/>
                  </a:cxn>
                  <a:cxn ang="0">
                    <a:pos x="16" y="32"/>
                  </a:cxn>
                  <a:cxn ang="0">
                    <a:pos x="11" y="35"/>
                  </a:cxn>
                  <a:cxn ang="0">
                    <a:pos x="11" y="37"/>
                  </a:cxn>
                  <a:cxn ang="0">
                    <a:pos x="13" y="37"/>
                  </a:cxn>
                  <a:cxn ang="0">
                    <a:pos x="8" y="35"/>
                  </a:cxn>
                  <a:cxn ang="0">
                    <a:pos x="3" y="35"/>
                  </a:cxn>
                  <a:cxn ang="0">
                    <a:pos x="5" y="37"/>
                  </a:cxn>
                  <a:cxn ang="0">
                    <a:pos x="8" y="37"/>
                  </a:cxn>
                  <a:cxn ang="0">
                    <a:pos x="8" y="40"/>
                  </a:cxn>
                  <a:cxn ang="0">
                    <a:pos x="3" y="37"/>
                  </a:cxn>
                  <a:cxn ang="0">
                    <a:pos x="0" y="37"/>
                  </a:cxn>
                  <a:cxn ang="0">
                    <a:pos x="3" y="40"/>
                  </a:cxn>
                  <a:cxn ang="0">
                    <a:pos x="8" y="43"/>
                  </a:cxn>
                  <a:cxn ang="0">
                    <a:pos x="11" y="40"/>
                  </a:cxn>
                  <a:cxn ang="0">
                    <a:pos x="13" y="40"/>
                  </a:cxn>
                  <a:cxn ang="0">
                    <a:pos x="19" y="37"/>
                  </a:cxn>
                  <a:cxn ang="0">
                    <a:pos x="24" y="40"/>
                  </a:cxn>
                  <a:cxn ang="0">
                    <a:pos x="27" y="40"/>
                  </a:cxn>
                  <a:cxn ang="0">
                    <a:pos x="30" y="46"/>
                  </a:cxn>
                  <a:cxn ang="0">
                    <a:pos x="32" y="46"/>
                  </a:cxn>
                  <a:cxn ang="0">
                    <a:pos x="8" y="32"/>
                  </a:cxn>
                  <a:cxn ang="0">
                    <a:pos x="8" y="35"/>
                  </a:cxn>
                  <a:cxn ang="0">
                    <a:pos x="5" y="35"/>
                  </a:cxn>
                  <a:cxn ang="0">
                    <a:pos x="5" y="32"/>
                  </a:cxn>
                  <a:cxn ang="0">
                    <a:pos x="11" y="32"/>
                  </a:cxn>
                  <a:cxn ang="0">
                    <a:pos x="8" y="32"/>
                  </a:cxn>
                  <a:cxn ang="0">
                    <a:pos x="8" y="32"/>
                  </a:cxn>
                </a:cxnLst>
                <a:rect l="0" t="0" r="r" b="b"/>
                <a:pathLst>
                  <a:path w="48" h="46">
                    <a:moveTo>
                      <a:pt x="32" y="46"/>
                    </a:moveTo>
                    <a:lnTo>
                      <a:pt x="32" y="43"/>
                    </a:lnTo>
                    <a:lnTo>
                      <a:pt x="32" y="37"/>
                    </a:lnTo>
                    <a:lnTo>
                      <a:pt x="32" y="35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40" y="29"/>
                    </a:lnTo>
                    <a:lnTo>
                      <a:pt x="43" y="29"/>
                    </a:lnTo>
                    <a:lnTo>
                      <a:pt x="46" y="27"/>
                    </a:lnTo>
                    <a:lnTo>
                      <a:pt x="43" y="24"/>
                    </a:lnTo>
                    <a:lnTo>
                      <a:pt x="46" y="24"/>
                    </a:lnTo>
                    <a:lnTo>
                      <a:pt x="46" y="21"/>
                    </a:lnTo>
                    <a:lnTo>
                      <a:pt x="46" y="19"/>
                    </a:lnTo>
                    <a:lnTo>
                      <a:pt x="46" y="19"/>
                    </a:lnTo>
                    <a:lnTo>
                      <a:pt x="43" y="19"/>
                    </a:lnTo>
                    <a:lnTo>
                      <a:pt x="40" y="16"/>
                    </a:lnTo>
                    <a:lnTo>
                      <a:pt x="43" y="13"/>
                    </a:lnTo>
                    <a:lnTo>
                      <a:pt x="46" y="16"/>
                    </a:lnTo>
                    <a:lnTo>
                      <a:pt x="48" y="13"/>
                    </a:lnTo>
                    <a:lnTo>
                      <a:pt x="48" y="11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8" y="5"/>
                    </a:lnTo>
                    <a:lnTo>
                      <a:pt x="48" y="5"/>
                    </a:lnTo>
                    <a:lnTo>
                      <a:pt x="46" y="5"/>
                    </a:lnTo>
                    <a:lnTo>
                      <a:pt x="46" y="3"/>
                    </a:lnTo>
                    <a:lnTo>
                      <a:pt x="40" y="0"/>
                    </a:lnTo>
                    <a:lnTo>
                      <a:pt x="38" y="3"/>
                    </a:lnTo>
                    <a:lnTo>
                      <a:pt x="35" y="3"/>
                    </a:lnTo>
                    <a:lnTo>
                      <a:pt x="32" y="3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8"/>
                    </a:lnTo>
                    <a:lnTo>
                      <a:pt x="19" y="11"/>
                    </a:lnTo>
                    <a:lnTo>
                      <a:pt x="19" y="8"/>
                    </a:lnTo>
                    <a:lnTo>
                      <a:pt x="16" y="11"/>
                    </a:lnTo>
                    <a:lnTo>
                      <a:pt x="16" y="13"/>
                    </a:lnTo>
                    <a:lnTo>
                      <a:pt x="13" y="16"/>
                    </a:lnTo>
                    <a:lnTo>
                      <a:pt x="13" y="19"/>
                    </a:lnTo>
                    <a:lnTo>
                      <a:pt x="13" y="21"/>
                    </a:lnTo>
                    <a:lnTo>
                      <a:pt x="11" y="24"/>
                    </a:lnTo>
                    <a:lnTo>
                      <a:pt x="11" y="27"/>
                    </a:lnTo>
                    <a:lnTo>
                      <a:pt x="8" y="27"/>
                    </a:lnTo>
                    <a:lnTo>
                      <a:pt x="8" y="29"/>
                    </a:lnTo>
                    <a:lnTo>
                      <a:pt x="13" y="32"/>
                    </a:lnTo>
                    <a:lnTo>
                      <a:pt x="16" y="32"/>
                    </a:lnTo>
                    <a:lnTo>
                      <a:pt x="11" y="32"/>
                    </a:lnTo>
                    <a:lnTo>
                      <a:pt x="11" y="35"/>
                    </a:lnTo>
                    <a:lnTo>
                      <a:pt x="11" y="35"/>
                    </a:lnTo>
                    <a:lnTo>
                      <a:pt x="11" y="37"/>
                    </a:lnTo>
                    <a:lnTo>
                      <a:pt x="13" y="37"/>
                    </a:lnTo>
                    <a:lnTo>
                      <a:pt x="13" y="37"/>
                    </a:lnTo>
                    <a:lnTo>
                      <a:pt x="11" y="37"/>
                    </a:lnTo>
                    <a:lnTo>
                      <a:pt x="8" y="35"/>
                    </a:lnTo>
                    <a:lnTo>
                      <a:pt x="5" y="35"/>
                    </a:lnTo>
                    <a:lnTo>
                      <a:pt x="3" y="35"/>
                    </a:lnTo>
                    <a:lnTo>
                      <a:pt x="3" y="37"/>
                    </a:lnTo>
                    <a:lnTo>
                      <a:pt x="5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1" y="40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3" y="37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3" y="40"/>
                    </a:lnTo>
                    <a:lnTo>
                      <a:pt x="3" y="40"/>
                    </a:lnTo>
                    <a:lnTo>
                      <a:pt x="5" y="40"/>
                    </a:lnTo>
                    <a:lnTo>
                      <a:pt x="8" y="43"/>
                    </a:lnTo>
                    <a:lnTo>
                      <a:pt x="8" y="40"/>
                    </a:lnTo>
                    <a:lnTo>
                      <a:pt x="11" y="40"/>
                    </a:lnTo>
                    <a:lnTo>
                      <a:pt x="11" y="40"/>
                    </a:lnTo>
                    <a:lnTo>
                      <a:pt x="13" y="40"/>
                    </a:lnTo>
                    <a:lnTo>
                      <a:pt x="13" y="37"/>
                    </a:lnTo>
                    <a:lnTo>
                      <a:pt x="19" y="37"/>
                    </a:lnTo>
                    <a:lnTo>
                      <a:pt x="22" y="40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27" y="40"/>
                    </a:lnTo>
                    <a:lnTo>
                      <a:pt x="30" y="43"/>
                    </a:lnTo>
                    <a:lnTo>
                      <a:pt x="30" y="46"/>
                    </a:lnTo>
                    <a:lnTo>
                      <a:pt x="32" y="46"/>
                    </a:lnTo>
                    <a:lnTo>
                      <a:pt x="32" y="46"/>
                    </a:lnTo>
                    <a:close/>
                    <a:moveTo>
                      <a:pt x="5" y="35"/>
                    </a:moveTo>
                    <a:lnTo>
                      <a:pt x="8" y="32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5" y="35"/>
                    </a:lnTo>
                    <a:lnTo>
                      <a:pt x="5" y="35"/>
                    </a:lnTo>
                    <a:close/>
                    <a:moveTo>
                      <a:pt x="5" y="32"/>
                    </a:moveTo>
                    <a:lnTo>
                      <a:pt x="8" y="32"/>
                    </a:lnTo>
                    <a:lnTo>
                      <a:pt x="11" y="32"/>
                    </a:lnTo>
                    <a:lnTo>
                      <a:pt x="11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5" y="3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8" name="Freeform 1220">
                <a:extLst>
                  <a:ext uri="{FF2B5EF4-FFF2-40B4-BE49-F238E27FC236}">
                    <a16:creationId xmlns:a16="http://schemas.microsoft.com/office/drawing/2014/main" xmlns="" id="{C23A0707-C0D1-4561-A96E-05BDB7DBB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2594" y="3913924"/>
                <a:ext cx="87991" cy="76414"/>
              </a:xfrm>
              <a:custGeom>
                <a:avLst/>
                <a:gdLst/>
                <a:ahLst/>
                <a:cxnLst>
                  <a:cxn ang="0">
                    <a:pos x="35" y="22"/>
                  </a:cxn>
                  <a:cxn ang="0">
                    <a:pos x="38" y="19"/>
                  </a:cxn>
                  <a:cxn ang="0">
                    <a:pos x="35" y="17"/>
                  </a:cxn>
                  <a:cxn ang="0">
                    <a:pos x="35" y="14"/>
                  </a:cxn>
                  <a:cxn ang="0">
                    <a:pos x="33" y="11"/>
                  </a:cxn>
                  <a:cxn ang="0">
                    <a:pos x="35" y="9"/>
                  </a:cxn>
                  <a:cxn ang="0">
                    <a:pos x="33" y="9"/>
                  </a:cxn>
                  <a:cxn ang="0">
                    <a:pos x="33" y="6"/>
                  </a:cxn>
                  <a:cxn ang="0">
                    <a:pos x="30" y="3"/>
                  </a:cxn>
                  <a:cxn ang="0">
                    <a:pos x="27" y="3"/>
                  </a:cxn>
                  <a:cxn ang="0">
                    <a:pos x="27" y="3"/>
                  </a:cxn>
                  <a:cxn ang="0">
                    <a:pos x="25" y="3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16" y="3"/>
                  </a:cxn>
                  <a:cxn ang="0">
                    <a:pos x="14" y="3"/>
                  </a:cxn>
                  <a:cxn ang="0">
                    <a:pos x="14" y="3"/>
                  </a:cxn>
                  <a:cxn ang="0">
                    <a:pos x="11" y="3"/>
                  </a:cxn>
                  <a:cxn ang="0">
                    <a:pos x="11" y="6"/>
                  </a:cxn>
                  <a:cxn ang="0">
                    <a:pos x="8" y="3"/>
                  </a:cxn>
                  <a:cxn ang="0">
                    <a:pos x="6" y="3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6"/>
                  </a:cxn>
                  <a:cxn ang="0">
                    <a:pos x="0" y="9"/>
                  </a:cxn>
                  <a:cxn ang="0">
                    <a:pos x="0" y="11"/>
                  </a:cxn>
                  <a:cxn ang="0">
                    <a:pos x="6" y="14"/>
                  </a:cxn>
                  <a:cxn ang="0">
                    <a:pos x="6" y="17"/>
                  </a:cxn>
                  <a:cxn ang="0">
                    <a:pos x="8" y="19"/>
                  </a:cxn>
                  <a:cxn ang="0">
                    <a:pos x="11" y="19"/>
                  </a:cxn>
                  <a:cxn ang="0">
                    <a:pos x="11" y="19"/>
                  </a:cxn>
                  <a:cxn ang="0">
                    <a:pos x="14" y="22"/>
                  </a:cxn>
                  <a:cxn ang="0">
                    <a:pos x="14" y="25"/>
                  </a:cxn>
                  <a:cxn ang="0">
                    <a:pos x="16" y="27"/>
                  </a:cxn>
                  <a:cxn ang="0">
                    <a:pos x="19" y="25"/>
                  </a:cxn>
                  <a:cxn ang="0">
                    <a:pos x="19" y="25"/>
                  </a:cxn>
                  <a:cxn ang="0">
                    <a:pos x="22" y="27"/>
                  </a:cxn>
                  <a:cxn ang="0">
                    <a:pos x="25" y="27"/>
                  </a:cxn>
                  <a:cxn ang="0">
                    <a:pos x="27" y="30"/>
                  </a:cxn>
                  <a:cxn ang="0">
                    <a:pos x="30" y="30"/>
                  </a:cxn>
                  <a:cxn ang="0">
                    <a:pos x="33" y="33"/>
                  </a:cxn>
                  <a:cxn ang="0">
                    <a:pos x="33" y="33"/>
                  </a:cxn>
                  <a:cxn ang="0">
                    <a:pos x="35" y="33"/>
                  </a:cxn>
                  <a:cxn ang="0">
                    <a:pos x="35" y="30"/>
                  </a:cxn>
                  <a:cxn ang="0">
                    <a:pos x="33" y="30"/>
                  </a:cxn>
                  <a:cxn ang="0">
                    <a:pos x="33" y="27"/>
                  </a:cxn>
                  <a:cxn ang="0">
                    <a:pos x="33" y="27"/>
                  </a:cxn>
                  <a:cxn ang="0">
                    <a:pos x="35" y="25"/>
                  </a:cxn>
                  <a:cxn ang="0">
                    <a:pos x="35" y="22"/>
                  </a:cxn>
                  <a:cxn ang="0">
                    <a:pos x="35" y="22"/>
                  </a:cxn>
                </a:cxnLst>
                <a:rect l="0" t="0" r="r" b="b"/>
                <a:pathLst>
                  <a:path w="38" h="33">
                    <a:moveTo>
                      <a:pt x="35" y="22"/>
                    </a:moveTo>
                    <a:lnTo>
                      <a:pt x="38" y="19"/>
                    </a:lnTo>
                    <a:lnTo>
                      <a:pt x="35" y="17"/>
                    </a:lnTo>
                    <a:lnTo>
                      <a:pt x="35" y="14"/>
                    </a:lnTo>
                    <a:lnTo>
                      <a:pt x="33" y="11"/>
                    </a:lnTo>
                    <a:lnTo>
                      <a:pt x="35" y="9"/>
                    </a:lnTo>
                    <a:lnTo>
                      <a:pt x="33" y="9"/>
                    </a:lnTo>
                    <a:lnTo>
                      <a:pt x="33" y="6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7" y="3"/>
                    </a:lnTo>
                    <a:lnTo>
                      <a:pt x="25" y="3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16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3"/>
                    </a:lnTo>
                    <a:lnTo>
                      <a:pt x="11" y="6"/>
                    </a:lnTo>
                    <a:lnTo>
                      <a:pt x="8" y="3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9"/>
                    </a:lnTo>
                    <a:lnTo>
                      <a:pt x="0" y="11"/>
                    </a:lnTo>
                    <a:lnTo>
                      <a:pt x="6" y="14"/>
                    </a:lnTo>
                    <a:lnTo>
                      <a:pt x="6" y="17"/>
                    </a:lnTo>
                    <a:lnTo>
                      <a:pt x="8" y="19"/>
                    </a:lnTo>
                    <a:lnTo>
                      <a:pt x="11" y="19"/>
                    </a:lnTo>
                    <a:lnTo>
                      <a:pt x="11" y="19"/>
                    </a:lnTo>
                    <a:lnTo>
                      <a:pt x="14" y="22"/>
                    </a:lnTo>
                    <a:lnTo>
                      <a:pt x="14" y="25"/>
                    </a:lnTo>
                    <a:lnTo>
                      <a:pt x="16" y="27"/>
                    </a:lnTo>
                    <a:lnTo>
                      <a:pt x="19" y="25"/>
                    </a:lnTo>
                    <a:lnTo>
                      <a:pt x="19" y="25"/>
                    </a:lnTo>
                    <a:lnTo>
                      <a:pt x="22" y="27"/>
                    </a:lnTo>
                    <a:lnTo>
                      <a:pt x="25" y="27"/>
                    </a:lnTo>
                    <a:lnTo>
                      <a:pt x="27" y="30"/>
                    </a:lnTo>
                    <a:lnTo>
                      <a:pt x="30" y="30"/>
                    </a:lnTo>
                    <a:lnTo>
                      <a:pt x="33" y="33"/>
                    </a:lnTo>
                    <a:lnTo>
                      <a:pt x="33" y="33"/>
                    </a:lnTo>
                    <a:lnTo>
                      <a:pt x="35" y="33"/>
                    </a:lnTo>
                    <a:lnTo>
                      <a:pt x="35" y="30"/>
                    </a:lnTo>
                    <a:lnTo>
                      <a:pt x="33" y="30"/>
                    </a:lnTo>
                    <a:lnTo>
                      <a:pt x="33" y="27"/>
                    </a:lnTo>
                    <a:lnTo>
                      <a:pt x="33" y="27"/>
                    </a:lnTo>
                    <a:lnTo>
                      <a:pt x="35" y="25"/>
                    </a:lnTo>
                    <a:lnTo>
                      <a:pt x="35" y="22"/>
                    </a:lnTo>
                    <a:lnTo>
                      <a:pt x="35" y="2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9" name="Freeform 1221">
                <a:extLst>
                  <a:ext uri="{FF2B5EF4-FFF2-40B4-BE49-F238E27FC236}">
                    <a16:creationId xmlns:a16="http://schemas.microsoft.com/office/drawing/2014/main" xmlns="" id="{E9102BCD-04A6-4135-B20E-AFF5EE28F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009" y="3964866"/>
                <a:ext cx="23156" cy="30104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2" y="3"/>
                  </a:cxn>
                  <a:cxn ang="0">
                    <a:pos x="2" y="0"/>
                  </a:cxn>
                  <a:cxn ang="0">
                    <a:pos x="5" y="0"/>
                  </a:cxn>
                  <a:cxn ang="0">
                    <a:pos x="8" y="5"/>
                  </a:cxn>
                  <a:cxn ang="0">
                    <a:pos x="8" y="8"/>
                  </a:cxn>
                  <a:cxn ang="0">
                    <a:pos x="10" y="8"/>
                  </a:cxn>
                  <a:cxn ang="0">
                    <a:pos x="8" y="13"/>
                  </a:cxn>
                  <a:cxn ang="0">
                    <a:pos x="8" y="13"/>
                  </a:cxn>
                  <a:cxn ang="0">
                    <a:pos x="2" y="13"/>
                  </a:cxn>
                  <a:cxn ang="0">
                    <a:pos x="2" y="11"/>
                  </a:cxn>
                  <a:cxn ang="0">
                    <a:pos x="2" y="11"/>
                  </a:cxn>
                </a:cxnLst>
                <a:rect l="0" t="0" r="r" b="b"/>
                <a:pathLst>
                  <a:path w="10" h="13">
                    <a:moveTo>
                      <a:pt x="2" y="11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8" y="5"/>
                    </a:lnTo>
                    <a:lnTo>
                      <a:pt x="8" y="8"/>
                    </a:lnTo>
                    <a:lnTo>
                      <a:pt x="10" y="8"/>
                    </a:lnTo>
                    <a:lnTo>
                      <a:pt x="8" y="13"/>
                    </a:lnTo>
                    <a:lnTo>
                      <a:pt x="8" y="13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2" y="1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0" name="Freeform 1223">
                <a:extLst>
                  <a:ext uri="{FF2B5EF4-FFF2-40B4-BE49-F238E27FC236}">
                    <a16:creationId xmlns:a16="http://schemas.microsoft.com/office/drawing/2014/main" xmlns="" id="{00B87488-6941-4245-9117-2B6AB359B8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793" y="3740259"/>
                <a:ext cx="125039" cy="169037"/>
              </a:xfrm>
              <a:custGeom>
                <a:avLst/>
                <a:gdLst/>
                <a:ahLst/>
                <a:cxnLst>
                  <a:cxn ang="0">
                    <a:pos x="22" y="70"/>
                  </a:cxn>
                  <a:cxn ang="0">
                    <a:pos x="27" y="65"/>
                  </a:cxn>
                  <a:cxn ang="0">
                    <a:pos x="32" y="65"/>
                  </a:cxn>
                  <a:cxn ang="0">
                    <a:pos x="43" y="62"/>
                  </a:cxn>
                  <a:cxn ang="0">
                    <a:pos x="46" y="59"/>
                  </a:cxn>
                  <a:cxn ang="0">
                    <a:pos x="49" y="57"/>
                  </a:cxn>
                  <a:cxn ang="0">
                    <a:pos x="51" y="51"/>
                  </a:cxn>
                  <a:cxn ang="0">
                    <a:pos x="54" y="41"/>
                  </a:cxn>
                  <a:cxn ang="0">
                    <a:pos x="54" y="35"/>
                  </a:cxn>
                  <a:cxn ang="0">
                    <a:pos x="51" y="30"/>
                  </a:cxn>
                  <a:cxn ang="0">
                    <a:pos x="51" y="24"/>
                  </a:cxn>
                  <a:cxn ang="0">
                    <a:pos x="43" y="19"/>
                  </a:cxn>
                  <a:cxn ang="0">
                    <a:pos x="38" y="24"/>
                  </a:cxn>
                  <a:cxn ang="0">
                    <a:pos x="38" y="11"/>
                  </a:cxn>
                  <a:cxn ang="0">
                    <a:pos x="40" y="8"/>
                  </a:cxn>
                  <a:cxn ang="0">
                    <a:pos x="46" y="3"/>
                  </a:cxn>
                  <a:cxn ang="0">
                    <a:pos x="40" y="3"/>
                  </a:cxn>
                  <a:cxn ang="0">
                    <a:pos x="38" y="8"/>
                  </a:cxn>
                  <a:cxn ang="0">
                    <a:pos x="38" y="3"/>
                  </a:cxn>
                  <a:cxn ang="0">
                    <a:pos x="35" y="6"/>
                  </a:cxn>
                  <a:cxn ang="0">
                    <a:pos x="30" y="6"/>
                  </a:cxn>
                  <a:cxn ang="0">
                    <a:pos x="30" y="8"/>
                  </a:cxn>
                  <a:cxn ang="0">
                    <a:pos x="27" y="11"/>
                  </a:cxn>
                  <a:cxn ang="0">
                    <a:pos x="27" y="14"/>
                  </a:cxn>
                  <a:cxn ang="0">
                    <a:pos x="32" y="14"/>
                  </a:cxn>
                  <a:cxn ang="0">
                    <a:pos x="27" y="19"/>
                  </a:cxn>
                  <a:cxn ang="0">
                    <a:pos x="19" y="22"/>
                  </a:cxn>
                  <a:cxn ang="0">
                    <a:pos x="11" y="19"/>
                  </a:cxn>
                  <a:cxn ang="0">
                    <a:pos x="8" y="22"/>
                  </a:cxn>
                  <a:cxn ang="0">
                    <a:pos x="11" y="24"/>
                  </a:cxn>
                  <a:cxn ang="0">
                    <a:pos x="6" y="24"/>
                  </a:cxn>
                  <a:cxn ang="0">
                    <a:pos x="14" y="30"/>
                  </a:cxn>
                  <a:cxn ang="0">
                    <a:pos x="11" y="32"/>
                  </a:cxn>
                  <a:cxn ang="0">
                    <a:pos x="6" y="35"/>
                  </a:cxn>
                  <a:cxn ang="0">
                    <a:pos x="8" y="38"/>
                  </a:cxn>
                  <a:cxn ang="0">
                    <a:pos x="19" y="41"/>
                  </a:cxn>
                  <a:cxn ang="0">
                    <a:pos x="14" y="46"/>
                  </a:cxn>
                  <a:cxn ang="0">
                    <a:pos x="8" y="51"/>
                  </a:cxn>
                  <a:cxn ang="0">
                    <a:pos x="14" y="51"/>
                  </a:cxn>
                  <a:cxn ang="0">
                    <a:pos x="19" y="51"/>
                  </a:cxn>
                  <a:cxn ang="0">
                    <a:pos x="11" y="51"/>
                  </a:cxn>
                  <a:cxn ang="0">
                    <a:pos x="8" y="57"/>
                  </a:cxn>
                  <a:cxn ang="0">
                    <a:pos x="8" y="59"/>
                  </a:cxn>
                  <a:cxn ang="0">
                    <a:pos x="3" y="57"/>
                  </a:cxn>
                  <a:cxn ang="0">
                    <a:pos x="8" y="59"/>
                  </a:cxn>
                  <a:cxn ang="0">
                    <a:pos x="0" y="65"/>
                  </a:cxn>
                  <a:cxn ang="0">
                    <a:pos x="11" y="65"/>
                  </a:cxn>
                  <a:cxn ang="0">
                    <a:pos x="8" y="70"/>
                  </a:cxn>
                  <a:cxn ang="0">
                    <a:pos x="8" y="70"/>
                  </a:cxn>
                  <a:cxn ang="0">
                    <a:pos x="11" y="70"/>
                  </a:cxn>
                </a:cxnLst>
                <a:rect l="0" t="0" r="r" b="b"/>
                <a:pathLst>
                  <a:path w="54" h="73">
                    <a:moveTo>
                      <a:pt x="14" y="73"/>
                    </a:moveTo>
                    <a:lnTo>
                      <a:pt x="19" y="73"/>
                    </a:lnTo>
                    <a:lnTo>
                      <a:pt x="22" y="70"/>
                    </a:lnTo>
                    <a:lnTo>
                      <a:pt x="27" y="67"/>
                    </a:lnTo>
                    <a:lnTo>
                      <a:pt x="24" y="65"/>
                    </a:lnTo>
                    <a:lnTo>
                      <a:pt x="27" y="65"/>
                    </a:lnTo>
                    <a:lnTo>
                      <a:pt x="27" y="67"/>
                    </a:lnTo>
                    <a:lnTo>
                      <a:pt x="30" y="67"/>
                    </a:lnTo>
                    <a:lnTo>
                      <a:pt x="32" y="65"/>
                    </a:lnTo>
                    <a:lnTo>
                      <a:pt x="35" y="65"/>
                    </a:lnTo>
                    <a:lnTo>
                      <a:pt x="35" y="62"/>
                    </a:lnTo>
                    <a:lnTo>
                      <a:pt x="43" y="62"/>
                    </a:lnTo>
                    <a:lnTo>
                      <a:pt x="43" y="59"/>
                    </a:lnTo>
                    <a:lnTo>
                      <a:pt x="43" y="62"/>
                    </a:lnTo>
                    <a:lnTo>
                      <a:pt x="46" y="59"/>
                    </a:lnTo>
                    <a:lnTo>
                      <a:pt x="46" y="62"/>
                    </a:lnTo>
                    <a:lnTo>
                      <a:pt x="51" y="62"/>
                    </a:lnTo>
                    <a:lnTo>
                      <a:pt x="49" y="57"/>
                    </a:lnTo>
                    <a:lnTo>
                      <a:pt x="51" y="57"/>
                    </a:lnTo>
                    <a:lnTo>
                      <a:pt x="51" y="54"/>
                    </a:lnTo>
                    <a:lnTo>
                      <a:pt x="51" y="51"/>
                    </a:lnTo>
                    <a:lnTo>
                      <a:pt x="54" y="49"/>
                    </a:lnTo>
                    <a:lnTo>
                      <a:pt x="54" y="46"/>
                    </a:lnTo>
                    <a:lnTo>
                      <a:pt x="54" y="41"/>
                    </a:lnTo>
                    <a:lnTo>
                      <a:pt x="51" y="41"/>
                    </a:lnTo>
                    <a:lnTo>
                      <a:pt x="54" y="38"/>
                    </a:lnTo>
                    <a:lnTo>
                      <a:pt x="54" y="35"/>
                    </a:lnTo>
                    <a:lnTo>
                      <a:pt x="51" y="32"/>
                    </a:lnTo>
                    <a:lnTo>
                      <a:pt x="54" y="30"/>
                    </a:lnTo>
                    <a:lnTo>
                      <a:pt x="51" y="30"/>
                    </a:lnTo>
                    <a:lnTo>
                      <a:pt x="51" y="27"/>
                    </a:lnTo>
                    <a:lnTo>
                      <a:pt x="54" y="27"/>
                    </a:lnTo>
                    <a:lnTo>
                      <a:pt x="51" y="24"/>
                    </a:lnTo>
                    <a:lnTo>
                      <a:pt x="49" y="24"/>
                    </a:lnTo>
                    <a:lnTo>
                      <a:pt x="46" y="19"/>
                    </a:lnTo>
                    <a:lnTo>
                      <a:pt x="43" y="19"/>
                    </a:lnTo>
                    <a:lnTo>
                      <a:pt x="40" y="19"/>
                    </a:lnTo>
                    <a:lnTo>
                      <a:pt x="40" y="22"/>
                    </a:lnTo>
                    <a:lnTo>
                      <a:pt x="38" y="24"/>
                    </a:lnTo>
                    <a:lnTo>
                      <a:pt x="32" y="19"/>
                    </a:lnTo>
                    <a:lnTo>
                      <a:pt x="35" y="11"/>
                    </a:lnTo>
                    <a:lnTo>
                      <a:pt x="38" y="11"/>
                    </a:lnTo>
                    <a:lnTo>
                      <a:pt x="38" y="8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43" y="6"/>
                    </a:lnTo>
                    <a:lnTo>
                      <a:pt x="46" y="3"/>
                    </a:lnTo>
                    <a:lnTo>
                      <a:pt x="43" y="3"/>
                    </a:lnTo>
                    <a:lnTo>
                      <a:pt x="40" y="0"/>
                    </a:lnTo>
                    <a:lnTo>
                      <a:pt x="40" y="3"/>
                    </a:lnTo>
                    <a:lnTo>
                      <a:pt x="38" y="3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8" y="3"/>
                    </a:lnTo>
                    <a:lnTo>
                      <a:pt x="35" y="3"/>
                    </a:lnTo>
                    <a:lnTo>
                      <a:pt x="38" y="6"/>
                    </a:lnTo>
                    <a:lnTo>
                      <a:pt x="35" y="6"/>
                    </a:lnTo>
                    <a:lnTo>
                      <a:pt x="32" y="3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27" y="8"/>
                    </a:lnTo>
                    <a:lnTo>
                      <a:pt x="30" y="8"/>
                    </a:lnTo>
                    <a:lnTo>
                      <a:pt x="30" y="11"/>
                    </a:lnTo>
                    <a:lnTo>
                      <a:pt x="27" y="11"/>
                    </a:lnTo>
                    <a:lnTo>
                      <a:pt x="27" y="11"/>
                    </a:lnTo>
                    <a:lnTo>
                      <a:pt x="24" y="11"/>
                    </a:lnTo>
                    <a:lnTo>
                      <a:pt x="24" y="14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0" y="16"/>
                    </a:lnTo>
                    <a:lnTo>
                      <a:pt x="24" y="19"/>
                    </a:lnTo>
                    <a:lnTo>
                      <a:pt x="27" y="19"/>
                    </a:lnTo>
                    <a:lnTo>
                      <a:pt x="22" y="22"/>
                    </a:lnTo>
                    <a:lnTo>
                      <a:pt x="19" y="19"/>
                    </a:lnTo>
                    <a:lnTo>
                      <a:pt x="19" y="22"/>
                    </a:lnTo>
                    <a:lnTo>
                      <a:pt x="19" y="19"/>
                    </a:lnTo>
                    <a:lnTo>
                      <a:pt x="11" y="19"/>
                    </a:lnTo>
                    <a:lnTo>
                      <a:pt x="11" y="19"/>
                    </a:lnTo>
                    <a:lnTo>
                      <a:pt x="8" y="19"/>
                    </a:lnTo>
                    <a:lnTo>
                      <a:pt x="8" y="22"/>
                    </a:lnTo>
                    <a:lnTo>
                      <a:pt x="8" y="22"/>
                    </a:lnTo>
                    <a:lnTo>
                      <a:pt x="11" y="22"/>
                    </a:lnTo>
                    <a:lnTo>
                      <a:pt x="11" y="24"/>
                    </a:lnTo>
                    <a:lnTo>
                      <a:pt x="11" y="24"/>
                    </a:lnTo>
                    <a:lnTo>
                      <a:pt x="11" y="27"/>
                    </a:lnTo>
                    <a:lnTo>
                      <a:pt x="8" y="24"/>
                    </a:lnTo>
                    <a:lnTo>
                      <a:pt x="6" y="24"/>
                    </a:lnTo>
                    <a:lnTo>
                      <a:pt x="11" y="27"/>
                    </a:lnTo>
                    <a:lnTo>
                      <a:pt x="14" y="27"/>
                    </a:lnTo>
                    <a:lnTo>
                      <a:pt x="14" y="30"/>
                    </a:lnTo>
                    <a:lnTo>
                      <a:pt x="11" y="30"/>
                    </a:lnTo>
                    <a:lnTo>
                      <a:pt x="11" y="30"/>
                    </a:lnTo>
                    <a:lnTo>
                      <a:pt x="11" y="32"/>
                    </a:lnTo>
                    <a:lnTo>
                      <a:pt x="6" y="32"/>
                    </a:lnTo>
                    <a:lnTo>
                      <a:pt x="8" y="35"/>
                    </a:lnTo>
                    <a:lnTo>
                      <a:pt x="6" y="35"/>
                    </a:lnTo>
                    <a:lnTo>
                      <a:pt x="8" y="35"/>
                    </a:lnTo>
                    <a:lnTo>
                      <a:pt x="11" y="35"/>
                    </a:lnTo>
                    <a:lnTo>
                      <a:pt x="8" y="38"/>
                    </a:lnTo>
                    <a:lnTo>
                      <a:pt x="11" y="35"/>
                    </a:lnTo>
                    <a:lnTo>
                      <a:pt x="14" y="41"/>
                    </a:lnTo>
                    <a:lnTo>
                      <a:pt x="19" y="41"/>
                    </a:lnTo>
                    <a:lnTo>
                      <a:pt x="19" y="43"/>
                    </a:lnTo>
                    <a:lnTo>
                      <a:pt x="16" y="41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14" y="49"/>
                    </a:lnTo>
                    <a:lnTo>
                      <a:pt x="8" y="51"/>
                    </a:lnTo>
                    <a:lnTo>
                      <a:pt x="8" y="51"/>
                    </a:lnTo>
                    <a:lnTo>
                      <a:pt x="11" y="51"/>
                    </a:lnTo>
                    <a:lnTo>
                      <a:pt x="14" y="51"/>
                    </a:lnTo>
                    <a:lnTo>
                      <a:pt x="16" y="51"/>
                    </a:lnTo>
                    <a:lnTo>
                      <a:pt x="19" y="49"/>
                    </a:lnTo>
                    <a:lnTo>
                      <a:pt x="19" y="51"/>
                    </a:lnTo>
                    <a:lnTo>
                      <a:pt x="22" y="51"/>
                    </a:lnTo>
                    <a:lnTo>
                      <a:pt x="16" y="51"/>
                    </a:lnTo>
                    <a:lnTo>
                      <a:pt x="11" y="51"/>
                    </a:lnTo>
                    <a:lnTo>
                      <a:pt x="11" y="54"/>
                    </a:lnTo>
                    <a:lnTo>
                      <a:pt x="8" y="54"/>
                    </a:lnTo>
                    <a:lnTo>
                      <a:pt x="8" y="57"/>
                    </a:lnTo>
                    <a:lnTo>
                      <a:pt x="8" y="57"/>
                    </a:lnTo>
                    <a:lnTo>
                      <a:pt x="8" y="57"/>
                    </a:lnTo>
                    <a:lnTo>
                      <a:pt x="8" y="59"/>
                    </a:lnTo>
                    <a:lnTo>
                      <a:pt x="6" y="57"/>
                    </a:lnTo>
                    <a:lnTo>
                      <a:pt x="6" y="57"/>
                    </a:lnTo>
                    <a:lnTo>
                      <a:pt x="3" y="57"/>
                    </a:lnTo>
                    <a:lnTo>
                      <a:pt x="0" y="59"/>
                    </a:lnTo>
                    <a:lnTo>
                      <a:pt x="0" y="59"/>
                    </a:lnTo>
                    <a:lnTo>
                      <a:pt x="8" y="59"/>
                    </a:lnTo>
                    <a:lnTo>
                      <a:pt x="6" y="62"/>
                    </a:lnTo>
                    <a:lnTo>
                      <a:pt x="3" y="62"/>
                    </a:lnTo>
                    <a:lnTo>
                      <a:pt x="0" y="65"/>
                    </a:lnTo>
                    <a:lnTo>
                      <a:pt x="3" y="65"/>
                    </a:lnTo>
                    <a:lnTo>
                      <a:pt x="3" y="67"/>
                    </a:lnTo>
                    <a:lnTo>
                      <a:pt x="11" y="65"/>
                    </a:lnTo>
                    <a:lnTo>
                      <a:pt x="6" y="67"/>
                    </a:lnTo>
                    <a:lnTo>
                      <a:pt x="3" y="70"/>
                    </a:lnTo>
                    <a:lnTo>
                      <a:pt x="8" y="70"/>
                    </a:lnTo>
                    <a:lnTo>
                      <a:pt x="11" y="67"/>
                    </a:lnTo>
                    <a:lnTo>
                      <a:pt x="11" y="70"/>
                    </a:lnTo>
                    <a:lnTo>
                      <a:pt x="8" y="70"/>
                    </a:lnTo>
                    <a:lnTo>
                      <a:pt x="8" y="70"/>
                    </a:lnTo>
                    <a:lnTo>
                      <a:pt x="8" y="73"/>
                    </a:lnTo>
                    <a:lnTo>
                      <a:pt x="11" y="70"/>
                    </a:lnTo>
                    <a:lnTo>
                      <a:pt x="14" y="7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1" name="Freeform 1224">
                <a:extLst>
                  <a:ext uri="{FF2B5EF4-FFF2-40B4-BE49-F238E27FC236}">
                    <a16:creationId xmlns:a16="http://schemas.microsoft.com/office/drawing/2014/main" xmlns="" id="{4A73B5A1-1C0B-4C4B-B8CC-08D59D5630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73889" y="3485550"/>
                <a:ext cx="268604" cy="497844"/>
              </a:xfrm>
              <a:custGeom>
                <a:avLst/>
                <a:gdLst/>
                <a:ahLst/>
                <a:cxnLst>
                  <a:cxn ang="0">
                    <a:pos x="2" y="45"/>
                  </a:cxn>
                  <a:cxn ang="0">
                    <a:pos x="10" y="46"/>
                  </a:cxn>
                  <a:cxn ang="0">
                    <a:pos x="9" y="5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3"/>
                  </a:cxn>
                  <a:cxn ang="0">
                    <a:pos x="40" y="69"/>
                  </a:cxn>
                  <a:cxn ang="0">
                    <a:pos x="29" y="75"/>
                  </a:cxn>
                  <a:cxn ang="0">
                    <a:pos x="5" y="33"/>
                  </a:cxn>
                  <a:cxn ang="0">
                    <a:pos x="7" y="30"/>
                  </a:cxn>
                  <a:cxn ang="0">
                    <a:pos x="21" y="15"/>
                  </a:cxn>
                  <a:cxn ang="0">
                    <a:pos x="20" y="18"/>
                  </a:cxn>
                  <a:cxn ang="0">
                    <a:pos x="9" y="21"/>
                  </a:cxn>
                  <a:cxn ang="0">
                    <a:pos x="6" y="23"/>
                  </a:cxn>
                  <a:cxn ang="0">
                    <a:pos x="3" y="27"/>
                  </a:cxn>
                  <a:cxn ang="0">
                    <a:pos x="4" y="28"/>
                  </a:cxn>
                  <a:cxn ang="0">
                    <a:pos x="7" y="27"/>
                  </a:cxn>
                  <a:cxn ang="0">
                    <a:pos x="8" y="28"/>
                  </a:cxn>
                  <a:cxn ang="0">
                    <a:pos x="10" y="33"/>
                  </a:cxn>
                  <a:cxn ang="0">
                    <a:pos x="10" y="38"/>
                  </a:cxn>
                  <a:cxn ang="0">
                    <a:pos x="13" y="41"/>
                  </a:cxn>
                  <a:cxn ang="0">
                    <a:pos x="14" y="51"/>
                  </a:cxn>
                  <a:cxn ang="0">
                    <a:pos x="13" y="78"/>
                  </a:cxn>
                  <a:cxn ang="0">
                    <a:pos x="19" y="78"/>
                  </a:cxn>
                  <a:cxn ang="0">
                    <a:pos x="25" y="75"/>
                  </a:cxn>
                  <a:cxn ang="0">
                    <a:pos x="33" y="74"/>
                  </a:cxn>
                  <a:cxn ang="0">
                    <a:pos x="41" y="72"/>
                  </a:cxn>
                  <a:cxn ang="0">
                    <a:pos x="39" y="69"/>
                  </a:cxn>
                  <a:cxn ang="0">
                    <a:pos x="40" y="66"/>
                  </a:cxn>
                  <a:cxn ang="0">
                    <a:pos x="43" y="64"/>
                  </a:cxn>
                  <a:cxn ang="0">
                    <a:pos x="35" y="58"/>
                  </a:cxn>
                  <a:cxn ang="0">
                    <a:pos x="32" y="53"/>
                  </a:cxn>
                  <a:cxn ang="0">
                    <a:pos x="34" y="50"/>
                  </a:cxn>
                  <a:cxn ang="0">
                    <a:pos x="27" y="40"/>
                  </a:cxn>
                  <a:cxn ang="0">
                    <a:pos x="18" y="36"/>
                  </a:cxn>
                  <a:cxn ang="0">
                    <a:pos x="20" y="34"/>
                  </a:cxn>
                  <a:cxn ang="0">
                    <a:pos x="25" y="27"/>
                  </a:cxn>
                  <a:cxn ang="0">
                    <a:pos x="19" y="25"/>
                  </a:cxn>
                  <a:cxn ang="0">
                    <a:pos x="17" y="23"/>
                  </a:cxn>
                  <a:cxn ang="0">
                    <a:pos x="18" y="19"/>
                  </a:cxn>
                  <a:cxn ang="0">
                    <a:pos x="13" y="20"/>
                  </a:cxn>
                  <a:cxn ang="0">
                    <a:pos x="11" y="24"/>
                  </a:cxn>
                  <a:cxn ang="0">
                    <a:pos x="10" y="26"/>
                  </a:cxn>
                  <a:cxn ang="0">
                    <a:pos x="11" y="28"/>
                  </a:cxn>
                  <a:cxn ang="0">
                    <a:pos x="10" y="31"/>
                  </a:cxn>
                  <a:cxn ang="0">
                    <a:pos x="10" y="33"/>
                  </a:cxn>
                  <a:cxn ang="0">
                    <a:pos x="10" y="38"/>
                  </a:cxn>
                  <a:cxn ang="0">
                    <a:pos x="12" y="39"/>
                  </a:cxn>
                  <a:cxn ang="0">
                    <a:pos x="13" y="36"/>
                  </a:cxn>
                  <a:cxn ang="0">
                    <a:pos x="13" y="45"/>
                  </a:cxn>
                  <a:cxn ang="0">
                    <a:pos x="18" y="45"/>
                  </a:cxn>
                  <a:cxn ang="0">
                    <a:pos x="22" y="50"/>
                  </a:cxn>
                  <a:cxn ang="0">
                    <a:pos x="22" y="55"/>
                  </a:cxn>
                  <a:cxn ang="0">
                    <a:pos x="14" y="60"/>
                  </a:cxn>
                  <a:cxn ang="0">
                    <a:pos x="16" y="64"/>
                  </a:cxn>
                  <a:cxn ang="0">
                    <a:pos x="13" y="68"/>
                  </a:cxn>
                  <a:cxn ang="0">
                    <a:pos x="19" y="69"/>
                  </a:cxn>
                  <a:cxn ang="0">
                    <a:pos x="21" y="71"/>
                  </a:cxn>
                  <a:cxn ang="0">
                    <a:pos x="13" y="76"/>
                  </a:cxn>
                  <a:cxn ang="0">
                    <a:pos x="12" y="80"/>
                  </a:cxn>
                </a:cxnLst>
                <a:rect l="0" t="0" r="r" b="b"/>
                <a:pathLst>
                  <a:path w="43" h="80">
                    <a:moveTo>
                      <a:pt x="8" y="51"/>
                    </a:moveTo>
                    <a:cubicBezTo>
                      <a:pt x="7" y="50"/>
                      <a:pt x="7" y="50"/>
                      <a:pt x="7" y="50"/>
                    </a:cubicBezTo>
                    <a:cubicBezTo>
                      <a:pt x="6" y="50"/>
                      <a:pt x="6" y="50"/>
                      <a:pt x="6" y="50"/>
                    </a:cubicBezTo>
                    <a:cubicBezTo>
                      <a:pt x="5" y="48"/>
                      <a:pt x="5" y="48"/>
                      <a:pt x="5" y="48"/>
                    </a:cubicBezTo>
                    <a:cubicBezTo>
                      <a:pt x="4" y="48"/>
                      <a:pt x="4" y="48"/>
                      <a:pt x="4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9"/>
                      <a:pt x="3" y="49"/>
                      <a:pt x="3" y="49"/>
                    </a:cubicBezTo>
                    <a:cubicBezTo>
                      <a:pt x="2" y="50"/>
                      <a:pt x="2" y="50"/>
                      <a:pt x="2" y="5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5"/>
                      <a:pt x="1" y="45"/>
                      <a:pt x="1" y="45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3" y="44"/>
                      <a:pt x="3" y="44"/>
                      <a:pt x="3" y="44"/>
                    </a:cubicBezTo>
                    <a:cubicBezTo>
                      <a:pt x="3" y="44"/>
                      <a:pt x="3" y="44"/>
                      <a:pt x="3" y="44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9" y="50"/>
                      <a:pt x="9" y="50"/>
                      <a:pt x="9" y="50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8" y="51"/>
                      <a:pt x="8" y="51"/>
                      <a:pt x="8" y="51"/>
                    </a:cubicBezTo>
                    <a:close/>
                    <a:moveTo>
                      <a:pt x="29" y="7"/>
                    </a:move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7"/>
                      <a:pt x="29" y="7"/>
                      <a:pt x="29" y="7"/>
                    </a:cubicBezTo>
                    <a:close/>
                    <a:moveTo>
                      <a:pt x="31" y="1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1"/>
                      <a:pt x="31" y="1"/>
                      <a:pt x="31" y="1"/>
                    </a:cubicBezTo>
                    <a:close/>
                    <a:moveTo>
                      <a:pt x="29" y="3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29" y="3"/>
                      <a:pt x="29" y="3"/>
                    </a:cubicBezTo>
                    <a:close/>
                    <a:moveTo>
                      <a:pt x="30" y="2"/>
                    </a:moveTo>
                    <a:cubicBezTo>
                      <a:pt x="29" y="2"/>
                      <a:pt x="29" y="2"/>
                      <a:pt x="29" y="2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0" y="2"/>
                      <a:pt x="30" y="2"/>
                      <a:pt x="30" y="2"/>
                    </a:cubicBezTo>
                    <a:close/>
                    <a:moveTo>
                      <a:pt x="29" y="5"/>
                    </a:moveTo>
                    <a:cubicBezTo>
                      <a:pt x="29" y="5"/>
                      <a:pt x="29" y="5"/>
                      <a:pt x="29" y="5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5"/>
                      <a:pt x="29" y="5"/>
                      <a:pt x="29" y="5"/>
                    </a:cubicBezTo>
                    <a:close/>
                    <a:moveTo>
                      <a:pt x="39" y="69"/>
                    </a:move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39" y="69"/>
                      <a:pt x="39" y="69"/>
                      <a:pt x="39" y="69"/>
                    </a:cubicBezTo>
                    <a:close/>
                    <a:moveTo>
                      <a:pt x="29" y="75"/>
                    </a:moveTo>
                    <a:cubicBezTo>
                      <a:pt x="30" y="74"/>
                      <a:pt x="30" y="74"/>
                      <a:pt x="30" y="74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lose/>
                    <a:moveTo>
                      <a:pt x="13" y="38"/>
                    </a:moveTo>
                    <a:cubicBezTo>
                      <a:pt x="12" y="39"/>
                      <a:pt x="12" y="39"/>
                      <a:pt x="12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lose/>
                    <a:moveTo>
                      <a:pt x="8" y="37"/>
                    </a:moveTo>
                    <a:cubicBezTo>
                      <a:pt x="8" y="36"/>
                      <a:pt x="8" y="36"/>
                      <a:pt x="8" y="36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lose/>
                    <a:moveTo>
                      <a:pt x="5" y="34"/>
                    </a:moveTo>
                    <a:cubicBezTo>
                      <a:pt x="5" y="33"/>
                      <a:pt x="5" y="33"/>
                      <a:pt x="5" y="33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5" y="34"/>
                      <a:pt x="5" y="34"/>
                      <a:pt x="5" y="34"/>
                    </a:cubicBezTo>
                    <a:close/>
                    <a:moveTo>
                      <a:pt x="6" y="33"/>
                    </a:moveTo>
                    <a:cubicBezTo>
                      <a:pt x="7" y="32"/>
                      <a:pt x="7" y="32"/>
                      <a:pt x="7" y="32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6" y="33"/>
                      <a:pt x="6" y="33"/>
                      <a:pt x="6" y="33"/>
                    </a:cubicBezTo>
                    <a:close/>
                    <a:moveTo>
                      <a:pt x="8" y="31"/>
                    </a:move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lose/>
                    <a:moveTo>
                      <a:pt x="7" y="30"/>
                    </a:move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7" y="30"/>
                      <a:pt x="7" y="30"/>
                    </a:cubicBezTo>
                    <a:close/>
                    <a:moveTo>
                      <a:pt x="20" y="15"/>
                    </a:move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19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5"/>
                      <a:pt x="19" y="15"/>
                      <a:pt x="19" y="15"/>
                    </a:cubicBezTo>
                    <a:close/>
                    <a:moveTo>
                      <a:pt x="19" y="17"/>
                    </a:move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7"/>
                      <a:pt x="19" y="17"/>
                      <a:pt x="19" y="17"/>
                    </a:cubicBezTo>
                    <a:close/>
                    <a:moveTo>
                      <a:pt x="5" y="23"/>
                    </a:move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lose/>
                    <a:moveTo>
                      <a:pt x="5" y="24"/>
                    </a:moveTo>
                    <a:cubicBezTo>
                      <a:pt x="5" y="25"/>
                      <a:pt x="5" y="25"/>
                      <a:pt x="5" y="25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lose/>
                    <a:moveTo>
                      <a:pt x="5" y="26"/>
                    </a:moveTo>
                    <a:cubicBezTo>
                      <a:pt x="4" y="26"/>
                      <a:pt x="4" y="26"/>
                      <a:pt x="4" y="26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6"/>
                      <a:pt x="5" y="26"/>
                      <a:pt x="5" y="26"/>
                    </a:cubicBezTo>
                    <a:close/>
                    <a:moveTo>
                      <a:pt x="4" y="27"/>
                    </a:moveTo>
                    <a:cubicBezTo>
                      <a:pt x="3" y="27"/>
                      <a:pt x="3" y="27"/>
                      <a:pt x="3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7"/>
                      <a:pt x="4" y="27"/>
                    </a:cubicBezTo>
                    <a:close/>
                    <a:moveTo>
                      <a:pt x="3" y="29"/>
                    </a:move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9"/>
                      <a:pt x="3" y="29"/>
                    </a:cubicBezTo>
                    <a:close/>
                    <a:moveTo>
                      <a:pt x="4" y="29"/>
                    </a:move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4" y="29"/>
                      <a:pt x="4" y="29"/>
                      <a:pt x="4" y="29"/>
                    </a:cubicBezTo>
                    <a:close/>
                    <a:moveTo>
                      <a:pt x="9" y="30"/>
                    </a:moveTo>
                    <a:cubicBezTo>
                      <a:pt x="9" y="29"/>
                      <a:pt x="9" y="29"/>
                      <a:pt x="9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lose/>
                    <a:moveTo>
                      <a:pt x="7" y="35"/>
                    </a:move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5"/>
                      <a:pt x="7" y="35"/>
                      <a:pt x="7" y="35"/>
                    </a:cubicBezTo>
                    <a:close/>
                    <a:moveTo>
                      <a:pt x="9" y="39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9"/>
                      <a:pt x="9" y="39"/>
                      <a:pt x="9" y="39"/>
                    </a:cubicBezTo>
                    <a:close/>
                    <a:moveTo>
                      <a:pt x="8" y="40"/>
                    </a:moveTo>
                    <a:cubicBezTo>
                      <a:pt x="9" y="39"/>
                      <a:pt x="9" y="39"/>
                      <a:pt x="9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lose/>
                    <a:moveTo>
                      <a:pt x="11" y="40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1" y="40"/>
                      <a:pt x="11" y="40"/>
                      <a:pt x="11" y="40"/>
                    </a:cubicBezTo>
                    <a:close/>
                    <a:moveTo>
                      <a:pt x="15" y="56"/>
                    </a:move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5"/>
                      <a:pt x="15" y="56"/>
                      <a:pt x="15" y="56"/>
                    </a:cubicBezTo>
                    <a:close/>
                    <a:moveTo>
                      <a:pt x="14" y="51"/>
                    </a:moveTo>
                    <a:cubicBezTo>
                      <a:pt x="14" y="50"/>
                      <a:pt x="14" y="50"/>
                      <a:pt x="14" y="50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4" y="51"/>
                      <a:pt x="14" y="51"/>
                      <a:pt x="14" y="51"/>
                    </a:cubicBezTo>
                    <a:close/>
                    <a:moveTo>
                      <a:pt x="12" y="80"/>
                    </a:moveTo>
                    <a:cubicBezTo>
                      <a:pt x="12" y="79"/>
                      <a:pt x="12" y="79"/>
                      <a:pt x="12" y="79"/>
                    </a:cubicBezTo>
                    <a:cubicBezTo>
                      <a:pt x="12" y="79"/>
                      <a:pt x="12" y="79"/>
                      <a:pt x="12" y="79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9" y="78"/>
                      <a:pt x="19" y="78"/>
                      <a:pt x="19" y="78"/>
                    </a:cubicBezTo>
                    <a:cubicBezTo>
                      <a:pt x="19" y="77"/>
                      <a:pt x="19" y="77"/>
                      <a:pt x="19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5"/>
                      <a:pt x="20" y="75"/>
                      <a:pt x="20" y="75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5" y="75"/>
                      <a:pt x="25" y="75"/>
                      <a:pt x="25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5"/>
                      <a:pt x="27" y="75"/>
                      <a:pt x="27" y="75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5" y="73"/>
                      <a:pt x="35" y="73"/>
                      <a:pt x="35" y="73"/>
                    </a:cubicBezTo>
                    <a:cubicBezTo>
                      <a:pt x="36" y="73"/>
                      <a:pt x="36" y="73"/>
                      <a:pt x="36" y="73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8" y="73"/>
                      <a:pt x="38" y="73"/>
                      <a:pt x="38" y="73"/>
                    </a:cubicBezTo>
                    <a:cubicBezTo>
                      <a:pt x="39" y="73"/>
                      <a:pt x="39" y="73"/>
                      <a:pt x="39" y="73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1" y="72"/>
                      <a:pt x="41" y="72"/>
                      <a:pt x="41" y="72"/>
                    </a:cubicBezTo>
                    <a:cubicBezTo>
                      <a:pt x="41" y="72"/>
                      <a:pt x="41" y="72"/>
                      <a:pt x="41" y="72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2" y="69"/>
                      <a:pt x="42" y="69"/>
                      <a:pt x="42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1" y="66"/>
                      <a:pt x="41" y="66"/>
                      <a:pt x="41" y="66"/>
                    </a:cubicBezTo>
                    <a:cubicBezTo>
                      <a:pt x="41" y="66"/>
                      <a:pt x="41" y="66"/>
                      <a:pt x="41" y="66"/>
                    </a:cubicBezTo>
                    <a:cubicBezTo>
                      <a:pt x="42" y="65"/>
                      <a:pt x="42" y="65"/>
                      <a:pt x="42" y="65"/>
                    </a:cubicBezTo>
                    <a:cubicBezTo>
                      <a:pt x="41" y="65"/>
                      <a:pt x="41" y="65"/>
                      <a:pt x="41" y="65"/>
                    </a:cubicBezTo>
                    <a:cubicBezTo>
                      <a:pt x="42" y="65"/>
                      <a:pt x="42" y="65"/>
                      <a:pt x="42" y="65"/>
                    </a:cubicBezTo>
                    <a:cubicBezTo>
                      <a:pt x="41" y="65"/>
                      <a:pt x="41" y="65"/>
                      <a:pt x="41" y="65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2" y="65"/>
                      <a:pt x="42" y="65"/>
                      <a:pt x="42" y="65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1" y="58"/>
                      <a:pt x="41" y="58"/>
                      <a:pt x="41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3" y="49"/>
                      <a:pt x="33" y="49"/>
                      <a:pt x="33" y="49"/>
                    </a:cubicBezTo>
                    <a:cubicBezTo>
                      <a:pt x="33" y="49"/>
                      <a:pt x="33" y="49"/>
                      <a:pt x="33" y="49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29" y="47"/>
                      <a:pt x="29" y="47"/>
                      <a:pt x="29" y="47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0" y="37"/>
                      <a:pt x="10" y="37"/>
                      <a:pt x="10" y="3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5"/>
                      <a:pt x="16" y="45"/>
                      <a:pt x="16" y="45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7" y="46"/>
                      <a:pt x="17" y="46"/>
                      <a:pt x="17" y="46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4" y="65"/>
                      <a:pt x="14" y="65"/>
                      <a:pt x="14" y="65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1" y="66"/>
                      <a:pt x="11" y="66"/>
                      <a:pt x="11" y="66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2" y="67"/>
                      <a:pt x="12" y="67"/>
                      <a:pt x="12" y="67"/>
                    </a:cubicBezTo>
                    <a:cubicBezTo>
                      <a:pt x="12" y="67"/>
                      <a:pt x="12" y="67"/>
                      <a:pt x="12" y="67"/>
                    </a:cubicBezTo>
                    <a:cubicBezTo>
                      <a:pt x="13" y="67"/>
                      <a:pt x="13" y="67"/>
                      <a:pt x="13" y="67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4" y="68"/>
                      <a:pt x="14" y="68"/>
                      <a:pt x="14" y="68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1" y="70"/>
                      <a:pt x="21" y="70"/>
                      <a:pt x="21" y="70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1"/>
                      <a:pt x="22" y="71"/>
                      <a:pt x="22" y="71"/>
                    </a:cubicBezTo>
                    <a:cubicBezTo>
                      <a:pt x="21" y="71"/>
                      <a:pt x="21" y="71"/>
                      <a:pt x="21" y="71"/>
                    </a:cubicBezTo>
                    <a:cubicBezTo>
                      <a:pt x="21" y="71"/>
                      <a:pt x="21" y="71"/>
                      <a:pt x="21" y="71"/>
                    </a:cubicBezTo>
                    <a:cubicBezTo>
                      <a:pt x="20" y="71"/>
                      <a:pt x="20" y="71"/>
                      <a:pt x="20" y="71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6" y="71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5" y="72"/>
                      <a:pt x="15" y="72"/>
                      <a:pt x="15" y="72"/>
                    </a:cubicBezTo>
                    <a:cubicBezTo>
                      <a:pt x="15" y="74"/>
                      <a:pt x="15" y="74"/>
                      <a:pt x="15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3" y="76"/>
                      <a:pt x="13" y="76"/>
                      <a:pt x="13" y="76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2" y="77"/>
                      <a:pt x="12" y="77"/>
                      <a:pt x="12" y="77"/>
                    </a:cubicBezTo>
                    <a:cubicBezTo>
                      <a:pt x="12" y="77"/>
                      <a:pt x="12" y="77"/>
                      <a:pt x="12" y="77"/>
                    </a:cubicBezTo>
                    <a:cubicBezTo>
                      <a:pt x="11" y="78"/>
                      <a:pt x="11" y="78"/>
                      <a:pt x="11" y="78"/>
                    </a:cubicBezTo>
                    <a:cubicBezTo>
                      <a:pt x="10" y="78"/>
                      <a:pt x="10" y="78"/>
                      <a:pt x="10" y="78"/>
                    </a:cubicBezTo>
                    <a:cubicBezTo>
                      <a:pt x="9" y="78"/>
                      <a:pt x="9" y="78"/>
                      <a:pt x="9" y="78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10" y="78"/>
                      <a:pt x="10" y="78"/>
                      <a:pt x="10" y="78"/>
                    </a:cubicBezTo>
                    <a:cubicBezTo>
                      <a:pt x="11" y="79"/>
                      <a:pt x="11" y="79"/>
                      <a:pt x="11" y="79"/>
                    </a:cubicBezTo>
                    <a:lnTo>
                      <a:pt x="12" y="8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2" name="Freeform 1225">
                <a:extLst>
                  <a:ext uri="{FF2B5EF4-FFF2-40B4-BE49-F238E27FC236}">
                    <a16:creationId xmlns:a16="http://schemas.microsoft.com/office/drawing/2014/main" xmlns="" id="{FC91AE6C-F1E5-469A-BDA1-729BDDB0B4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61879" y="3927818"/>
                <a:ext cx="409852" cy="379750"/>
              </a:xfrm>
              <a:custGeom>
                <a:avLst/>
                <a:gdLst/>
                <a:ahLst/>
                <a:cxnLst>
                  <a:cxn ang="0">
                    <a:pos x="140" y="80"/>
                  </a:cxn>
                  <a:cxn ang="0">
                    <a:pos x="129" y="86"/>
                  </a:cxn>
                  <a:cxn ang="0">
                    <a:pos x="132" y="78"/>
                  </a:cxn>
                  <a:cxn ang="0">
                    <a:pos x="142" y="64"/>
                  </a:cxn>
                  <a:cxn ang="0">
                    <a:pos x="148" y="62"/>
                  </a:cxn>
                  <a:cxn ang="0">
                    <a:pos x="148" y="48"/>
                  </a:cxn>
                  <a:cxn ang="0">
                    <a:pos x="153" y="35"/>
                  </a:cxn>
                  <a:cxn ang="0">
                    <a:pos x="140" y="35"/>
                  </a:cxn>
                  <a:cxn ang="0">
                    <a:pos x="132" y="29"/>
                  </a:cxn>
                  <a:cxn ang="0">
                    <a:pos x="121" y="24"/>
                  </a:cxn>
                  <a:cxn ang="0">
                    <a:pos x="110" y="19"/>
                  </a:cxn>
                  <a:cxn ang="0">
                    <a:pos x="102" y="13"/>
                  </a:cxn>
                  <a:cxn ang="0">
                    <a:pos x="91" y="3"/>
                  </a:cxn>
                  <a:cxn ang="0">
                    <a:pos x="81" y="5"/>
                  </a:cxn>
                  <a:cxn ang="0">
                    <a:pos x="75" y="21"/>
                  </a:cxn>
                  <a:cxn ang="0">
                    <a:pos x="59" y="27"/>
                  </a:cxn>
                  <a:cxn ang="0">
                    <a:pos x="51" y="32"/>
                  </a:cxn>
                  <a:cxn ang="0">
                    <a:pos x="46" y="27"/>
                  </a:cxn>
                  <a:cxn ang="0">
                    <a:pos x="38" y="27"/>
                  </a:cxn>
                  <a:cxn ang="0">
                    <a:pos x="40" y="40"/>
                  </a:cxn>
                  <a:cxn ang="0">
                    <a:pos x="32" y="43"/>
                  </a:cxn>
                  <a:cxn ang="0">
                    <a:pos x="22" y="40"/>
                  </a:cxn>
                  <a:cxn ang="0">
                    <a:pos x="11" y="43"/>
                  </a:cxn>
                  <a:cxn ang="0">
                    <a:pos x="0" y="48"/>
                  </a:cxn>
                  <a:cxn ang="0">
                    <a:pos x="3" y="48"/>
                  </a:cxn>
                  <a:cxn ang="0">
                    <a:pos x="5" y="54"/>
                  </a:cxn>
                  <a:cxn ang="0">
                    <a:pos x="5" y="59"/>
                  </a:cxn>
                  <a:cxn ang="0">
                    <a:pos x="16" y="59"/>
                  </a:cxn>
                  <a:cxn ang="0">
                    <a:pos x="24" y="62"/>
                  </a:cxn>
                  <a:cxn ang="0">
                    <a:pos x="30" y="67"/>
                  </a:cxn>
                  <a:cxn ang="0">
                    <a:pos x="35" y="67"/>
                  </a:cxn>
                  <a:cxn ang="0">
                    <a:pos x="32" y="75"/>
                  </a:cxn>
                  <a:cxn ang="0">
                    <a:pos x="46" y="83"/>
                  </a:cxn>
                  <a:cxn ang="0">
                    <a:pos x="43" y="94"/>
                  </a:cxn>
                  <a:cxn ang="0">
                    <a:pos x="48" y="99"/>
                  </a:cxn>
                  <a:cxn ang="0">
                    <a:pos x="46" y="110"/>
                  </a:cxn>
                  <a:cxn ang="0">
                    <a:pos x="40" y="131"/>
                  </a:cxn>
                  <a:cxn ang="0">
                    <a:pos x="46" y="137"/>
                  </a:cxn>
                  <a:cxn ang="0">
                    <a:pos x="64" y="145"/>
                  </a:cxn>
                  <a:cxn ang="0">
                    <a:pos x="81" y="145"/>
                  </a:cxn>
                  <a:cxn ang="0">
                    <a:pos x="97" y="148"/>
                  </a:cxn>
                  <a:cxn ang="0">
                    <a:pos x="105" y="129"/>
                  </a:cxn>
                  <a:cxn ang="0">
                    <a:pos x="116" y="131"/>
                  </a:cxn>
                  <a:cxn ang="0">
                    <a:pos x="137" y="137"/>
                  </a:cxn>
                  <a:cxn ang="0">
                    <a:pos x="150" y="126"/>
                  </a:cxn>
                  <a:cxn ang="0">
                    <a:pos x="142" y="107"/>
                  </a:cxn>
                  <a:cxn ang="0">
                    <a:pos x="142" y="94"/>
                  </a:cxn>
                  <a:cxn ang="0">
                    <a:pos x="172" y="164"/>
                  </a:cxn>
                  <a:cxn ang="0">
                    <a:pos x="167" y="158"/>
                  </a:cxn>
                  <a:cxn ang="0">
                    <a:pos x="167" y="156"/>
                  </a:cxn>
                  <a:cxn ang="0">
                    <a:pos x="164" y="150"/>
                  </a:cxn>
                  <a:cxn ang="0">
                    <a:pos x="172" y="142"/>
                  </a:cxn>
                  <a:cxn ang="0">
                    <a:pos x="175" y="137"/>
                  </a:cxn>
                  <a:cxn ang="0">
                    <a:pos x="175" y="158"/>
                  </a:cxn>
                </a:cxnLst>
                <a:rect l="0" t="0" r="r" b="b"/>
                <a:pathLst>
                  <a:path w="177" h="164">
                    <a:moveTo>
                      <a:pt x="142" y="91"/>
                    </a:moveTo>
                    <a:lnTo>
                      <a:pt x="142" y="88"/>
                    </a:lnTo>
                    <a:lnTo>
                      <a:pt x="140" y="86"/>
                    </a:lnTo>
                    <a:lnTo>
                      <a:pt x="140" y="83"/>
                    </a:lnTo>
                    <a:lnTo>
                      <a:pt x="140" y="80"/>
                    </a:lnTo>
                    <a:lnTo>
                      <a:pt x="134" y="80"/>
                    </a:lnTo>
                    <a:lnTo>
                      <a:pt x="132" y="83"/>
                    </a:lnTo>
                    <a:lnTo>
                      <a:pt x="134" y="86"/>
                    </a:lnTo>
                    <a:lnTo>
                      <a:pt x="132" y="86"/>
                    </a:lnTo>
                    <a:lnTo>
                      <a:pt x="129" y="86"/>
                    </a:lnTo>
                    <a:lnTo>
                      <a:pt x="126" y="86"/>
                    </a:lnTo>
                    <a:lnTo>
                      <a:pt x="129" y="83"/>
                    </a:lnTo>
                    <a:lnTo>
                      <a:pt x="132" y="83"/>
                    </a:lnTo>
                    <a:lnTo>
                      <a:pt x="132" y="80"/>
                    </a:lnTo>
                    <a:lnTo>
                      <a:pt x="132" y="78"/>
                    </a:lnTo>
                    <a:lnTo>
                      <a:pt x="134" y="72"/>
                    </a:lnTo>
                    <a:lnTo>
                      <a:pt x="137" y="70"/>
                    </a:lnTo>
                    <a:lnTo>
                      <a:pt x="140" y="67"/>
                    </a:lnTo>
                    <a:lnTo>
                      <a:pt x="142" y="67"/>
                    </a:lnTo>
                    <a:lnTo>
                      <a:pt x="142" y="64"/>
                    </a:lnTo>
                    <a:lnTo>
                      <a:pt x="140" y="62"/>
                    </a:lnTo>
                    <a:lnTo>
                      <a:pt x="140" y="59"/>
                    </a:lnTo>
                    <a:lnTo>
                      <a:pt x="142" y="59"/>
                    </a:lnTo>
                    <a:lnTo>
                      <a:pt x="145" y="62"/>
                    </a:lnTo>
                    <a:lnTo>
                      <a:pt x="148" y="62"/>
                    </a:lnTo>
                    <a:lnTo>
                      <a:pt x="150" y="62"/>
                    </a:lnTo>
                    <a:lnTo>
                      <a:pt x="150" y="59"/>
                    </a:lnTo>
                    <a:lnTo>
                      <a:pt x="148" y="56"/>
                    </a:lnTo>
                    <a:lnTo>
                      <a:pt x="148" y="54"/>
                    </a:lnTo>
                    <a:lnTo>
                      <a:pt x="148" y="48"/>
                    </a:lnTo>
                    <a:lnTo>
                      <a:pt x="150" y="46"/>
                    </a:lnTo>
                    <a:lnTo>
                      <a:pt x="150" y="46"/>
                    </a:lnTo>
                    <a:lnTo>
                      <a:pt x="153" y="40"/>
                    </a:lnTo>
                    <a:lnTo>
                      <a:pt x="156" y="37"/>
                    </a:lnTo>
                    <a:lnTo>
                      <a:pt x="153" y="35"/>
                    </a:lnTo>
                    <a:lnTo>
                      <a:pt x="150" y="35"/>
                    </a:lnTo>
                    <a:lnTo>
                      <a:pt x="148" y="35"/>
                    </a:lnTo>
                    <a:lnTo>
                      <a:pt x="145" y="35"/>
                    </a:lnTo>
                    <a:lnTo>
                      <a:pt x="142" y="35"/>
                    </a:lnTo>
                    <a:lnTo>
                      <a:pt x="140" y="35"/>
                    </a:lnTo>
                    <a:lnTo>
                      <a:pt x="137" y="35"/>
                    </a:lnTo>
                    <a:lnTo>
                      <a:pt x="134" y="32"/>
                    </a:lnTo>
                    <a:lnTo>
                      <a:pt x="134" y="32"/>
                    </a:lnTo>
                    <a:lnTo>
                      <a:pt x="132" y="29"/>
                    </a:lnTo>
                    <a:lnTo>
                      <a:pt x="132" y="29"/>
                    </a:lnTo>
                    <a:lnTo>
                      <a:pt x="126" y="29"/>
                    </a:lnTo>
                    <a:lnTo>
                      <a:pt x="126" y="27"/>
                    </a:lnTo>
                    <a:lnTo>
                      <a:pt x="124" y="27"/>
                    </a:lnTo>
                    <a:lnTo>
                      <a:pt x="124" y="27"/>
                    </a:lnTo>
                    <a:lnTo>
                      <a:pt x="121" y="24"/>
                    </a:lnTo>
                    <a:lnTo>
                      <a:pt x="118" y="24"/>
                    </a:lnTo>
                    <a:lnTo>
                      <a:pt x="116" y="21"/>
                    </a:lnTo>
                    <a:lnTo>
                      <a:pt x="113" y="21"/>
                    </a:lnTo>
                    <a:lnTo>
                      <a:pt x="110" y="19"/>
                    </a:lnTo>
                    <a:lnTo>
                      <a:pt x="110" y="19"/>
                    </a:lnTo>
                    <a:lnTo>
                      <a:pt x="107" y="21"/>
                    </a:lnTo>
                    <a:lnTo>
                      <a:pt x="105" y="19"/>
                    </a:lnTo>
                    <a:lnTo>
                      <a:pt x="105" y="16"/>
                    </a:lnTo>
                    <a:lnTo>
                      <a:pt x="102" y="13"/>
                    </a:lnTo>
                    <a:lnTo>
                      <a:pt x="102" y="13"/>
                    </a:lnTo>
                    <a:lnTo>
                      <a:pt x="99" y="13"/>
                    </a:lnTo>
                    <a:lnTo>
                      <a:pt x="97" y="11"/>
                    </a:lnTo>
                    <a:lnTo>
                      <a:pt x="97" y="8"/>
                    </a:lnTo>
                    <a:lnTo>
                      <a:pt x="91" y="5"/>
                    </a:lnTo>
                    <a:lnTo>
                      <a:pt x="91" y="3"/>
                    </a:lnTo>
                    <a:lnTo>
                      <a:pt x="91" y="0"/>
                    </a:lnTo>
                    <a:lnTo>
                      <a:pt x="91" y="3"/>
                    </a:lnTo>
                    <a:lnTo>
                      <a:pt x="86" y="3"/>
                    </a:lnTo>
                    <a:lnTo>
                      <a:pt x="83" y="3"/>
                    </a:lnTo>
                    <a:lnTo>
                      <a:pt x="81" y="5"/>
                    </a:lnTo>
                    <a:lnTo>
                      <a:pt x="81" y="8"/>
                    </a:lnTo>
                    <a:lnTo>
                      <a:pt x="81" y="11"/>
                    </a:lnTo>
                    <a:lnTo>
                      <a:pt x="78" y="16"/>
                    </a:lnTo>
                    <a:lnTo>
                      <a:pt x="75" y="19"/>
                    </a:lnTo>
                    <a:lnTo>
                      <a:pt x="75" y="21"/>
                    </a:lnTo>
                    <a:lnTo>
                      <a:pt x="70" y="21"/>
                    </a:lnTo>
                    <a:lnTo>
                      <a:pt x="70" y="21"/>
                    </a:lnTo>
                    <a:lnTo>
                      <a:pt x="67" y="21"/>
                    </a:lnTo>
                    <a:lnTo>
                      <a:pt x="62" y="24"/>
                    </a:lnTo>
                    <a:lnTo>
                      <a:pt x="59" y="27"/>
                    </a:lnTo>
                    <a:lnTo>
                      <a:pt x="62" y="27"/>
                    </a:lnTo>
                    <a:lnTo>
                      <a:pt x="62" y="29"/>
                    </a:lnTo>
                    <a:lnTo>
                      <a:pt x="59" y="32"/>
                    </a:lnTo>
                    <a:lnTo>
                      <a:pt x="56" y="32"/>
                    </a:lnTo>
                    <a:lnTo>
                      <a:pt x="51" y="32"/>
                    </a:lnTo>
                    <a:lnTo>
                      <a:pt x="48" y="29"/>
                    </a:lnTo>
                    <a:lnTo>
                      <a:pt x="46" y="32"/>
                    </a:lnTo>
                    <a:lnTo>
                      <a:pt x="46" y="29"/>
                    </a:lnTo>
                    <a:lnTo>
                      <a:pt x="43" y="27"/>
                    </a:lnTo>
                    <a:lnTo>
                      <a:pt x="46" y="27"/>
                    </a:lnTo>
                    <a:lnTo>
                      <a:pt x="43" y="24"/>
                    </a:lnTo>
                    <a:lnTo>
                      <a:pt x="40" y="27"/>
                    </a:lnTo>
                    <a:lnTo>
                      <a:pt x="38" y="27"/>
                    </a:lnTo>
                    <a:lnTo>
                      <a:pt x="35" y="24"/>
                    </a:lnTo>
                    <a:lnTo>
                      <a:pt x="38" y="27"/>
                    </a:lnTo>
                    <a:lnTo>
                      <a:pt x="35" y="29"/>
                    </a:lnTo>
                    <a:lnTo>
                      <a:pt x="40" y="35"/>
                    </a:lnTo>
                    <a:lnTo>
                      <a:pt x="40" y="35"/>
                    </a:lnTo>
                    <a:lnTo>
                      <a:pt x="40" y="37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3"/>
                    </a:lnTo>
                    <a:lnTo>
                      <a:pt x="38" y="43"/>
                    </a:lnTo>
                    <a:lnTo>
                      <a:pt x="35" y="43"/>
                    </a:lnTo>
                    <a:lnTo>
                      <a:pt x="32" y="43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27" y="46"/>
                    </a:lnTo>
                    <a:lnTo>
                      <a:pt x="22" y="40"/>
                    </a:lnTo>
                    <a:lnTo>
                      <a:pt x="22" y="40"/>
                    </a:lnTo>
                    <a:lnTo>
                      <a:pt x="16" y="40"/>
                    </a:lnTo>
                    <a:lnTo>
                      <a:pt x="16" y="43"/>
                    </a:lnTo>
                    <a:lnTo>
                      <a:pt x="13" y="40"/>
                    </a:lnTo>
                    <a:lnTo>
                      <a:pt x="11" y="43"/>
                    </a:lnTo>
                    <a:lnTo>
                      <a:pt x="11" y="43"/>
                    </a:lnTo>
                    <a:lnTo>
                      <a:pt x="8" y="43"/>
                    </a:lnTo>
                    <a:lnTo>
                      <a:pt x="5" y="43"/>
                    </a:lnTo>
                    <a:lnTo>
                      <a:pt x="3" y="46"/>
                    </a:lnTo>
                    <a:lnTo>
                      <a:pt x="0" y="46"/>
                    </a:lnTo>
                    <a:lnTo>
                      <a:pt x="0" y="48"/>
                    </a:lnTo>
                    <a:lnTo>
                      <a:pt x="3" y="4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3" y="48"/>
                    </a:lnTo>
                    <a:lnTo>
                      <a:pt x="3" y="48"/>
                    </a:lnTo>
                    <a:lnTo>
                      <a:pt x="3" y="51"/>
                    </a:lnTo>
                    <a:lnTo>
                      <a:pt x="5" y="48"/>
                    </a:lnTo>
                    <a:lnTo>
                      <a:pt x="5" y="51"/>
                    </a:lnTo>
                    <a:lnTo>
                      <a:pt x="5" y="51"/>
                    </a:lnTo>
                    <a:lnTo>
                      <a:pt x="5" y="54"/>
                    </a:lnTo>
                    <a:lnTo>
                      <a:pt x="3" y="54"/>
                    </a:lnTo>
                    <a:lnTo>
                      <a:pt x="3" y="54"/>
                    </a:lnTo>
                    <a:lnTo>
                      <a:pt x="5" y="54"/>
                    </a:lnTo>
                    <a:lnTo>
                      <a:pt x="5" y="56"/>
                    </a:lnTo>
                    <a:lnTo>
                      <a:pt x="5" y="59"/>
                    </a:lnTo>
                    <a:lnTo>
                      <a:pt x="8" y="56"/>
                    </a:lnTo>
                    <a:lnTo>
                      <a:pt x="11" y="56"/>
                    </a:lnTo>
                    <a:lnTo>
                      <a:pt x="11" y="56"/>
                    </a:lnTo>
                    <a:lnTo>
                      <a:pt x="16" y="59"/>
                    </a:lnTo>
                    <a:lnTo>
                      <a:pt x="16" y="59"/>
                    </a:lnTo>
                    <a:lnTo>
                      <a:pt x="19" y="59"/>
                    </a:lnTo>
                    <a:lnTo>
                      <a:pt x="22" y="62"/>
                    </a:lnTo>
                    <a:lnTo>
                      <a:pt x="24" y="59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7" y="62"/>
                    </a:lnTo>
                    <a:lnTo>
                      <a:pt x="30" y="62"/>
                    </a:lnTo>
                    <a:lnTo>
                      <a:pt x="27" y="64"/>
                    </a:lnTo>
                    <a:lnTo>
                      <a:pt x="30" y="67"/>
                    </a:lnTo>
                    <a:lnTo>
                      <a:pt x="30" y="67"/>
                    </a:lnTo>
                    <a:lnTo>
                      <a:pt x="32" y="67"/>
                    </a:lnTo>
                    <a:lnTo>
                      <a:pt x="35" y="67"/>
                    </a:lnTo>
                    <a:lnTo>
                      <a:pt x="38" y="70"/>
                    </a:lnTo>
                    <a:lnTo>
                      <a:pt x="35" y="67"/>
                    </a:lnTo>
                    <a:lnTo>
                      <a:pt x="32" y="67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5" y="72"/>
                    </a:lnTo>
                    <a:lnTo>
                      <a:pt x="32" y="75"/>
                    </a:lnTo>
                    <a:lnTo>
                      <a:pt x="32" y="78"/>
                    </a:lnTo>
                    <a:lnTo>
                      <a:pt x="35" y="78"/>
                    </a:lnTo>
                    <a:lnTo>
                      <a:pt x="38" y="80"/>
                    </a:lnTo>
                    <a:lnTo>
                      <a:pt x="43" y="83"/>
                    </a:lnTo>
                    <a:lnTo>
                      <a:pt x="46" y="83"/>
                    </a:lnTo>
                    <a:lnTo>
                      <a:pt x="46" y="86"/>
                    </a:lnTo>
                    <a:lnTo>
                      <a:pt x="46" y="88"/>
                    </a:lnTo>
                    <a:lnTo>
                      <a:pt x="46" y="91"/>
                    </a:lnTo>
                    <a:lnTo>
                      <a:pt x="46" y="91"/>
                    </a:lnTo>
                    <a:lnTo>
                      <a:pt x="43" y="94"/>
                    </a:lnTo>
                    <a:lnTo>
                      <a:pt x="46" y="94"/>
                    </a:lnTo>
                    <a:lnTo>
                      <a:pt x="51" y="97"/>
                    </a:lnTo>
                    <a:lnTo>
                      <a:pt x="54" y="105"/>
                    </a:lnTo>
                    <a:lnTo>
                      <a:pt x="51" y="102"/>
                    </a:lnTo>
                    <a:lnTo>
                      <a:pt x="48" y="99"/>
                    </a:lnTo>
                    <a:lnTo>
                      <a:pt x="46" y="97"/>
                    </a:lnTo>
                    <a:lnTo>
                      <a:pt x="46" y="97"/>
                    </a:lnTo>
                    <a:lnTo>
                      <a:pt x="43" y="105"/>
                    </a:lnTo>
                    <a:lnTo>
                      <a:pt x="43" y="110"/>
                    </a:lnTo>
                    <a:lnTo>
                      <a:pt x="46" y="110"/>
                    </a:lnTo>
                    <a:lnTo>
                      <a:pt x="43" y="113"/>
                    </a:lnTo>
                    <a:lnTo>
                      <a:pt x="43" y="121"/>
                    </a:lnTo>
                    <a:lnTo>
                      <a:pt x="40" y="129"/>
                    </a:lnTo>
                    <a:lnTo>
                      <a:pt x="38" y="131"/>
                    </a:lnTo>
                    <a:lnTo>
                      <a:pt x="40" y="131"/>
                    </a:lnTo>
                    <a:lnTo>
                      <a:pt x="40" y="134"/>
                    </a:lnTo>
                    <a:lnTo>
                      <a:pt x="43" y="134"/>
                    </a:lnTo>
                    <a:lnTo>
                      <a:pt x="43" y="137"/>
                    </a:lnTo>
                    <a:lnTo>
                      <a:pt x="43" y="140"/>
                    </a:lnTo>
                    <a:lnTo>
                      <a:pt x="46" y="137"/>
                    </a:lnTo>
                    <a:lnTo>
                      <a:pt x="51" y="140"/>
                    </a:lnTo>
                    <a:lnTo>
                      <a:pt x="54" y="142"/>
                    </a:lnTo>
                    <a:lnTo>
                      <a:pt x="56" y="142"/>
                    </a:lnTo>
                    <a:lnTo>
                      <a:pt x="59" y="145"/>
                    </a:lnTo>
                    <a:lnTo>
                      <a:pt x="64" y="145"/>
                    </a:lnTo>
                    <a:lnTo>
                      <a:pt x="64" y="145"/>
                    </a:lnTo>
                    <a:lnTo>
                      <a:pt x="67" y="142"/>
                    </a:lnTo>
                    <a:lnTo>
                      <a:pt x="75" y="142"/>
                    </a:lnTo>
                    <a:lnTo>
                      <a:pt x="75" y="145"/>
                    </a:lnTo>
                    <a:lnTo>
                      <a:pt x="81" y="145"/>
                    </a:lnTo>
                    <a:lnTo>
                      <a:pt x="83" y="145"/>
                    </a:lnTo>
                    <a:lnTo>
                      <a:pt x="91" y="145"/>
                    </a:lnTo>
                    <a:lnTo>
                      <a:pt x="94" y="148"/>
                    </a:lnTo>
                    <a:lnTo>
                      <a:pt x="97" y="148"/>
                    </a:lnTo>
                    <a:lnTo>
                      <a:pt x="97" y="148"/>
                    </a:lnTo>
                    <a:lnTo>
                      <a:pt x="97" y="142"/>
                    </a:lnTo>
                    <a:lnTo>
                      <a:pt x="97" y="140"/>
                    </a:lnTo>
                    <a:lnTo>
                      <a:pt x="97" y="137"/>
                    </a:lnTo>
                    <a:lnTo>
                      <a:pt x="99" y="134"/>
                    </a:lnTo>
                    <a:lnTo>
                      <a:pt x="105" y="129"/>
                    </a:lnTo>
                    <a:lnTo>
                      <a:pt x="105" y="129"/>
                    </a:lnTo>
                    <a:lnTo>
                      <a:pt x="107" y="129"/>
                    </a:lnTo>
                    <a:lnTo>
                      <a:pt x="110" y="131"/>
                    </a:lnTo>
                    <a:lnTo>
                      <a:pt x="113" y="131"/>
                    </a:lnTo>
                    <a:lnTo>
                      <a:pt x="116" y="131"/>
                    </a:lnTo>
                    <a:lnTo>
                      <a:pt x="118" y="131"/>
                    </a:lnTo>
                    <a:lnTo>
                      <a:pt x="121" y="131"/>
                    </a:lnTo>
                    <a:lnTo>
                      <a:pt x="129" y="137"/>
                    </a:lnTo>
                    <a:lnTo>
                      <a:pt x="132" y="137"/>
                    </a:lnTo>
                    <a:lnTo>
                      <a:pt x="137" y="137"/>
                    </a:lnTo>
                    <a:lnTo>
                      <a:pt x="140" y="137"/>
                    </a:lnTo>
                    <a:lnTo>
                      <a:pt x="140" y="134"/>
                    </a:lnTo>
                    <a:lnTo>
                      <a:pt x="142" y="131"/>
                    </a:lnTo>
                    <a:lnTo>
                      <a:pt x="150" y="126"/>
                    </a:lnTo>
                    <a:lnTo>
                      <a:pt x="150" y="126"/>
                    </a:lnTo>
                    <a:lnTo>
                      <a:pt x="150" y="121"/>
                    </a:lnTo>
                    <a:lnTo>
                      <a:pt x="150" y="118"/>
                    </a:lnTo>
                    <a:lnTo>
                      <a:pt x="148" y="118"/>
                    </a:lnTo>
                    <a:lnTo>
                      <a:pt x="142" y="115"/>
                    </a:lnTo>
                    <a:lnTo>
                      <a:pt x="142" y="107"/>
                    </a:lnTo>
                    <a:lnTo>
                      <a:pt x="140" y="105"/>
                    </a:lnTo>
                    <a:lnTo>
                      <a:pt x="140" y="102"/>
                    </a:lnTo>
                    <a:lnTo>
                      <a:pt x="145" y="102"/>
                    </a:lnTo>
                    <a:lnTo>
                      <a:pt x="145" y="97"/>
                    </a:lnTo>
                    <a:lnTo>
                      <a:pt x="142" y="94"/>
                    </a:lnTo>
                    <a:lnTo>
                      <a:pt x="142" y="91"/>
                    </a:lnTo>
                    <a:lnTo>
                      <a:pt x="142" y="91"/>
                    </a:lnTo>
                    <a:lnTo>
                      <a:pt x="142" y="91"/>
                    </a:lnTo>
                    <a:lnTo>
                      <a:pt x="142" y="91"/>
                    </a:lnTo>
                    <a:close/>
                    <a:moveTo>
                      <a:pt x="172" y="164"/>
                    </a:moveTo>
                    <a:lnTo>
                      <a:pt x="167" y="164"/>
                    </a:lnTo>
                    <a:lnTo>
                      <a:pt x="167" y="161"/>
                    </a:lnTo>
                    <a:lnTo>
                      <a:pt x="167" y="161"/>
                    </a:lnTo>
                    <a:lnTo>
                      <a:pt x="169" y="161"/>
                    </a:lnTo>
                    <a:lnTo>
                      <a:pt x="167" y="158"/>
                    </a:lnTo>
                    <a:lnTo>
                      <a:pt x="167" y="158"/>
                    </a:lnTo>
                    <a:lnTo>
                      <a:pt x="167" y="158"/>
                    </a:lnTo>
                    <a:lnTo>
                      <a:pt x="164" y="156"/>
                    </a:lnTo>
                    <a:lnTo>
                      <a:pt x="164" y="156"/>
                    </a:lnTo>
                    <a:lnTo>
                      <a:pt x="167" y="156"/>
                    </a:lnTo>
                    <a:lnTo>
                      <a:pt x="167" y="153"/>
                    </a:lnTo>
                    <a:lnTo>
                      <a:pt x="164" y="153"/>
                    </a:lnTo>
                    <a:lnTo>
                      <a:pt x="164" y="150"/>
                    </a:lnTo>
                    <a:lnTo>
                      <a:pt x="164" y="150"/>
                    </a:lnTo>
                    <a:lnTo>
                      <a:pt x="164" y="150"/>
                    </a:lnTo>
                    <a:lnTo>
                      <a:pt x="164" y="148"/>
                    </a:lnTo>
                    <a:lnTo>
                      <a:pt x="164" y="145"/>
                    </a:lnTo>
                    <a:lnTo>
                      <a:pt x="169" y="142"/>
                    </a:lnTo>
                    <a:lnTo>
                      <a:pt x="172" y="142"/>
                    </a:lnTo>
                    <a:lnTo>
                      <a:pt x="172" y="142"/>
                    </a:lnTo>
                    <a:lnTo>
                      <a:pt x="175" y="142"/>
                    </a:lnTo>
                    <a:lnTo>
                      <a:pt x="175" y="140"/>
                    </a:lnTo>
                    <a:lnTo>
                      <a:pt x="172" y="140"/>
                    </a:lnTo>
                    <a:lnTo>
                      <a:pt x="175" y="137"/>
                    </a:lnTo>
                    <a:lnTo>
                      <a:pt x="175" y="137"/>
                    </a:lnTo>
                    <a:lnTo>
                      <a:pt x="175" y="140"/>
                    </a:lnTo>
                    <a:lnTo>
                      <a:pt x="175" y="145"/>
                    </a:lnTo>
                    <a:lnTo>
                      <a:pt x="177" y="150"/>
                    </a:lnTo>
                    <a:lnTo>
                      <a:pt x="175" y="156"/>
                    </a:lnTo>
                    <a:lnTo>
                      <a:pt x="175" y="158"/>
                    </a:lnTo>
                    <a:lnTo>
                      <a:pt x="175" y="164"/>
                    </a:lnTo>
                    <a:lnTo>
                      <a:pt x="172" y="164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3" name="Freeform 1226">
                <a:extLst>
                  <a:ext uri="{FF2B5EF4-FFF2-40B4-BE49-F238E27FC236}">
                    <a16:creationId xmlns:a16="http://schemas.microsoft.com/office/drawing/2014/main" xmlns="" id="{AD13635D-1674-4401-A797-375FA076F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243" y="4518283"/>
                <a:ext cx="11577" cy="69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" y="3"/>
                  </a:cxn>
                  <a:cxn ang="0">
                    <a:pos x="5" y="3"/>
                  </a:cxn>
                  <a:cxn ang="0">
                    <a:pos x="5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4" name="Freeform 1227">
                <a:extLst>
                  <a:ext uri="{FF2B5EF4-FFF2-40B4-BE49-F238E27FC236}">
                    <a16:creationId xmlns:a16="http://schemas.microsoft.com/office/drawing/2014/main" xmlns="" id="{467E1E6C-34A2-4971-A529-8CC3B780BD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86057" y="4089907"/>
                <a:ext cx="354279" cy="402905"/>
              </a:xfrm>
              <a:custGeom>
                <a:avLst/>
                <a:gdLst/>
                <a:ahLst/>
                <a:cxnLst>
                  <a:cxn ang="0">
                    <a:pos x="2" y="45"/>
                  </a:cxn>
                  <a:cxn ang="0">
                    <a:pos x="5" y="27"/>
                  </a:cxn>
                  <a:cxn ang="0">
                    <a:pos x="10" y="18"/>
                  </a:cxn>
                  <a:cxn ang="0">
                    <a:pos x="27" y="18"/>
                  </a:cxn>
                  <a:cxn ang="0">
                    <a:pos x="40" y="13"/>
                  </a:cxn>
                  <a:cxn ang="0">
                    <a:pos x="48" y="2"/>
                  </a:cxn>
                  <a:cxn ang="0">
                    <a:pos x="67" y="2"/>
                  </a:cxn>
                  <a:cxn ang="0">
                    <a:pos x="86" y="13"/>
                  </a:cxn>
                  <a:cxn ang="0">
                    <a:pos x="80" y="24"/>
                  </a:cxn>
                  <a:cxn ang="0">
                    <a:pos x="69" y="29"/>
                  </a:cxn>
                  <a:cxn ang="0">
                    <a:pos x="69" y="43"/>
                  </a:cxn>
                  <a:cxn ang="0">
                    <a:pos x="83" y="56"/>
                  </a:cxn>
                  <a:cxn ang="0">
                    <a:pos x="96" y="72"/>
                  </a:cxn>
                  <a:cxn ang="0">
                    <a:pos x="107" y="86"/>
                  </a:cxn>
                  <a:cxn ang="0">
                    <a:pos x="123" y="86"/>
                  </a:cxn>
                  <a:cxn ang="0">
                    <a:pos x="123" y="94"/>
                  </a:cxn>
                  <a:cxn ang="0">
                    <a:pos x="150" y="110"/>
                  </a:cxn>
                  <a:cxn ang="0">
                    <a:pos x="153" y="121"/>
                  </a:cxn>
                  <a:cxn ang="0">
                    <a:pos x="145" y="115"/>
                  </a:cxn>
                  <a:cxn ang="0">
                    <a:pos x="137" y="110"/>
                  </a:cxn>
                  <a:cxn ang="0">
                    <a:pos x="131" y="118"/>
                  </a:cxn>
                  <a:cxn ang="0">
                    <a:pos x="131" y="123"/>
                  </a:cxn>
                  <a:cxn ang="0">
                    <a:pos x="137" y="137"/>
                  </a:cxn>
                  <a:cxn ang="0">
                    <a:pos x="126" y="150"/>
                  </a:cxn>
                  <a:cxn ang="0">
                    <a:pos x="118" y="147"/>
                  </a:cxn>
                  <a:cxn ang="0">
                    <a:pos x="123" y="139"/>
                  </a:cxn>
                  <a:cxn ang="0">
                    <a:pos x="123" y="129"/>
                  </a:cxn>
                  <a:cxn ang="0">
                    <a:pos x="115" y="118"/>
                  </a:cxn>
                  <a:cxn ang="0">
                    <a:pos x="107" y="113"/>
                  </a:cxn>
                  <a:cxn ang="0">
                    <a:pos x="102" y="104"/>
                  </a:cxn>
                  <a:cxn ang="0">
                    <a:pos x="91" y="99"/>
                  </a:cxn>
                  <a:cxn ang="0">
                    <a:pos x="80" y="94"/>
                  </a:cxn>
                  <a:cxn ang="0">
                    <a:pos x="64" y="80"/>
                  </a:cxn>
                  <a:cxn ang="0">
                    <a:pos x="53" y="70"/>
                  </a:cxn>
                  <a:cxn ang="0">
                    <a:pos x="45" y="56"/>
                  </a:cxn>
                  <a:cxn ang="0">
                    <a:pos x="35" y="48"/>
                  </a:cxn>
                  <a:cxn ang="0">
                    <a:pos x="10" y="56"/>
                  </a:cxn>
                  <a:cxn ang="0">
                    <a:pos x="21" y="99"/>
                  </a:cxn>
                  <a:cxn ang="0">
                    <a:pos x="21" y="102"/>
                  </a:cxn>
                  <a:cxn ang="0">
                    <a:pos x="53" y="78"/>
                  </a:cxn>
                  <a:cxn ang="0">
                    <a:pos x="48" y="72"/>
                  </a:cxn>
                  <a:cxn ang="0">
                    <a:pos x="43" y="70"/>
                  </a:cxn>
                  <a:cxn ang="0">
                    <a:pos x="32" y="134"/>
                  </a:cxn>
                  <a:cxn ang="0">
                    <a:pos x="40" y="131"/>
                  </a:cxn>
                  <a:cxn ang="0">
                    <a:pos x="37" y="113"/>
                  </a:cxn>
                  <a:cxn ang="0">
                    <a:pos x="35" y="99"/>
                  </a:cxn>
                  <a:cxn ang="0">
                    <a:pos x="24" y="104"/>
                  </a:cxn>
                  <a:cxn ang="0">
                    <a:pos x="21" y="113"/>
                  </a:cxn>
                  <a:cxn ang="0">
                    <a:pos x="27" y="121"/>
                  </a:cxn>
                  <a:cxn ang="0">
                    <a:pos x="24" y="134"/>
                  </a:cxn>
                  <a:cxn ang="0">
                    <a:pos x="115" y="169"/>
                  </a:cxn>
                  <a:cxn ang="0">
                    <a:pos x="118" y="150"/>
                  </a:cxn>
                  <a:cxn ang="0">
                    <a:pos x="104" y="150"/>
                  </a:cxn>
                  <a:cxn ang="0">
                    <a:pos x="83" y="150"/>
                  </a:cxn>
                  <a:cxn ang="0">
                    <a:pos x="80" y="158"/>
                  </a:cxn>
                  <a:cxn ang="0">
                    <a:pos x="99" y="166"/>
                  </a:cxn>
                  <a:cxn ang="0">
                    <a:pos x="112" y="172"/>
                  </a:cxn>
                </a:cxnLst>
                <a:rect l="0" t="0" r="r" b="b"/>
                <a:pathLst>
                  <a:path w="153" h="174">
                    <a:moveTo>
                      <a:pt x="10" y="56"/>
                    </a:moveTo>
                    <a:lnTo>
                      <a:pt x="10" y="51"/>
                    </a:lnTo>
                    <a:lnTo>
                      <a:pt x="10" y="48"/>
                    </a:lnTo>
                    <a:lnTo>
                      <a:pt x="8" y="48"/>
                    </a:lnTo>
                    <a:lnTo>
                      <a:pt x="2" y="45"/>
                    </a:lnTo>
                    <a:lnTo>
                      <a:pt x="2" y="37"/>
                    </a:lnTo>
                    <a:lnTo>
                      <a:pt x="0" y="35"/>
                    </a:lnTo>
                    <a:lnTo>
                      <a:pt x="0" y="32"/>
                    </a:lnTo>
                    <a:lnTo>
                      <a:pt x="5" y="32"/>
                    </a:lnTo>
                    <a:lnTo>
                      <a:pt x="5" y="27"/>
                    </a:lnTo>
                    <a:lnTo>
                      <a:pt x="2" y="24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5" y="21"/>
                    </a:lnTo>
                    <a:lnTo>
                      <a:pt x="10" y="18"/>
                    </a:lnTo>
                    <a:lnTo>
                      <a:pt x="16" y="18"/>
                    </a:lnTo>
                    <a:lnTo>
                      <a:pt x="18" y="10"/>
                    </a:lnTo>
                    <a:lnTo>
                      <a:pt x="24" y="13"/>
                    </a:lnTo>
                    <a:lnTo>
                      <a:pt x="21" y="16"/>
                    </a:lnTo>
                    <a:lnTo>
                      <a:pt x="27" y="18"/>
                    </a:lnTo>
                    <a:lnTo>
                      <a:pt x="29" y="21"/>
                    </a:lnTo>
                    <a:lnTo>
                      <a:pt x="32" y="16"/>
                    </a:lnTo>
                    <a:lnTo>
                      <a:pt x="32" y="13"/>
                    </a:lnTo>
                    <a:lnTo>
                      <a:pt x="37" y="13"/>
                    </a:lnTo>
                    <a:lnTo>
                      <a:pt x="40" y="13"/>
                    </a:lnTo>
                    <a:lnTo>
                      <a:pt x="40" y="16"/>
                    </a:lnTo>
                    <a:lnTo>
                      <a:pt x="43" y="10"/>
                    </a:lnTo>
                    <a:lnTo>
                      <a:pt x="48" y="8"/>
                    </a:lnTo>
                    <a:lnTo>
                      <a:pt x="45" y="5"/>
                    </a:lnTo>
                    <a:lnTo>
                      <a:pt x="48" y="2"/>
                    </a:lnTo>
                    <a:lnTo>
                      <a:pt x="53" y="2"/>
                    </a:lnTo>
                    <a:lnTo>
                      <a:pt x="59" y="0"/>
                    </a:lnTo>
                    <a:lnTo>
                      <a:pt x="64" y="0"/>
                    </a:lnTo>
                    <a:lnTo>
                      <a:pt x="67" y="0"/>
                    </a:lnTo>
                    <a:lnTo>
                      <a:pt x="67" y="2"/>
                    </a:lnTo>
                    <a:lnTo>
                      <a:pt x="75" y="5"/>
                    </a:lnTo>
                    <a:lnTo>
                      <a:pt x="83" y="8"/>
                    </a:lnTo>
                    <a:lnTo>
                      <a:pt x="86" y="8"/>
                    </a:lnTo>
                    <a:lnTo>
                      <a:pt x="88" y="10"/>
                    </a:lnTo>
                    <a:lnTo>
                      <a:pt x="86" y="13"/>
                    </a:lnTo>
                    <a:lnTo>
                      <a:pt x="86" y="16"/>
                    </a:lnTo>
                    <a:lnTo>
                      <a:pt x="86" y="18"/>
                    </a:lnTo>
                    <a:lnTo>
                      <a:pt x="86" y="24"/>
                    </a:lnTo>
                    <a:lnTo>
                      <a:pt x="83" y="24"/>
                    </a:lnTo>
                    <a:lnTo>
                      <a:pt x="80" y="24"/>
                    </a:lnTo>
                    <a:lnTo>
                      <a:pt x="78" y="27"/>
                    </a:lnTo>
                    <a:lnTo>
                      <a:pt x="75" y="27"/>
                    </a:lnTo>
                    <a:lnTo>
                      <a:pt x="72" y="27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9" y="32"/>
                    </a:lnTo>
                    <a:lnTo>
                      <a:pt x="72" y="35"/>
                    </a:lnTo>
                    <a:lnTo>
                      <a:pt x="69" y="37"/>
                    </a:lnTo>
                    <a:lnTo>
                      <a:pt x="69" y="40"/>
                    </a:lnTo>
                    <a:lnTo>
                      <a:pt x="69" y="43"/>
                    </a:lnTo>
                    <a:lnTo>
                      <a:pt x="69" y="48"/>
                    </a:lnTo>
                    <a:lnTo>
                      <a:pt x="72" y="48"/>
                    </a:lnTo>
                    <a:lnTo>
                      <a:pt x="78" y="53"/>
                    </a:lnTo>
                    <a:lnTo>
                      <a:pt x="80" y="53"/>
                    </a:lnTo>
                    <a:lnTo>
                      <a:pt x="83" y="56"/>
                    </a:lnTo>
                    <a:lnTo>
                      <a:pt x="91" y="64"/>
                    </a:lnTo>
                    <a:lnTo>
                      <a:pt x="91" y="67"/>
                    </a:lnTo>
                    <a:lnTo>
                      <a:pt x="94" y="67"/>
                    </a:lnTo>
                    <a:lnTo>
                      <a:pt x="94" y="70"/>
                    </a:lnTo>
                    <a:lnTo>
                      <a:pt x="96" y="72"/>
                    </a:lnTo>
                    <a:lnTo>
                      <a:pt x="96" y="75"/>
                    </a:lnTo>
                    <a:lnTo>
                      <a:pt x="99" y="80"/>
                    </a:lnTo>
                    <a:lnTo>
                      <a:pt x="104" y="83"/>
                    </a:lnTo>
                    <a:lnTo>
                      <a:pt x="104" y="83"/>
                    </a:lnTo>
                    <a:lnTo>
                      <a:pt x="107" y="86"/>
                    </a:lnTo>
                    <a:lnTo>
                      <a:pt x="110" y="86"/>
                    </a:lnTo>
                    <a:lnTo>
                      <a:pt x="115" y="86"/>
                    </a:lnTo>
                    <a:lnTo>
                      <a:pt x="118" y="86"/>
                    </a:lnTo>
                    <a:lnTo>
                      <a:pt x="121" y="86"/>
                    </a:lnTo>
                    <a:lnTo>
                      <a:pt x="123" y="86"/>
                    </a:lnTo>
                    <a:lnTo>
                      <a:pt x="123" y="88"/>
                    </a:lnTo>
                    <a:lnTo>
                      <a:pt x="118" y="91"/>
                    </a:lnTo>
                    <a:lnTo>
                      <a:pt x="118" y="94"/>
                    </a:lnTo>
                    <a:lnTo>
                      <a:pt x="121" y="94"/>
                    </a:lnTo>
                    <a:lnTo>
                      <a:pt x="123" y="94"/>
                    </a:lnTo>
                    <a:lnTo>
                      <a:pt x="129" y="96"/>
                    </a:lnTo>
                    <a:lnTo>
                      <a:pt x="139" y="102"/>
                    </a:lnTo>
                    <a:lnTo>
                      <a:pt x="142" y="104"/>
                    </a:lnTo>
                    <a:lnTo>
                      <a:pt x="145" y="107"/>
                    </a:lnTo>
                    <a:lnTo>
                      <a:pt x="150" y="110"/>
                    </a:lnTo>
                    <a:lnTo>
                      <a:pt x="153" y="110"/>
                    </a:lnTo>
                    <a:lnTo>
                      <a:pt x="153" y="113"/>
                    </a:lnTo>
                    <a:lnTo>
                      <a:pt x="153" y="115"/>
                    </a:lnTo>
                    <a:lnTo>
                      <a:pt x="153" y="118"/>
                    </a:lnTo>
                    <a:lnTo>
                      <a:pt x="153" y="121"/>
                    </a:lnTo>
                    <a:lnTo>
                      <a:pt x="150" y="121"/>
                    </a:lnTo>
                    <a:lnTo>
                      <a:pt x="150" y="121"/>
                    </a:lnTo>
                    <a:lnTo>
                      <a:pt x="147" y="121"/>
                    </a:lnTo>
                    <a:lnTo>
                      <a:pt x="147" y="118"/>
                    </a:lnTo>
                    <a:lnTo>
                      <a:pt x="145" y="115"/>
                    </a:lnTo>
                    <a:lnTo>
                      <a:pt x="145" y="113"/>
                    </a:lnTo>
                    <a:lnTo>
                      <a:pt x="145" y="113"/>
                    </a:lnTo>
                    <a:lnTo>
                      <a:pt x="139" y="113"/>
                    </a:lnTo>
                    <a:lnTo>
                      <a:pt x="139" y="110"/>
                    </a:lnTo>
                    <a:lnTo>
                      <a:pt x="137" y="110"/>
                    </a:lnTo>
                    <a:lnTo>
                      <a:pt x="134" y="110"/>
                    </a:lnTo>
                    <a:lnTo>
                      <a:pt x="134" y="110"/>
                    </a:lnTo>
                    <a:lnTo>
                      <a:pt x="134" y="113"/>
                    </a:lnTo>
                    <a:lnTo>
                      <a:pt x="131" y="115"/>
                    </a:lnTo>
                    <a:lnTo>
                      <a:pt x="131" y="118"/>
                    </a:lnTo>
                    <a:lnTo>
                      <a:pt x="131" y="118"/>
                    </a:lnTo>
                    <a:lnTo>
                      <a:pt x="129" y="121"/>
                    </a:lnTo>
                    <a:lnTo>
                      <a:pt x="129" y="123"/>
                    </a:lnTo>
                    <a:lnTo>
                      <a:pt x="129" y="123"/>
                    </a:lnTo>
                    <a:lnTo>
                      <a:pt x="131" y="123"/>
                    </a:lnTo>
                    <a:lnTo>
                      <a:pt x="137" y="129"/>
                    </a:lnTo>
                    <a:lnTo>
                      <a:pt x="137" y="129"/>
                    </a:lnTo>
                    <a:lnTo>
                      <a:pt x="137" y="134"/>
                    </a:lnTo>
                    <a:lnTo>
                      <a:pt x="137" y="134"/>
                    </a:lnTo>
                    <a:lnTo>
                      <a:pt x="137" y="137"/>
                    </a:lnTo>
                    <a:lnTo>
                      <a:pt x="134" y="137"/>
                    </a:lnTo>
                    <a:lnTo>
                      <a:pt x="131" y="139"/>
                    </a:lnTo>
                    <a:lnTo>
                      <a:pt x="131" y="145"/>
                    </a:lnTo>
                    <a:lnTo>
                      <a:pt x="129" y="147"/>
                    </a:lnTo>
                    <a:lnTo>
                      <a:pt x="126" y="150"/>
                    </a:lnTo>
                    <a:lnTo>
                      <a:pt x="126" y="153"/>
                    </a:lnTo>
                    <a:lnTo>
                      <a:pt x="121" y="153"/>
                    </a:lnTo>
                    <a:lnTo>
                      <a:pt x="118" y="150"/>
                    </a:lnTo>
                    <a:lnTo>
                      <a:pt x="118" y="150"/>
                    </a:lnTo>
                    <a:lnTo>
                      <a:pt x="118" y="147"/>
                    </a:lnTo>
                    <a:lnTo>
                      <a:pt x="121" y="147"/>
                    </a:lnTo>
                    <a:lnTo>
                      <a:pt x="121" y="145"/>
                    </a:lnTo>
                    <a:lnTo>
                      <a:pt x="123" y="142"/>
                    </a:lnTo>
                    <a:lnTo>
                      <a:pt x="121" y="139"/>
                    </a:lnTo>
                    <a:lnTo>
                      <a:pt x="123" y="139"/>
                    </a:lnTo>
                    <a:lnTo>
                      <a:pt x="123" y="139"/>
                    </a:lnTo>
                    <a:lnTo>
                      <a:pt x="126" y="137"/>
                    </a:lnTo>
                    <a:lnTo>
                      <a:pt x="126" y="134"/>
                    </a:lnTo>
                    <a:lnTo>
                      <a:pt x="123" y="134"/>
                    </a:lnTo>
                    <a:lnTo>
                      <a:pt x="123" y="129"/>
                    </a:lnTo>
                    <a:lnTo>
                      <a:pt x="121" y="126"/>
                    </a:lnTo>
                    <a:lnTo>
                      <a:pt x="121" y="123"/>
                    </a:lnTo>
                    <a:lnTo>
                      <a:pt x="118" y="118"/>
                    </a:lnTo>
                    <a:lnTo>
                      <a:pt x="118" y="118"/>
                    </a:lnTo>
                    <a:lnTo>
                      <a:pt x="115" y="118"/>
                    </a:lnTo>
                    <a:lnTo>
                      <a:pt x="112" y="118"/>
                    </a:lnTo>
                    <a:lnTo>
                      <a:pt x="110" y="115"/>
                    </a:lnTo>
                    <a:lnTo>
                      <a:pt x="107" y="115"/>
                    </a:lnTo>
                    <a:lnTo>
                      <a:pt x="107" y="113"/>
                    </a:lnTo>
                    <a:lnTo>
                      <a:pt x="107" y="113"/>
                    </a:lnTo>
                    <a:lnTo>
                      <a:pt x="107" y="110"/>
                    </a:lnTo>
                    <a:lnTo>
                      <a:pt x="107" y="107"/>
                    </a:lnTo>
                    <a:lnTo>
                      <a:pt x="104" y="107"/>
                    </a:lnTo>
                    <a:lnTo>
                      <a:pt x="102" y="107"/>
                    </a:lnTo>
                    <a:lnTo>
                      <a:pt x="102" y="104"/>
                    </a:lnTo>
                    <a:lnTo>
                      <a:pt x="99" y="104"/>
                    </a:lnTo>
                    <a:lnTo>
                      <a:pt x="99" y="104"/>
                    </a:lnTo>
                    <a:lnTo>
                      <a:pt x="96" y="104"/>
                    </a:lnTo>
                    <a:lnTo>
                      <a:pt x="94" y="99"/>
                    </a:lnTo>
                    <a:lnTo>
                      <a:pt x="91" y="99"/>
                    </a:lnTo>
                    <a:lnTo>
                      <a:pt x="88" y="96"/>
                    </a:lnTo>
                    <a:lnTo>
                      <a:pt x="86" y="99"/>
                    </a:lnTo>
                    <a:lnTo>
                      <a:pt x="83" y="99"/>
                    </a:lnTo>
                    <a:lnTo>
                      <a:pt x="83" y="96"/>
                    </a:lnTo>
                    <a:lnTo>
                      <a:pt x="80" y="94"/>
                    </a:lnTo>
                    <a:lnTo>
                      <a:pt x="78" y="94"/>
                    </a:lnTo>
                    <a:lnTo>
                      <a:pt x="72" y="91"/>
                    </a:lnTo>
                    <a:lnTo>
                      <a:pt x="67" y="83"/>
                    </a:lnTo>
                    <a:lnTo>
                      <a:pt x="67" y="83"/>
                    </a:lnTo>
                    <a:lnTo>
                      <a:pt x="64" y="80"/>
                    </a:lnTo>
                    <a:lnTo>
                      <a:pt x="61" y="78"/>
                    </a:lnTo>
                    <a:lnTo>
                      <a:pt x="59" y="78"/>
                    </a:lnTo>
                    <a:lnTo>
                      <a:pt x="59" y="75"/>
                    </a:lnTo>
                    <a:lnTo>
                      <a:pt x="53" y="72"/>
                    </a:lnTo>
                    <a:lnTo>
                      <a:pt x="53" y="70"/>
                    </a:lnTo>
                    <a:lnTo>
                      <a:pt x="48" y="67"/>
                    </a:lnTo>
                    <a:lnTo>
                      <a:pt x="51" y="64"/>
                    </a:lnTo>
                    <a:lnTo>
                      <a:pt x="48" y="61"/>
                    </a:lnTo>
                    <a:lnTo>
                      <a:pt x="48" y="59"/>
                    </a:lnTo>
                    <a:lnTo>
                      <a:pt x="45" y="56"/>
                    </a:lnTo>
                    <a:lnTo>
                      <a:pt x="43" y="53"/>
                    </a:lnTo>
                    <a:lnTo>
                      <a:pt x="43" y="51"/>
                    </a:lnTo>
                    <a:lnTo>
                      <a:pt x="43" y="51"/>
                    </a:lnTo>
                    <a:lnTo>
                      <a:pt x="37" y="48"/>
                    </a:lnTo>
                    <a:lnTo>
                      <a:pt x="35" y="48"/>
                    </a:lnTo>
                    <a:lnTo>
                      <a:pt x="27" y="45"/>
                    </a:lnTo>
                    <a:lnTo>
                      <a:pt x="18" y="48"/>
                    </a:lnTo>
                    <a:lnTo>
                      <a:pt x="18" y="51"/>
                    </a:lnTo>
                    <a:lnTo>
                      <a:pt x="16" y="53"/>
                    </a:lnTo>
                    <a:lnTo>
                      <a:pt x="10" y="56"/>
                    </a:lnTo>
                    <a:lnTo>
                      <a:pt x="10" y="56"/>
                    </a:lnTo>
                    <a:close/>
                    <a:moveTo>
                      <a:pt x="21" y="102"/>
                    </a:moveTo>
                    <a:lnTo>
                      <a:pt x="21" y="102"/>
                    </a:lnTo>
                    <a:lnTo>
                      <a:pt x="21" y="99"/>
                    </a:lnTo>
                    <a:lnTo>
                      <a:pt x="21" y="99"/>
                    </a:lnTo>
                    <a:lnTo>
                      <a:pt x="21" y="96"/>
                    </a:lnTo>
                    <a:lnTo>
                      <a:pt x="21" y="99"/>
                    </a:lnTo>
                    <a:lnTo>
                      <a:pt x="21" y="99"/>
                    </a:lnTo>
                    <a:lnTo>
                      <a:pt x="21" y="102"/>
                    </a:lnTo>
                    <a:lnTo>
                      <a:pt x="21" y="102"/>
                    </a:lnTo>
                    <a:close/>
                    <a:moveTo>
                      <a:pt x="53" y="78"/>
                    </a:moveTo>
                    <a:lnTo>
                      <a:pt x="56" y="80"/>
                    </a:lnTo>
                    <a:lnTo>
                      <a:pt x="56" y="78"/>
                    </a:lnTo>
                    <a:lnTo>
                      <a:pt x="53" y="78"/>
                    </a:lnTo>
                    <a:lnTo>
                      <a:pt x="53" y="78"/>
                    </a:lnTo>
                    <a:close/>
                    <a:moveTo>
                      <a:pt x="43" y="70"/>
                    </a:moveTo>
                    <a:lnTo>
                      <a:pt x="43" y="72"/>
                    </a:lnTo>
                    <a:lnTo>
                      <a:pt x="45" y="72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8" y="70"/>
                    </a:lnTo>
                    <a:lnTo>
                      <a:pt x="48" y="70"/>
                    </a:lnTo>
                    <a:lnTo>
                      <a:pt x="48" y="70"/>
                    </a:lnTo>
                    <a:lnTo>
                      <a:pt x="43" y="70"/>
                    </a:lnTo>
                    <a:lnTo>
                      <a:pt x="43" y="70"/>
                    </a:lnTo>
                    <a:close/>
                    <a:moveTo>
                      <a:pt x="27" y="137"/>
                    </a:moveTo>
                    <a:lnTo>
                      <a:pt x="29" y="137"/>
                    </a:lnTo>
                    <a:lnTo>
                      <a:pt x="29" y="137"/>
                    </a:lnTo>
                    <a:lnTo>
                      <a:pt x="32" y="137"/>
                    </a:lnTo>
                    <a:lnTo>
                      <a:pt x="32" y="134"/>
                    </a:lnTo>
                    <a:lnTo>
                      <a:pt x="32" y="131"/>
                    </a:lnTo>
                    <a:lnTo>
                      <a:pt x="35" y="131"/>
                    </a:lnTo>
                    <a:lnTo>
                      <a:pt x="37" y="134"/>
                    </a:lnTo>
                    <a:lnTo>
                      <a:pt x="37" y="134"/>
                    </a:lnTo>
                    <a:lnTo>
                      <a:pt x="40" y="131"/>
                    </a:lnTo>
                    <a:lnTo>
                      <a:pt x="40" y="126"/>
                    </a:lnTo>
                    <a:lnTo>
                      <a:pt x="40" y="126"/>
                    </a:lnTo>
                    <a:lnTo>
                      <a:pt x="40" y="121"/>
                    </a:lnTo>
                    <a:lnTo>
                      <a:pt x="40" y="115"/>
                    </a:lnTo>
                    <a:lnTo>
                      <a:pt x="37" y="113"/>
                    </a:lnTo>
                    <a:lnTo>
                      <a:pt x="40" y="110"/>
                    </a:lnTo>
                    <a:lnTo>
                      <a:pt x="40" y="107"/>
                    </a:lnTo>
                    <a:lnTo>
                      <a:pt x="40" y="104"/>
                    </a:lnTo>
                    <a:lnTo>
                      <a:pt x="37" y="102"/>
                    </a:lnTo>
                    <a:lnTo>
                      <a:pt x="35" y="99"/>
                    </a:lnTo>
                    <a:lnTo>
                      <a:pt x="35" y="99"/>
                    </a:lnTo>
                    <a:lnTo>
                      <a:pt x="32" y="99"/>
                    </a:lnTo>
                    <a:lnTo>
                      <a:pt x="29" y="99"/>
                    </a:lnTo>
                    <a:lnTo>
                      <a:pt x="27" y="104"/>
                    </a:lnTo>
                    <a:lnTo>
                      <a:pt x="24" y="104"/>
                    </a:lnTo>
                    <a:lnTo>
                      <a:pt x="21" y="102"/>
                    </a:lnTo>
                    <a:lnTo>
                      <a:pt x="21" y="104"/>
                    </a:lnTo>
                    <a:lnTo>
                      <a:pt x="18" y="107"/>
                    </a:lnTo>
                    <a:lnTo>
                      <a:pt x="21" y="110"/>
                    </a:lnTo>
                    <a:lnTo>
                      <a:pt x="21" y="113"/>
                    </a:lnTo>
                    <a:lnTo>
                      <a:pt x="24" y="113"/>
                    </a:lnTo>
                    <a:lnTo>
                      <a:pt x="24" y="115"/>
                    </a:lnTo>
                    <a:lnTo>
                      <a:pt x="21" y="118"/>
                    </a:lnTo>
                    <a:lnTo>
                      <a:pt x="24" y="121"/>
                    </a:lnTo>
                    <a:lnTo>
                      <a:pt x="27" y="121"/>
                    </a:lnTo>
                    <a:lnTo>
                      <a:pt x="27" y="121"/>
                    </a:lnTo>
                    <a:lnTo>
                      <a:pt x="24" y="123"/>
                    </a:lnTo>
                    <a:lnTo>
                      <a:pt x="24" y="129"/>
                    </a:lnTo>
                    <a:lnTo>
                      <a:pt x="24" y="129"/>
                    </a:lnTo>
                    <a:lnTo>
                      <a:pt x="24" y="134"/>
                    </a:lnTo>
                    <a:lnTo>
                      <a:pt x="27" y="137"/>
                    </a:lnTo>
                    <a:lnTo>
                      <a:pt x="27" y="137"/>
                    </a:lnTo>
                    <a:close/>
                    <a:moveTo>
                      <a:pt x="112" y="172"/>
                    </a:moveTo>
                    <a:lnTo>
                      <a:pt x="112" y="169"/>
                    </a:lnTo>
                    <a:lnTo>
                      <a:pt x="115" y="169"/>
                    </a:lnTo>
                    <a:lnTo>
                      <a:pt x="112" y="164"/>
                    </a:lnTo>
                    <a:lnTo>
                      <a:pt x="112" y="161"/>
                    </a:lnTo>
                    <a:lnTo>
                      <a:pt x="112" y="156"/>
                    </a:lnTo>
                    <a:lnTo>
                      <a:pt x="115" y="153"/>
                    </a:lnTo>
                    <a:lnTo>
                      <a:pt x="118" y="150"/>
                    </a:lnTo>
                    <a:lnTo>
                      <a:pt x="115" y="147"/>
                    </a:lnTo>
                    <a:lnTo>
                      <a:pt x="112" y="150"/>
                    </a:lnTo>
                    <a:lnTo>
                      <a:pt x="110" y="150"/>
                    </a:lnTo>
                    <a:lnTo>
                      <a:pt x="107" y="147"/>
                    </a:lnTo>
                    <a:lnTo>
                      <a:pt x="104" y="150"/>
                    </a:lnTo>
                    <a:lnTo>
                      <a:pt x="99" y="150"/>
                    </a:lnTo>
                    <a:lnTo>
                      <a:pt x="94" y="153"/>
                    </a:lnTo>
                    <a:lnTo>
                      <a:pt x="88" y="153"/>
                    </a:lnTo>
                    <a:lnTo>
                      <a:pt x="86" y="150"/>
                    </a:lnTo>
                    <a:lnTo>
                      <a:pt x="83" y="150"/>
                    </a:lnTo>
                    <a:lnTo>
                      <a:pt x="83" y="150"/>
                    </a:lnTo>
                    <a:lnTo>
                      <a:pt x="80" y="150"/>
                    </a:lnTo>
                    <a:lnTo>
                      <a:pt x="78" y="153"/>
                    </a:lnTo>
                    <a:lnTo>
                      <a:pt x="78" y="156"/>
                    </a:lnTo>
                    <a:lnTo>
                      <a:pt x="80" y="158"/>
                    </a:lnTo>
                    <a:lnTo>
                      <a:pt x="83" y="158"/>
                    </a:lnTo>
                    <a:lnTo>
                      <a:pt x="88" y="161"/>
                    </a:lnTo>
                    <a:lnTo>
                      <a:pt x="91" y="164"/>
                    </a:lnTo>
                    <a:lnTo>
                      <a:pt x="94" y="166"/>
                    </a:lnTo>
                    <a:lnTo>
                      <a:pt x="99" y="166"/>
                    </a:lnTo>
                    <a:lnTo>
                      <a:pt x="102" y="166"/>
                    </a:lnTo>
                    <a:lnTo>
                      <a:pt x="104" y="169"/>
                    </a:lnTo>
                    <a:lnTo>
                      <a:pt x="104" y="172"/>
                    </a:lnTo>
                    <a:lnTo>
                      <a:pt x="110" y="174"/>
                    </a:lnTo>
                    <a:lnTo>
                      <a:pt x="112" y="17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5" name="Freeform 1228">
                <a:extLst>
                  <a:ext uri="{FF2B5EF4-FFF2-40B4-BE49-F238E27FC236}">
                    <a16:creationId xmlns:a16="http://schemas.microsoft.com/office/drawing/2014/main" xmlns="" id="{1F1DBFF5-28B2-40EF-97E2-C9C0E9103B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32210" y="4219577"/>
                <a:ext cx="384380" cy="291759"/>
              </a:xfrm>
              <a:custGeom>
                <a:avLst/>
                <a:gdLst/>
                <a:ahLst/>
                <a:cxnLst>
                  <a:cxn ang="0">
                    <a:pos x="36" y="3"/>
                  </a:cxn>
                  <a:cxn ang="0">
                    <a:pos x="37" y="5"/>
                  </a:cxn>
                  <a:cxn ang="0">
                    <a:pos x="41" y="6"/>
                  </a:cxn>
                  <a:cxn ang="0">
                    <a:pos x="45" y="7"/>
                  </a:cxn>
                  <a:cxn ang="0">
                    <a:pos x="49" y="6"/>
                  </a:cxn>
                  <a:cxn ang="0">
                    <a:pos x="52" y="7"/>
                  </a:cxn>
                  <a:cxn ang="0">
                    <a:pos x="57" y="8"/>
                  </a:cxn>
                  <a:cxn ang="0">
                    <a:pos x="56" y="11"/>
                  </a:cxn>
                  <a:cxn ang="0">
                    <a:pos x="54" y="14"/>
                  </a:cxn>
                  <a:cxn ang="0">
                    <a:pos x="50" y="16"/>
                  </a:cxn>
                  <a:cxn ang="0">
                    <a:pos x="48" y="18"/>
                  </a:cxn>
                  <a:cxn ang="0">
                    <a:pos x="47" y="20"/>
                  </a:cxn>
                  <a:cxn ang="0">
                    <a:pos x="45" y="22"/>
                  </a:cxn>
                  <a:cxn ang="0">
                    <a:pos x="41" y="26"/>
                  </a:cxn>
                  <a:cxn ang="0">
                    <a:pos x="43" y="29"/>
                  </a:cxn>
                  <a:cxn ang="0">
                    <a:pos x="42" y="32"/>
                  </a:cxn>
                  <a:cxn ang="0">
                    <a:pos x="40" y="37"/>
                  </a:cxn>
                  <a:cxn ang="0">
                    <a:pos x="38" y="38"/>
                  </a:cxn>
                  <a:cxn ang="0">
                    <a:pos x="34" y="43"/>
                  </a:cxn>
                  <a:cxn ang="0">
                    <a:pos x="31" y="42"/>
                  </a:cxn>
                  <a:cxn ang="0">
                    <a:pos x="29" y="42"/>
                  </a:cxn>
                  <a:cxn ang="0">
                    <a:pos x="25" y="42"/>
                  </a:cxn>
                  <a:cxn ang="0">
                    <a:pos x="21" y="44"/>
                  </a:cxn>
                  <a:cxn ang="0">
                    <a:pos x="18" y="46"/>
                  </a:cxn>
                  <a:cxn ang="0">
                    <a:pos x="13" y="45"/>
                  </a:cxn>
                  <a:cxn ang="0">
                    <a:pos x="11" y="40"/>
                  </a:cxn>
                  <a:cxn ang="0">
                    <a:pos x="8" y="39"/>
                  </a:cxn>
                  <a:cxn ang="0">
                    <a:pos x="10" y="34"/>
                  </a:cxn>
                  <a:cxn ang="0">
                    <a:pos x="8" y="32"/>
                  </a:cxn>
                  <a:cxn ang="0">
                    <a:pos x="9" y="27"/>
                  </a:cxn>
                  <a:cxn ang="0">
                    <a:pos x="9" y="25"/>
                  </a:cxn>
                  <a:cxn ang="0">
                    <a:pos x="11" y="21"/>
                  </a:cxn>
                  <a:cxn ang="0">
                    <a:pos x="13" y="15"/>
                  </a:cxn>
                  <a:cxn ang="0">
                    <a:pos x="13" y="12"/>
                  </a:cxn>
                  <a:cxn ang="0">
                    <a:pos x="9" y="11"/>
                  </a:cxn>
                  <a:cxn ang="0">
                    <a:pos x="4" y="11"/>
                  </a:cxn>
                  <a:cxn ang="0">
                    <a:pos x="1" y="10"/>
                  </a:cxn>
                  <a:cxn ang="0">
                    <a:pos x="2" y="9"/>
                  </a:cxn>
                  <a:cxn ang="0">
                    <a:pos x="2" y="7"/>
                  </a:cxn>
                  <a:cxn ang="0">
                    <a:pos x="1" y="6"/>
                  </a:cxn>
                  <a:cxn ang="0">
                    <a:pos x="0" y="5"/>
                  </a:cxn>
                  <a:cxn ang="0">
                    <a:pos x="2" y="2"/>
                  </a:cxn>
                  <a:cxn ang="0">
                    <a:pos x="5" y="2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2" y="0"/>
                  </a:cxn>
                  <a:cxn ang="0">
                    <a:pos x="16" y="0"/>
                  </a:cxn>
                  <a:cxn ang="0">
                    <a:pos x="21" y="2"/>
                  </a:cxn>
                  <a:cxn ang="0">
                    <a:pos x="27" y="1"/>
                  </a:cxn>
                  <a:cxn ang="0">
                    <a:pos x="30" y="1"/>
                  </a:cxn>
                  <a:cxn ang="0">
                    <a:pos x="34" y="2"/>
                  </a:cxn>
                  <a:cxn ang="0">
                    <a:pos x="59" y="24"/>
                  </a:cxn>
                  <a:cxn ang="0">
                    <a:pos x="62" y="24"/>
                  </a:cxn>
                  <a:cxn ang="0">
                    <a:pos x="59" y="24"/>
                  </a:cxn>
                  <a:cxn ang="0">
                    <a:pos x="58" y="25"/>
                  </a:cxn>
                  <a:cxn ang="0">
                    <a:pos x="55" y="25"/>
                  </a:cxn>
                  <a:cxn ang="0">
                    <a:pos x="57" y="27"/>
                  </a:cxn>
                  <a:cxn ang="0">
                    <a:pos x="52" y="29"/>
                  </a:cxn>
                  <a:cxn ang="0">
                    <a:pos x="50" y="30"/>
                  </a:cxn>
                </a:cxnLst>
                <a:rect l="0" t="0" r="r" b="b"/>
                <a:pathLst>
                  <a:path w="62" h="47">
                    <a:moveTo>
                      <a:pt x="35" y="2"/>
                    </a:moveTo>
                    <a:cubicBezTo>
                      <a:pt x="36" y="2"/>
                      <a:pt x="36" y="2"/>
                      <a:pt x="36" y="2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4"/>
                      <a:pt x="38" y="4"/>
                      <a:pt x="38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3" y="15"/>
                      <a:pt x="53" y="16"/>
                    </a:cubicBezTo>
                    <a:cubicBezTo>
                      <a:pt x="53" y="16"/>
                      <a:pt x="51" y="16"/>
                      <a:pt x="51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4" y="22"/>
                      <a:pt x="44" y="22"/>
                      <a:pt x="44" y="22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1"/>
                      <a:pt x="35" y="41"/>
                      <a:pt x="35" y="4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1" y="44"/>
                      <a:pt x="21" y="44"/>
                      <a:pt x="21" y="44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5" y="46"/>
                      <a:pt x="15" y="46"/>
                      <a:pt x="15" y="46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2"/>
                    </a:cubicBezTo>
                    <a:close/>
                    <a:moveTo>
                      <a:pt x="59" y="24"/>
                    </a:move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2" y="24"/>
                      <a:pt x="62" y="24"/>
                      <a:pt x="62" y="24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59" y="24"/>
                      <a:pt x="59" y="24"/>
                      <a:pt x="59" y="24"/>
                    </a:cubicBezTo>
                    <a:close/>
                    <a:moveTo>
                      <a:pt x="57" y="27"/>
                    </a:moveTo>
                    <a:cubicBezTo>
                      <a:pt x="57" y="26"/>
                      <a:pt x="57" y="26"/>
                      <a:pt x="57" y="26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50" y="31"/>
                    </a:moveTo>
                    <a:cubicBezTo>
                      <a:pt x="51" y="30"/>
                      <a:pt x="51" y="30"/>
                      <a:pt x="51" y="30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30"/>
                      <a:pt x="50" y="30"/>
                      <a:pt x="50" y="30"/>
                    </a:cubicBezTo>
                    <a:lnTo>
                      <a:pt x="50" y="3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6" name="Freeform 1229">
                <a:extLst>
                  <a:ext uri="{FF2B5EF4-FFF2-40B4-BE49-F238E27FC236}">
                    <a16:creationId xmlns:a16="http://schemas.microsoft.com/office/drawing/2014/main" xmlns="" id="{F01F0C2F-40E4-41C0-8006-45727120B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316" y="4282097"/>
                <a:ext cx="99569" cy="192192"/>
              </a:xfrm>
              <a:custGeom>
                <a:avLst/>
                <a:gdLst/>
                <a:ahLst/>
                <a:cxnLst>
                  <a:cxn ang="0">
                    <a:pos x="27" y="78"/>
                  </a:cxn>
                  <a:cxn ang="0">
                    <a:pos x="30" y="67"/>
                  </a:cxn>
                  <a:cxn ang="0">
                    <a:pos x="32" y="62"/>
                  </a:cxn>
                  <a:cxn ang="0">
                    <a:pos x="27" y="59"/>
                  </a:cxn>
                  <a:cxn ang="0">
                    <a:pos x="32" y="48"/>
                  </a:cxn>
                  <a:cxn ang="0">
                    <a:pos x="24" y="40"/>
                  </a:cxn>
                  <a:cxn ang="0">
                    <a:pos x="30" y="40"/>
                  </a:cxn>
                  <a:cxn ang="0">
                    <a:pos x="32" y="32"/>
                  </a:cxn>
                  <a:cxn ang="0">
                    <a:pos x="35" y="21"/>
                  </a:cxn>
                  <a:cxn ang="0">
                    <a:pos x="41" y="13"/>
                  </a:cxn>
                  <a:cxn ang="0">
                    <a:pos x="43" y="11"/>
                  </a:cxn>
                  <a:cxn ang="0">
                    <a:pos x="41" y="3"/>
                  </a:cxn>
                  <a:cxn ang="0">
                    <a:pos x="30" y="3"/>
                  </a:cxn>
                  <a:cxn ang="0">
                    <a:pos x="19" y="5"/>
                  </a:cxn>
                  <a:cxn ang="0">
                    <a:pos x="16" y="0"/>
                  </a:cxn>
                  <a:cxn ang="0">
                    <a:pos x="8" y="0"/>
                  </a:cxn>
                  <a:cxn ang="0">
                    <a:pos x="11" y="8"/>
                  </a:cxn>
                  <a:cxn ang="0">
                    <a:pos x="11" y="19"/>
                  </a:cxn>
                  <a:cxn ang="0">
                    <a:pos x="11" y="24"/>
                  </a:cxn>
                  <a:cxn ang="0">
                    <a:pos x="8" y="30"/>
                  </a:cxn>
                  <a:cxn ang="0">
                    <a:pos x="6" y="38"/>
                  </a:cxn>
                  <a:cxn ang="0">
                    <a:pos x="3" y="46"/>
                  </a:cxn>
                  <a:cxn ang="0">
                    <a:pos x="0" y="56"/>
                  </a:cxn>
                  <a:cxn ang="0">
                    <a:pos x="6" y="54"/>
                  </a:cxn>
                  <a:cxn ang="0">
                    <a:pos x="6" y="54"/>
                  </a:cxn>
                  <a:cxn ang="0">
                    <a:pos x="3" y="56"/>
                  </a:cxn>
                  <a:cxn ang="0">
                    <a:pos x="6" y="62"/>
                  </a:cxn>
                  <a:cxn ang="0">
                    <a:pos x="11" y="59"/>
                  </a:cxn>
                  <a:cxn ang="0">
                    <a:pos x="11" y="64"/>
                  </a:cxn>
                  <a:cxn ang="0">
                    <a:pos x="8" y="75"/>
                  </a:cxn>
                  <a:cxn ang="0">
                    <a:pos x="6" y="81"/>
                  </a:cxn>
                  <a:cxn ang="0">
                    <a:pos x="11" y="81"/>
                  </a:cxn>
                  <a:cxn ang="0">
                    <a:pos x="19" y="83"/>
                  </a:cxn>
                  <a:cxn ang="0">
                    <a:pos x="27" y="81"/>
                  </a:cxn>
                  <a:cxn ang="0">
                    <a:pos x="27" y="81"/>
                  </a:cxn>
                </a:cxnLst>
                <a:rect l="0" t="0" r="r" b="b"/>
                <a:pathLst>
                  <a:path w="43" h="83">
                    <a:moveTo>
                      <a:pt x="27" y="81"/>
                    </a:moveTo>
                    <a:lnTo>
                      <a:pt x="27" y="78"/>
                    </a:lnTo>
                    <a:lnTo>
                      <a:pt x="24" y="73"/>
                    </a:lnTo>
                    <a:lnTo>
                      <a:pt x="30" y="67"/>
                    </a:lnTo>
                    <a:lnTo>
                      <a:pt x="32" y="64"/>
                    </a:lnTo>
                    <a:lnTo>
                      <a:pt x="32" y="62"/>
                    </a:lnTo>
                    <a:lnTo>
                      <a:pt x="30" y="62"/>
                    </a:lnTo>
                    <a:lnTo>
                      <a:pt x="27" y="59"/>
                    </a:lnTo>
                    <a:lnTo>
                      <a:pt x="32" y="54"/>
                    </a:lnTo>
                    <a:lnTo>
                      <a:pt x="32" y="48"/>
                    </a:lnTo>
                    <a:lnTo>
                      <a:pt x="30" y="46"/>
                    </a:lnTo>
                    <a:lnTo>
                      <a:pt x="24" y="40"/>
                    </a:lnTo>
                    <a:lnTo>
                      <a:pt x="27" y="40"/>
                    </a:lnTo>
                    <a:lnTo>
                      <a:pt x="30" y="40"/>
                    </a:lnTo>
                    <a:lnTo>
                      <a:pt x="35" y="35"/>
                    </a:lnTo>
                    <a:lnTo>
                      <a:pt x="32" y="32"/>
                    </a:lnTo>
                    <a:lnTo>
                      <a:pt x="35" y="30"/>
                    </a:lnTo>
                    <a:lnTo>
                      <a:pt x="35" y="21"/>
                    </a:lnTo>
                    <a:lnTo>
                      <a:pt x="35" y="16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43" y="11"/>
                    </a:lnTo>
                    <a:lnTo>
                      <a:pt x="41" y="5"/>
                    </a:lnTo>
                    <a:lnTo>
                      <a:pt x="41" y="3"/>
                    </a:lnTo>
                    <a:lnTo>
                      <a:pt x="32" y="3"/>
                    </a:lnTo>
                    <a:lnTo>
                      <a:pt x="30" y="3"/>
                    </a:lnTo>
                    <a:lnTo>
                      <a:pt x="22" y="3"/>
                    </a:lnTo>
                    <a:lnTo>
                      <a:pt x="19" y="5"/>
                    </a:lnTo>
                    <a:lnTo>
                      <a:pt x="16" y="3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11" y="8"/>
                    </a:lnTo>
                    <a:lnTo>
                      <a:pt x="11" y="16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27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6" y="38"/>
                    </a:lnTo>
                    <a:lnTo>
                      <a:pt x="6" y="40"/>
                    </a:lnTo>
                    <a:lnTo>
                      <a:pt x="3" y="46"/>
                    </a:lnTo>
                    <a:lnTo>
                      <a:pt x="0" y="54"/>
                    </a:lnTo>
                    <a:lnTo>
                      <a:pt x="0" y="56"/>
                    </a:lnTo>
                    <a:lnTo>
                      <a:pt x="3" y="56"/>
                    </a:lnTo>
                    <a:lnTo>
                      <a:pt x="6" y="54"/>
                    </a:lnTo>
                    <a:lnTo>
                      <a:pt x="8" y="51"/>
                    </a:lnTo>
                    <a:lnTo>
                      <a:pt x="6" y="54"/>
                    </a:lnTo>
                    <a:lnTo>
                      <a:pt x="8" y="54"/>
                    </a:lnTo>
                    <a:lnTo>
                      <a:pt x="3" y="56"/>
                    </a:lnTo>
                    <a:lnTo>
                      <a:pt x="3" y="59"/>
                    </a:lnTo>
                    <a:lnTo>
                      <a:pt x="6" y="62"/>
                    </a:lnTo>
                    <a:lnTo>
                      <a:pt x="6" y="59"/>
                    </a:lnTo>
                    <a:lnTo>
                      <a:pt x="11" y="59"/>
                    </a:lnTo>
                    <a:lnTo>
                      <a:pt x="8" y="62"/>
                    </a:lnTo>
                    <a:lnTo>
                      <a:pt x="11" y="64"/>
                    </a:lnTo>
                    <a:lnTo>
                      <a:pt x="8" y="67"/>
                    </a:lnTo>
                    <a:lnTo>
                      <a:pt x="8" y="75"/>
                    </a:lnTo>
                    <a:lnTo>
                      <a:pt x="8" y="81"/>
                    </a:lnTo>
                    <a:lnTo>
                      <a:pt x="6" y="81"/>
                    </a:lnTo>
                    <a:lnTo>
                      <a:pt x="8" y="83"/>
                    </a:lnTo>
                    <a:lnTo>
                      <a:pt x="11" y="81"/>
                    </a:lnTo>
                    <a:lnTo>
                      <a:pt x="16" y="83"/>
                    </a:lnTo>
                    <a:lnTo>
                      <a:pt x="19" y="83"/>
                    </a:lnTo>
                    <a:lnTo>
                      <a:pt x="24" y="81"/>
                    </a:lnTo>
                    <a:lnTo>
                      <a:pt x="27" y="81"/>
                    </a:lnTo>
                    <a:lnTo>
                      <a:pt x="27" y="81"/>
                    </a:lnTo>
                    <a:lnTo>
                      <a:pt x="27" y="8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7" name="Freeform 1230">
                <a:extLst>
                  <a:ext uri="{FF2B5EF4-FFF2-40B4-BE49-F238E27FC236}">
                    <a16:creationId xmlns:a16="http://schemas.microsoft.com/office/drawing/2014/main" xmlns="" id="{0803DD4E-847C-4073-8720-F0F0752577D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77385" y="4289043"/>
                <a:ext cx="266289" cy="259342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17" y="4"/>
                  </a:cxn>
                  <a:cxn ang="0">
                    <a:pos x="7" y="8"/>
                  </a:cxn>
                  <a:cxn ang="0">
                    <a:pos x="4" y="17"/>
                  </a:cxn>
                  <a:cxn ang="0">
                    <a:pos x="11" y="23"/>
                  </a:cxn>
                  <a:cxn ang="0">
                    <a:pos x="16" y="24"/>
                  </a:cxn>
                  <a:cxn ang="0">
                    <a:pos x="8" y="24"/>
                  </a:cxn>
                  <a:cxn ang="0">
                    <a:pos x="12" y="32"/>
                  </a:cxn>
                  <a:cxn ang="0">
                    <a:pos x="15" y="32"/>
                  </a:cxn>
                  <a:cxn ang="0">
                    <a:pos x="16" y="28"/>
                  </a:cxn>
                  <a:cxn ang="0">
                    <a:pos x="19" y="28"/>
                  </a:cxn>
                  <a:cxn ang="0">
                    <a:pos x="20" y="26"/>
                  </a:cxn>
                  <a:cxn ang="0">
                    <a:pos x="17" y="20"/>
                  </a:cxn>
                  <a:cxn ang="0">
                    <a:pos x="16" y="16"/>
                  </a:cxn>
                  <a:cxn ang="0">
                    <a:pos x="16" y="14"/>
                  </a:cxn>
                  <a:cxn ang="0">
                    <a:pos x="15" y="9"/>
                  </a:cxn>
                  <a:cxn ang="0">
                    <a:pos x="19" y="10"/>
                  </a:cxn>
                  <a:cxn ang="0">
                    <a:pos x="22" y="10"/>
                  </a:cxn>
                  <a:cxn ang="0">
                    <a:pos x="24" y="6"/>
                  </a:cxn>
                  <a:cxn ang="0">
                    <a:pos x="32" y="5"/>
                  </a:cxn>
                  <a:cxn ang="0">
                    <a:pos x="20" y="40"/>
                  </a:cxn>
                  <a:cxn ang="0">
                    <a:pos x="28" y="42"/>
                  </a:cxn>
                  <a:cxn ang="0">
                    <a:pos x="34" y="40"/>
                  </a:cxn>
                  <a:cxn ang="0">
                    <a:pos x="30" y="39"/>
                  </a:cxn>
                  <a:cxn ang="0">
                    <a:pos x="23" y="38"/>
                  </a:cxn>
                  <a:cxn ang="0">
                    <a:pos x="22" y="39"/>
                  </a:cxn>
                  <a:cxn ang="0">
                    <a:pos x="0" y="15"/>
                  </a:cxn>
                  <a:cxn ang="0">
                    <a:pos x="6" y="20"/>
                  </a:cxn>
                  <a:cxn ang="0">
                    <a:pos x="6" y="23"/>
                  </a:cxn>
                  <a:cxn ang="0">
                    <a:pos x="5" y="24"/>
                  </a:cxn>
                  <a:cxn ang="0">
                    <a:pos x="6" y="27"/>
                  </a:cxn>
                  <a:cxn ang="0">
                    <a:pos x="38" y="36"/>
                  </a:cxn>
                  <a:cxn ang="0">
                    <a:pos x="38" y="39"/>
                  </a:cxn>
                  <a:cxn ang="0">
                    <a:pos x="43" y="33"/>
                  </a:cxn>
                  <a:cxn ang="0">
                    <a:pos x="41" y="37"/>
                  </a:cxn>
                  <a:cxn ang="0">
                    <a:pos x="35" y="25"/>
                  </a:cxn>
                  <a:cxn ang="0">
                    <a:pos x="35" y="26"/>
                  </a:cxn>
                  <a:cxn ang="0">
                    <a:pos x="31" y="22"/>
                  </a:cxn>
                  <a:cxn ang="0">
                    <a:pos x="30" y="17"/>
                  </a:cxn>
                  <a:cxn ang="0">
                    <a:pos x="33" y="18"/>
                  </a:cxn>
                  <a:cxn ang="0">
                    <a:pos x="31" y="18"/>
                  </a:cxn>
                  <a:cxn ang="0">
                    <a:pos x="26" y="11"/>
                  </a:cxn>
                  <a:cxn ang="0">
                    <a:pos x="26" y="12"/>
                  </a:cxn>
                  <a:cxn ang="0">
                    <a:pos x="23" y="8"/>
                  </a:cxn>
                  <a:cxn ang="0">
                    <a:pos x="18" y="17"/>
                  </a:cxn>
                  <a:cxn ang="0">
                    <a:pos x="25" y="20"/>
                  </a:cxn>
                  <a:cxn ang="0">
                    <a:pos x="32" y="28"/>
                  </a:cxn>
                  <a:cxn ang="0">
                    <a:pos x="25" y="30"/>
                  </a:cxn>
                  <a:cxn ang="0">
                    <a:pos x="24" y="27"/>
                  </a:cxn>
                  <a:cxn ang="0">
                    <a:pos x="29" y="31"/>
                  </a:cxn>
                  <a:cxn ang="0">
                    <a:pos x="29" y="28"/>
                  </a:cxn>
                  <a:cxn ang="0">
                    <a:pos x="26" y="25"/>
                  </a:cxn>
                  <a:cxn ang="0">
                    <a:pos x="16" y="18"/>
                  </a:cxn>
                  <a:cxn ang="0">
                    <a:pos x="23" y="22"/>
                  </a:cxn>
                  <a:cxn ang="0">
                    <a:pos x="23" y="25"/>
                  </a:cxn>
                  <a:cxn ang="0">
                    <a:pos x="19" y="21"/>
                  </a:cxn>
                  <a:cxn ang="0">
                    <a:pos x="17" y="34"/>
                  </a:cxn>
                  <a:cxn ang="0">
                    <a:pos x="17" y="33"/>
                  </a:cxn>
                </a:cxnLst>
                <a:rect l="0" t="0" r="r" b="b"/>
                <a:pathLst>
                  <a:path w="43" h="42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1" y="6"/>
                      <a:pt x="31" y="6"/>
                      <a:pt x="31" y="6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2" y="0"/>
                      <a:pt x="32" y="0"/>
                      <a:pt x="32" y="0"/>
                    </a:cubicBezTo>
                    <a:close/>
                    <a:moveTo>
                      <a:pt x="21" y="39"/>
                    </a:moveTo>
                    <a:cubicBezTo>
                      <a:pt x="21" y="38"/>
                      <a:pt x="21" y="38"/>
                      <a:pt x="21" y="38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1" y="39"/>
                      <a:pt x="21" y="39"/>
                      <a:pt x="21" y="39"/>
                    </a:cubicBezTo>
                    <a:close/>
                    <a:moveTo>
                      <a:pt x="1" y="14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4"/>
                      <a:pt x="1" y="14"/>
                      <a:pt x="1" y="14"/>
                    </a:cubicBezTo>
                    <a:close/>
                    <a:moveTo>
                      <a:pt x="5" y="21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lose/>
                    <a:moveTo>
                      <a:pt x="5" y="22"/>
                    </a:moveTo>
                    <a:cubicBezTo>
                      <a:pt x="5" y="21"/>
                      <a:pt x="5" y="21"/>
                      <a:pt x="5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5" y="22"/>
                      <a:pt x="5" y="22"/>
                      <a:pt x="5" y="22"/>
                    </a:cubicBezTo>
                    <a:close/>
                    <a:moveTo>
                      <a:pt x="7" y="26"/>
                    </a:moveTo>
                    <a:cubicBezTo>
                      <a:pt x="7" y="26"/>
                      <a:pt x="7" y="26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6"/>
                      <a:pt x="7" y="26"/>
                      <a:pt x="7" y="26"/>
                    </a:cubicBezTo>
                    <a:close/>
                    <a:moveTo>
                      <a:pt x="38" y="37"/>
                    </a:move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lose/>
                    <a:moveTo>
                      <a:pt x="38" y="40"/>
                    </a:move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9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40"/>
                      <a:pt x="38" y="40"/>
                      <a:pt x="38" y="40"/>
                    </a:cubicBezTo>
                    <a:close/>
                    <a:moveTo>
                      <a:pt x="41" y="37"/>
                    </a:move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lose/>
                    <a:moveTo>
                      <a:pt x="34" y="33"/>
                    </a:moveTo>
                    <a:cubicBezTo>
                      <a:pt x="33" y="33"/>
                      <a:pt x="33" y="33"/>
                      <a:pt x="33" y="33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33"/>
                      <a:pt x="34" y="33"/>
                      <a:pt x="34" y="33"/>
                    </a:cubicBezTo>
                    <a:close/>
                    <a:moveTo>
                      <a:pt x="34" y="26"/>
                    </a:move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6"/>
                      <a:pt x="34" y="26"/>
                      <a:pt x="34" y="26"/>
                    </a:cubicBezTo>
                    <a:close/>
                    <a:moveTo>
                      <a:pt x="32" y="21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lose/>
                    <a:moveTo>
                      <a:pt x="31" y="18"/>
                    </a:move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lose/>
                    <a:moveTo>
                      <a:pt x="28" y="9"/>
                    </a:moveTo>
                    <a:cubicBezTo>
                      <a:pt x="28" y="8"/>
                      <a:pt x="28" y="8"/>
                      <a:pt x="28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9"/>
                      <a:pt x="28" y="9"/>
                    </a:cubicBezTo>
                    <a:close/>
                    <a:moveTo>
                      <a:pt x="26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6" y="11"/>
                      <a:pt x="26" y="11"/>
                      <a:pt x="26" y="11"/>
                    </a:cubicBezTo>
                    <a:close/>
                    <a:moveTo>
                      <a:pt x="23" y="7"/>
                    </a:move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7"/>
                      <a:pt x="23" y="7"/>
                      <a:pt x="23" y="7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lose/>
                    <a:moveTo>
                      <a:pt x="18" y="17"/>
                    </a:moveTo>
                    <a:cubicBezTo>
                      <a:pt x="18" y="17"/>
                      <a:pt x="18" y="17"/>
                      <a:pt x="18" y="17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7"/>
                      <a:pt x="18" y="17"/>
                      <a:pt x="18" y="17"/>
                    </a:cubicBezTo>
                    <a:close/>
                    <a:moveTo>
                      <a:pt x="24" y="18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  <a:moveTo>
                      <a:pt x="32" y="28"/>
                    </a:move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2" y="28"/>
                      <a:pt x="32" y="28"/>
                      <a:pt x="32" y="28"/>
                    </a:cubicBezTo>
                    <a:close/>
                    <a:moveTo>
                      <a:pt x="24" y="33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4" y="33"/>
                      <a:pt x="24" y="33"/>
                      <a:pt x="24" y="33"/>
                    </a:cubicBezTo>
                    <a:close/>
                    <a:moveTo>
                      <a:pt x="24" y="30"/>
                    </a:move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4" y="30"/>
                      <a:pt x="24" y="30"/>
                      <a:pt x="24" y="30"/>
                    </a:cubicBezTo>
                    <a:close/>
                    <a:moveTo>
                      <a:pt x="24" y="29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9"/>
                      <a:pt x="24" y="29"/>
                    </a:cubicBezTo>
                    <a:close/>
                    <a:moveTo>
                      <a:pt x="23" y="28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3" y="28"/>
                      <a:pt x="23" y="28"/>
                      <a:pt x="23" y="28"/>
                    </a:cubicBezTo>
                    <a:close/>
                    <a:moveTo>
                      <a:pt x="28" y="31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1"/>
                      <a:pt x="28" y="31"/>
                      <a:pt x="28" y="31"/>
                    </a:cubicBezTo>
                    <a:close/>
                    <a:moveTo>
                      <a:pt x="29" y="31"/>
                    </a:moveTo>
                    <a:cubicBezTo>
                      <a:pt x="29" y="30"/>
                      <a:pt x="29" y="30"/>
                      <a:pt x="29" y="30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1"/>
                    </a:cubicBezTo>
                    <a:close/>
                    <a:moveTo>
                      <a:pt x="29" y="28"/>
                    </a:move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lose/>
                    <a:moveTo>
                      <a:pt x="27" y="27"/>
                    </a:move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7" y="27"/>
                      <a:pt x="27" y="27"/>
                      <a:pt x="27" y="27"/>
                    </a:cubicBezTo>
                    <a:close/>
                    <a:moveTo>
                      <a:pt x="25" y="25"/>
                    </a:move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5" y="25"/>
                      <a:pt x="25" y="25"/>
                    </a:cubicBezTo>
                    <a:close/>
                    <a:moveTo>
                      <a:pt x="16" y="19"/>
                    </a:moveTo>
                    <a:cubicBezTo>
                      <a:pt x="16" y="18"/>
                      <a:pt x="16" y="18"/>
                      <a:pt x="16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lose/>
                    <a:moveTo>
                      <a:pt x="17" y="34"/>
                    </a:moveTo>
                    <a:cubicBezTo>
                      <a:pt x="17" y="34"/>
                      <a:pt x="17" y="34"/>
                      <a:pt x="17" y="34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4"/>
                      <a:pt x="17" y="34"/>
                      <a:pt x="17" y="34"/>
                    </a:cubicBezTo>
                    <a:close/>
                    <a:moveTo>
                      <a:pt x="17" y="33"/>
                    </a:move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8" name="Freeform 1231">
                <a:extLst>
                  <a:ext uri="{FF2B5EF4-FFF2-40B4-BE49-F238E27FC236}">
                    <a16:creationId xmlns:a16="http://schemas.microsoft.com/office/drawing/2014/main" xmlns="" id="{682FEB5B-09A3-4218-AE30-AF16C0670E1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14025" y="4279484"/>
                <a:ext cx="173667" cy="141249"/>
              </a:xfrm>
              <a:custGeom>
                <a:avLst/>
                <a:gdLst/>
                <a:ahLst/>
                <a:cxnLst>
                  <a:cxn ang="0">
                    <a:pos x="3" y="10"/>
                  </a:cxn>
                  <a:cxn ang="0">
                    <a:pos x="13" y="13"/>
                  </a:cxn>
                  <a:cxn ang="0">
                    <a:pos x="24" y="16"/>
                  </a:cxn>
                  <a:cxn ang="0">
                    <a:pos x="24" y="8"/>
                  </a:cxn>
                  <a:cxn ang="0">
                    <a:pos x="22" y="2"/>
                  </a:cxn>
                  <a:cxn ang="0">
                    <a:pos x="32" y="8"/>
                  </a:cxn>
                  <a:cxn ang="0">
                    <a:pos x="40" y="10"/>
                  </a:cxn>
                  <a:cxn ang="0">
                    <a:pos x="43" y="5"/>
                  </a:cxn>
                  <a:cxn ang="0">
                    <a:pos x="51" y="2"/>
                  </a:cxn>
                  <a:cxn ang="0">
                    <a:pos x="56" y="10"/>
                  </a:cxn>
                  <a:cxn ang="0">
                    <a:pos x="62" y="18"/>
                  </a:cxn>
                  <a:cxn ang="0">
                    <a:pos x="67" y="21"/>
                  </a:cxn>
                  <a:cxn ang="0">
                    <a:pos x="73" y="24"/>
                  </a:cxn>
                  <a:cxn ang="0">
                    <a:pos x="73" y="26"/>
                  </a:cxn>
                  <a:cxn ang="0">
                    <a:pos x="67" y="26"/>
                  </a:cxn>
                  <a:cxn ang="0">
                    <a:pos x="65" y="35"/>
                  </a:cxn>
                  <a:cxn ang="0">
                    <a:pos x="62" y="40"/>
                  </a:cxn>
                  <a:cxn ang="0">
                    <a:pos x="65" y="43"/>
                  </a:cxn>
                  <a:cxn ang="0">
                    <a:pos x="62" y="45"/>
                  </a:cxn>
                  <a:cxn ang="0">
                    <a:pos x="62" y="53"/>
                  </a:cxn>
                  <a:cxn ang="0">
                    <a:pos x="62" y="48"/>
                  </a:cxn>
                  <a:cxn ang="0">
                    <a:pos x="59" y="48"/>
                  </a:cxn>
                  <a:cxn ang="0">
                    <a:pos x="59" y="53"/>
                  </a:cxn>
                  <a:cxn ang="0">
                    <a:pos x="59" y="56"/>
                  </a:cxn>
                  <a:cxn ang="0">
                    <a:pos x="59" y="61"/>
                  </a:cxn>
                  <a:cxn ang="0">
                    <a:pos x="54" y="59"/>
                  </a:cxn>
                  <a:cxn ang="0">
                    <a:pos x="48" y="53"/>
                  </a:cxn>
                  <a:cxn ang="0">
                    <a:pos x="48" y="48"/>
                  </a:cxn>
                  <a:cxn ang="0">
                    <a:pos x="51" y="45"/>
                  </a:cxn>
                  <a:cxn ang="0">
                    <a:pos x="48" y="43"/>
                  </a:cxn>
                  <a:cxn ang="0">
                    <a:pos x="46" y="40"/>
                  </a:cxn>
                  <a:cxn ang="0">
                    <a:pos x="43" y="43"/>
                  </a:cxn>
                  <a:cxn ang="0">
                    <a:pos x="38" y="45"/>
                  </a:cxn>
                  <a:cxn ang="0">
                    <a:pos x="35" y="51"/>
                  </a:cxn>
                  <a:cxn ang="0">
                    <a:pos x="32" y="51"/>
                  </a:cxn>
                  <a:cxn ang="0">
                    <a:pos x="30" y="53"/>
                  </a:cxn>
                  <a:cxn ang="0">
                    <a:pos x="27" y="53"/>
                  </a:cxn>
                  <a:cxn ang="0">
                    <a:pos x="27" y="48"/>
                  </a:cxn>
                  <a:cxn ang="0">
                    <a:pos x="30" y="45"/>
                  </a:cxn>
                  <a:cxn ang="0">
                    <a:pos x="22" y="43"/>
                  </a:cxn>
                  <a:cxn ang="0">
                    <a:pos x="13" y="35"/>
                  </a:cxn>
                  <a:cxn ang="0">
                    <a:pos x="16" y="29"/>
                  </a:cxn>
                  <a:cxn ang="0">
                    <a:pos x="11" y="21"/>
                  </a:cxn>
                  <a:cxn ang="0">
                    <a:pos x="8" y="16"/>
                  </a:cxn>
                  <a:cxn ang="0">
                    <a:pos x="3" y="13"/>
                  </a:cxn>
                  <a:cxn ang="0">
                    <a:pos x="24" y="53"/>
                  </a:cxn>
                  <a:cxn ang="0">
                    <a:pos x="13" y="43"/>
                  </a:cxn>
                  <a:cxn ang="0">
                    <a:pos x="11" y="40"/>
                  </a:cxn>
                  <a:cxn ang="0">
                    <a:pos x="5" y="37"/>
                  </a:cxn>
                  <a:cxn ang="0">
                    <a:pos x="0" y="37"/>
                  </a:cxn>
                  <a:cxn ang="0">
                    <a:pos x="3" y="40"/>
                  </a:cxn>
                  <a:cxn ang="0">
                    <a:pos x="5" y="43"/>
                  </a:cxn>
                  <a:cxn ang="0">
                    <a:pos x="5" y="45"/>
                  </a:cxn>
                  <a:cxn ang="0">
                    <a:pos x="13" y="51"/>
                  </a:cxn>
                  <a:cxn ang="0">
                    <a:pos x="19" y="53"/>
                  </a:cxn>
                  <a:cxn ang="0">
                    <a:pos x="24" y="53"/>
                  </a:cxn>
                </a:cxnLst>
                <a:rect l="0" t="0" r="r" b="b"/>
                <a:pathLst>
                  <a:path w="75" h="61">
                    <a:moveTo>
                      <a:pt x="3" y="13"/>
                    </a:moveTo>
                    <a:lnTo>
                      <a:pt x="3" y="10"/>
                    </a:lnTo>
                    <a:lnTo>
                      <a:pt x="5" y="8"/>
                    </a:lnTo>
                    <a:lnTo>
                      <a:pt x="13" y="13"/>
                    </a:lnTo>
                    <a:lnTo>
                      <a:pt x="19" y="13"/>
                    </a:lnTo>
                    <a:lnTo>
                      <a:pt x="24" y="16"/>
                    </a:lnTo>
                    <a:lnTo>
                      <a:pt x="24" y="10"/>
                    </a:lnTo>
                    <a:lnTo>
                      <a:pt x="24" y="8"/>
                    </a:lnTo>
                    <a:lnTo>
                      <a:pt x="19" y="5"/>
                    </a:lnTo>
                    <a:lnTo>
                      <a:pt x="22" y="2"/>
                    </a:lnTo>
                    <a:lnTo>
                      <a:pt x="24" y="2"/>
                    </a:lnTo>
                    <a:lnTo>
                      <a:pt x="32" y="8"/>
                    </a:lnTo>
                    <a:lnTo>
                      <a:pt x="32" y="10"/>
                    </a:lnTo>
                    <a:lnTo>
                      <a:pt x="40" y="10"/>
                    </a:lnTo>
                    <a:lnTo>
                      <a:pt x="40" y="8"/>
                    </a:lnTo>
                    <a:lnTo>
                      <a:pt x="43" y="5"/>
                    </a:lnTo>
                    <a:lnTo>
                      <a:pt x="48" y="0"/>
                    </a:lnTo>
                    <a:lnTo>
                      <a:pt x="51" y="2"/>
                    </a:lnTo>
                    <a:lnTo>
                      <a:pt x="56" y="8"/>
                    </a:lnTo>
                    <a:lnTo>
                      <a:pt x="56" y="10"/>
                    </a:lnTo>
                    <a:lnTo>
                      <a:pt x="59" y="13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7" y="21"/>
                    </a:lnTo>
                    <a:lnTo>
                      <a:pt x="70" y="21"/>
                    </a:lnTo>
                    <a:lnTo>
                      <a:pt x="73" y="24"/>
                    </a:lnTo>
                    <a:lnTo>
                      <a:pt x="75" y="26"/>
                    </a:lnTo>
                    <a:lnTo>
                      <a:pt x="73" y="26"/>
                    </a:lnTo>
                    <a:lnTo>
                      <a:pt x="70" y="26"/>
                    </a:lnTo>
                    <a:lnTo>
                      <a:pt x="67" y="26"/>
                    </a:lnTo>
                    <a:lnTo>
                      <a:pt x="65" y="32"/>
                    </a:lnTo>
                    <a:lnTo>
                      <a:pt x="65" y="35"/>
                    </a:lnTo>
                    <a:lnTo>
                      <a:pt x="65" y="37"/>
                    </a:lnTo>
                    <a:lnTo>
                      <a:pt x="62" y="40"/>
                    </a:lnTo>
                    <a:lnTo>
                      <a:pt x="62" y="43"/>
                    </a:lnTo>
                    <a:lnTo>
                      <a:pt x="65" y="43"/>
                    </a:lnTo>
                    <a:lnTo>
                      <a:pt x="65" y="45"/>
                    </a:lnTo>
                    <a:lnTo>
                      <a:pt x="62" y="45"/>
                    </a:lnTo>
                    <a:lnTo>
                      <a:pt x="62" y="51"/>
                    </a:lnTo>
                    <a:lnTo>
                      <a:pt x="62" y="53"/>
                    </a:lnTo>
                    <a:lnTo>
                      <a:pt x="62" y="51"/>
                    </a:lnTo>
                    <a:lnTo>
                      <a:pt x="62" y="48"/>
                    </a:lnTo>
                    <a:lnTo>
                      <a:pt x="59" y="45"/>
                    </a:lnTo>
                    <a:lnTo>
                      <a:pt x="59" y="48"/>
                    </a:lnTo>
                    <a:lnTo>
                      <a:pt x="59" y="48"/>
                    </a:lnTo>
                    <a:lnTo>
                      <a:pt x="59" y="53"/>
                    </a:lnTo>
                    <a:lnTo>
                      <a:pt x="59" y="53"/>
                    </a:lnTo>
                    <a:lnTo>
                      <a:pt x="59" y="56"/>
                    </a:lnTo>
                    <a:lnTo>
                      <a:pt x="59" y="61"/>
                    </a:lnTo>
                    <a:lnTo>
                      <a:pt x="59" y="61"/>
                    </a:lnTo>
                    <a:lnTo>
                      <a:pt x="56" y="61"/>
                    </a:lnTo>
                    <a:lnTo>
                      <a:pt x="54" y="59"/>
                    </a:lnTo>
                    <a:lnTo>
                      <a:pt x="54" y="59"/>
                    </a:lnTo>
                    <a:lnTo>
                      <a:pt x="48" y="53"/>
                    </a:lnTo>
                    <a:lnTo>
                      <a:pt x="54" y="51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1" y="45"/>
                    </a:lnTo>
                    <a:lnTo>
                      <a:pt x="48" y="45"/>
                    </a:lnTo>
                    <a:lnTo>
                      <a:pt x="48" y="43"/>
                    </a:lnTo>
                    <a:lnTo>
                      <a:pt x="46" y="43"/>
                    </a:lnTo>
                    <a:lnTo>
                      <a:pt x="46" y="40"/>
                    </a:lnTo>
                    <a:lnTo>
                      <a:pt x="43" y="40"/>
                    </a:lnTo>
                    <a:lnTo>
                      <a:pt x="43" y="43"/>
                    </a:lnTo>
                    <a:lnTo>
                      <a:pt x="40" y="43"/>
                    </a:lnTo>
                    <a:lnTo>
                      <a:pt x="38" y="45"/>
                    </a:lnTo>
                    <a:lnTo>
                      <a:pt x="38" y="45"/>
                    </a:lnTo>
                    <a:lnTo>
                      <a:pt x="35" y="51"/>
                    </a:lnTo>
                    <a:lnTo>
                      <a:pt x="32" y="51"/>
                    </a:lnTo>
                    <a:lnTo>
                      <a:pt x="32" y="51"/>
                    </a:lnTo>
                    <a:lnTo>
                      <a:pt x="32" y="53"/>
                    </a:lnTo>
                    <a:lnTo>
                      <a:pt x="30" y="53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7" y="51"/>
                    </a:lnTo>
                    <a:lnTo>
                      <a:pt x="27" y="48"/>
                    </a:lnTo>
                    <a:lnTo>
                      <a:pt x="27" y="45"/>
                    </a:lnTo>
                    <a:lnTo>
                      <a:pt x="30" y="45"/>
                    </a:lnTo>
                    <a:lnTo>
                      <a:pt x="27" y="43"/>
                    </a:lnTo>
                    <a:lnTo>
                      <a:pt x="22" y="43"/>
                    </a:lnTo>
                    <a:lnTo>
                      <a:pt x="16" y="37"/>
                    </a:lnTo>
                    <a:lnTo>
                      <a:pt x="13" y="35"/>
                    </a:lnTo>
                    <a:lnTo>
                      <a:pt x="16" y="32"/>
                    </a:lnTo>
                    <a:lnTo>
                      <a:pt x="16" y="29"/>
                    </a:lnTo>
                    <a:lnTo>
                      <a:pt x="11" y="24"/>
                    </a:lnTo>
                    <a:lnTo>
                      <a:pt x="11" y="21"/>
                    </a:lnTo>
                    <a:lnTo>
                      <a:pt x="11" y="18"/>
                    </a:lnTo>
                    <a:lnTo>
                      <a:pt x="8" y="16"/>
                    </a:lnTo>
                    <a:lnTo>
                      <a:pt x="3" y="16"/>
                    </a:lnTo>
                    <a:lnTo>
                      <a:pt x="3" y="13"/>
                    </a:lnTo>
                    <a:lnTo>
                      <a:pt x="3" y="13"/>
                    </a:lnTo>
                    <a:close/>
                    <a:moveTo>
                      <a:pt x="24" y="53"/>
                    </a:moveTo>
                    <a:lnTo>
                      <a:pt x="19" y="45"/>
                    </a:lnTo>
                    <a:lnTo>
                      <a:pt x="13" y="43"/>
                    </a:lnTo>
                    <a:lnTo>
                      <a:pt x="13" y="40"/>
                    </a:lnTo>
                    <a:lnTo>
                      <a:pt x="11" y="40"/>
                    </a:lnTo>
                    <a:lnTo>
                      <a:pt x="8" y="40"/>
                    </a:lnTo>
                    <a:lnTo>
                      <a:pt x="5" y="37"/>
                    </a:lnTo>
                    <a:lnTo>
                      <a:pt x="3" y="37"/>
                    </a:lnTo>
                    <a:lnTo>
                      <a:pt x="0" y="37"/>
                    </a:lnTo>
                    <a:lnTo>
                      <a:pt x="0" y="40"/>
                    </a:lnTo>
                    <a:lnTo>
                      <a:pt x="3" y="40"/>
                    </a:lnTo>
                    <a:lnTo>
                      <a:pt x="3" y="43"/>
                    </a:lnTo>
                    <a:lnTo>
                      <a:pt x="5" y="43"/>
                    </a:lnTo>
                    <a:lnTo>
                      <a:pt x="5" y="43"/>
                    </a:lnTo>
                    <a:lnTo>
                      <a:pt x="5" y="45"/>
                    </a:lnTo>
                    <a:lnTo>
                      <a:pt x="11" y="48"/>
                    </a:lnTo>
                    <a:lnTo>
                      <a:pt x="13" y="51"/>
                    </a:lnTo>
                    <a:lnTo>
                      <a:pt x="16" y="53"/>
                    </a:lnTo>
                    <a:lnTo>
                      <a:pt x="19" y="53"/>
                    </a:lnTo>
                    <a:lnTo>
                      <a:pt x="24" y="56"/>
                    </a:lnTo>
                    <a:lnTo>
                      <a:pt x="24" y="5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9" name="Freeform 1232">
                <a:extLst>
                  <a:ext uri="{FF2B5EF4-FFF2-40B4-BE49-F238E27FC236}">
                    <a16:creationId xmlns:a16="http://schemas.microsoft.com/office/drawing/2014/main" xmlns="" id="{5722081A-6140-437C-8C45-9E10A3175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1414" y="4363141"/>
                <a:ext cx="639090" cy="516369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24" y="13"/>
                  </a:cxn>
                  <a:cxn ang="0">
                    <a:pos x="35" y="13"/>
                  </a:cxn>
                  <a:cxn ang="0">
                    <a:pos x="43" y="5"/>
                  </a:cxn>
                  <a:cxn ang="0">
                    <a:pos x="51" y="0"/>
                  </a:cxn>
                  <a:cxn ang="0">
                    <a:pos x="53" y="8"/>
                  </a:cxn>
                  <a:cxn ang="0">
                    <a:pos x="59" y="19"/>
                  </a:cxn>
                  <a:cxn ang="0">
                    <a:pos x="67" y="24"/>
                  </a:cxn>
                  <a:cxn ang="0">
                    <a:pos x="72" y="35"/>
                  </a:cxn>
                  <a:cxn ang="0">
                    <a:pos x="86" y="38"/>
                  </a:cxn>
                  <a:cxn ang="0">
                    <a:pos x="107" y="48"/>
                  </a:cxn>
                  <a:cxn ang="0">
                    <a:pos x="137" y="46"/>
                  </a:cxn>
                  <a:cxn ang="0">
                    <a:pos x="145" y="35"/>
                  </a:cxn>
                  <a:cxn ang="0">
                    <a:pos x="161" y="21"/>
                  </a:cxn>
                  <a:cxn ang="0">
                    <a:pos x="174" y="19"/>
                  </a:cxn>
                  <a:cxn ang="0">
                    <a:pos x="196" y="29"/>
                  </a:cxn>
                  <a:cxn ang="0">
                    <a:pos x="209" y="35"/>
                  </a:cxn>
                  <a:cxn ang="0">
                    <a:pos x="231" y="51"/>
                  </a:cxn>
                  <a:cxn ang="0">
                    <a:pos x="233" y="64"/>
                  </a:cxn>
                  <a:cxn ang="0">
                    <a:pos x="233" y="72"/>
                  </a:cxn>
                  <a:cxn ang="0">
                    <a:pos x="228" y="83"/>
                  </a:cxn>
                  <a:cxn ang="0">
                    <a:pos x="236" y="91"/>
                  </a:cxn>
                  <a:cxn ang="0">
                    <a:pos x="236" y="115"/>
                  </a:cxn>
                  <a:cxn ang="0">
                    <a:pos x="249" y="132"/>
                  </a:cxn>
                  <a:cxn ang="0">
                    <a:pos x="249" y="166"/>
                  </a:cxn>
                  <a:cxn ang="0">
                    <a:pos x="263" y="175"/>
                  </a:cxn>
                  <a:cxn ang="0">
                    <a:pos x="268" y="188"/>
                  </a:cxn>
                  <a:cxn ang="0">
                    <a:pos x="276" y="199"/>
                  </a:cxn>
                  <a:cxn ang="0">
                    <a:pos x="257" y="204"/>
                  </a:cxn>
                  <a:cxn ang="0">
                    <a:pos x="257" y="220"/>
                  </a:cxn>
                  <a:cxn ang="0">
                    <a:pos x="247" y="220"/>
                  </a:cxn>
                  <a:cxn ang="0">
                    <a:pos x="239" y="218"/>
                  </a:cxn>
                  <a:cxn ang="0">
                    <a:pos x="220" y="218"/>
                  </a:cxn>
                  <a:cxn ang="0">
                    <a:pos x="206" y="215"/>
                  </a:cxn>
                  <a:cxn ang="0">
                    <a:pos x="193" y="204"/>
                  </a:cxn>
                  <a:cxn ang="0">
                    <a:pos x="188" y="193"/>
                  </a:cxn>
                  <a:cxn ang="0">
                    <a:pos x="174" y="193"/>
                  </a:cxn>
                  <a:cxn ang="0">
                    <a:pos x="153" y="199"/>
                  </a:cxn>
                  <a:cxn ang="0">
                    <a:pos x="139" y="193"/>
                  </a:cxn>
                  <a:cxn ang="0">
                    <a:pos x="131" y="185"/>
                  </a:cxn>
                  <a:cxn ang="0">
                    <a:pos x="115" y="183"/>
                  </a:cxn>
                  <a:cxn ang="0">
                    <a:pos x="104" y="169"/>
                  </a:cxn>
                  <a:cxn ang="0">
                    <a:pos x="104" y="166"/>
                  </a:cxn>
                  <a:cxn ang="0">
                    <a:pos x="94" y="148"/>
                  </a:cxn>
                  <a:cxn ang="0">
                    <a:pos x="86" y="148"/>
                  </a:cxn>
                  <a:cxn ang="0">
                    <a:pos x="80" y="145"/>
                  </a:cxn>
                  <a:cxn ang="0">
                    <a:pos x="78" y="150"/>
                  </a:cxn>
                  <a:cxn ang="0">
                    <a:pos x="70" y="145"/>
                  </a:cxn>
                  <a:cxn ang="0">
                    <a:pos x="61" y="129"/>
                  </a:cxn>
                  <a:cxn ang="0">
                    <a:pos x="56" y="113"/>
                  </a:cxn>
                  <a:cxn ang="0">
                    <a:pos x="37" y="105"/>
                  </a:cxn>
                  <a:cxn ang="0">
                    <a:pos x="35" y="94"/>
                  </a:cxn>
                  <a:cxn ang="0">
                    <a:pos x="29" y="89"/>
                  </a:cxn>
                  <a:cxn ang="0">
                    <a:pos x="32" y="75"/>
                  </a:cxn>
                  <a:cxn ang="0">
                    <a:pos x="32" y="67"/>
                  </a:cxn>
                  <a:cxn ang="0">
                    <a:pos x="35" y="62"/>
                  </a:cxn>
                  <a:cxn ang="0">
                    <a:pos x="21" y="59"/>
                  </a:cxn>
                  <a:cxn ang="0">
                    <a:pos x="16" y="48"/>
                  </a:cxn>
                  <a:cxn ang="0">
                    <a:pos x="10" y="38"/>
                  </a:cxn>
                  <a:cxn ang="0">
                    <a:pos x="5" y="21"/>
                  </a:cxn>
                  <a:cxn ang="0">
                    <a:pos x="2" y="8"/>
                  </a:cxn>
                  <a:cxn ang="0">
                    <a:pos x="5" y="0"/>
                  </a:cxn>
                </a:cxnLst>
                <a:rect l="0" t="0" r="r" b="b"/>
                <a:pathLst>
                  <a:path w="276" h="223">
                    <a:moveTo>
                      <a:pt x="5" y="0"/>
                    </a:moveTo>
                    <a:lnTo>
                      <a:pt x="8" y="0"/>
                    </a:lnTo>
                    <a:lnTo>
                      <a:pt x="8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6" y="8"/>
                    </a:lnTo>
                    <a:lnTo>
                      <a:pt x="18" y="11"/>
                    </a:lnTo>
                    <a:lnTo>
                      <a:pt x="21" y="13"/>
                    </a:lnTo>
                    <a:lnTo>
                      <a:pt x="24" y="13"/>
                    </a:lnTo>
                    <a:lnTo>
                      <a:pt x="29" y="16"/>
                    </a:lnTo>
                    <a:lnTo>
                      <a:pt x="29" y="13"/>
                    </a:lnTo>
                    <a:lnTo>
                      <a:pt x="29" y="13"/>
                    </a:lnTo>
                    <a:lnTo>
                      <a:pt x="32" y="13"/>
                    </a:lnTo>
                    <a:lnTo>
                      <a:pt x="35" y="13"/>
                    </a:lnTo>
                    <a:lnTo>
                      <a:pt x="37" y="13"/>
                    </a:lnTo>
                    <a:lnTo>
                      <a:pt x="37" y="11"/>
                    </a:lnTo>
                    <a:lnTo>
                      <a:pt x="37" y="11"/>
                    </a:lnTo>
                    <a:lnTo>
                      <a:pt x="40" y="11"/>
                    </a:lnTo>
                    <a:lnTo>
                      <a:pt x="43" y="5"/>
                    </a:lnTo>
                    <a:lnTo>
                      <a:pt x="43" y="5"/>
                    </a:lnTo>
                    <a:lnTo>
                      <a:pt x="45" y="3"/>
                    </a:lnTo>
                    <a:lnTo>
                      <a:pt x="48" y="3"/>
                    </a:lnTo>
                    <a:lnTo>
                      <a:pt x="48" y="0"/>
                    </a:lnTo>
                    <a:lnTo>
                      <a:pt x="51" y="0"/>
                    </a:lnTo>
                    <a:lnTo>
                      <a:pt x="51" y="3"/>
                    </a:lnTo>
                    <a:lnTo>
                      <a:pt x="53" y="3"/>
                    </a:lnTo>
                    <a:lnTo>
                      <a:pt x="53" y="5"/>
                    </a:lnTo>
                    <a:lnTo>
                      <a:pt x="56" y="5"/>
                    </a:lnTo>
                    <a:lnTo>
                      <a:pt x="53" y="8"/>
                    </a:lnTo>
                    <a:lnTo>
                      <a:pt x="53" y="8"/>
                    </a:lnTo>
                    <a:lnTo>
                      <a:pt x="59" y="11"/>
                    </a:lnTo>
                    <a:lnTo>
                      <a:pt x="53" y="13"/>
                    </a:lnTo>
                    <a:lnTo>
                      <a:pt x="59" y="19"/>
                    </a:lnTo>
                    <a:lnTo>
                      <a:pt x="59" y="19"/>
                    </a:lnTo>
                    <a:lnTo>
                      <a:pt x="61" y="21"/>
                    </a:lnTo>
                    <a:lnTo>
                      <a:pt x="64" y="21"/>
                    </a:lnTo>
                    <a:lnTo>
                      <a:pt x="64" y="21"/>
                    </a:lnTo>
                    <a:lnTo>
                      <a:pt x="64" y="21"/>
                    </a:lnTo>
                    <a:lnTo>
                      <a:pt x="67" y="24"/>
                    </a:lnTo>
                    <a:lnTo>
                      <a:pt x="67" y="27"/>
                    </a:lnTo>
                    <a:lnTo>
                      <a:pt x="67" y="32"/>
                    </a:lnTo>
                    <a:lnTo>
                      <a:pt x="67" y="32"/>
                    </a:lnTo>
                    <a:lnTo>
                      <a:pt x="70" y="32"/>
                    </a:lnTo>
                    <a:lnTo>
                      <a:pt x="72" y="35"/>
                    </a:lnTo>
                    <a:lnTo>
                      <a:pt x="75" y="35"/>
                    </a:lnTo>
                    <a:lnTo>
                      <a:pt x="78" y="38"/>
                    </a:lnTo>
                    <a:lnTo>
                      <a:pt x="80" y="35"/>
                    </a:lnTo>
                    <a:lnTo>
                      <a:pt x="83" y="38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8" y="43"/>
                    </a:lnTo>
                    <a:lnTo>
                      <a:pt x="94" y="46"/>
                    </a:lnTo>
                    <a:lnTo>
                      <a:pt x="99" y="46"/>
                    </a:lnTo>
                    <a:lnTo>
                      <a:pt x="107" y="48"/>
                    </a:lnTo>
                    <a:lnTo>
                      <a:pt x="110" y="48"/>
                    </a:lnTo>
                    <a:lnTo>
                      <a:pt x="121" y="46"/>
                    </a:lnTo>
                    <a:lnTo>
                      <a:pt x="126" y="46"/>
                    </a:lnTo>
                    <a:lnTo>
                      <a:pt x="134" y="46"/>
                    </a:lnTo>
                    <a:lnTo>
                      <a:pt x="137" y="46"/>
                    </a:lnTo>
                    <a:lnTo>
                      <a:pt x="137" y="43"/>
                    </a:lnTo>
                    <a:lnTo>
                      <a:pt x="137" y="40"/>
                    </a:lnTo>
                    <a:lnTo>
                      <a:pt x="134" y="35"/>
                    </a:lnTo>
                    <a:lnTo>
                      <a:pt x="137" y="35"/>
                    </a:lnTo>
                    <a:lnTo>
                      <a:pt x="145" y="35"/>
                    </a:lnTo>
                    <a:lnTo>
                      <a:pt x="145" y="29"/>
                    </a:lnTo>
                    <a:lnTo>
                      <a:pt x="147" y="27"/>
                    </a:lnTo>
                    <a:lnTo>
                      <a:pt x="150" y="27"/>
                    </a:lnTo>
                    <a:lnTo>
                      <a:pt x="155" y="24"/>
                    </a:lnTo>
                    <a:lnTo>
                      <a:pt x="161" y="21"/>
                    </a:lnTo>
                    <a:lnTo>
                      <a:pt x="166" y="24"/>
                    </a:lnTo>
                    <a:lnTo>
                      <a:pt x="166" y="19"/>
                    </a:lnTo>
                    <a:lnTo>
                      <a:pt x="169" y="19"/>
                    </a:lnTo>
                    <a:lnTo>
                      <a:pt x="172" y="21"/>
                    </a:lnTo>
                    <a:lnTo>
                      <a:pt x="174" y="19"/>
                    </a:lnTo>
                    <a:lnTo>
                      <a:pt x="180" y="24"/>
                    </a:lnTo>
                    <a:lnTo>
                      <a:pt x="185" y="24"/>
                    </a:lnTo>
                    <a:lnTo>
                      <a:pt x="193" y="29"/>
                    </a:lnTo>
                    <a:lnTo>
                      <a:pt x="193" y="29"/>
                    </a:lnTo>
                    <a:lnTo>
                      <a:pt x="196" y="29"/>
                    </a:lnTo>
                    <a:lnTo>
                      <a:pt x="201" y="29"/>
                    </a:lnTo>
                    <a:lnTo>
                      <a:pt x="204" y="32"/>
                    </a:lnTo>
                    <a:lnTo>
                      <a:pt x="206" y="35"/>
                    </a:lnTo>
                    <a:lnTo>
                      <a:pt x="206" y="38"/>
                    </a:lnTo>
                    <a:lnTo>
                      <a:pt x="209" y="35"/>
                    </a:lnTo>
                    <a:lnTo>
                      <a:pt x="215" y="38"/>
                    </a:lnTo>
                    <a:lnTo>
                      <a:pt x="220" y="46"/>
                    </a:lnTo>
                    <a:lnTo>
                      <a:pt x="225" y="46"/>
                    </a:lnTo>
                    <a:lnTo>
                      <a:pt x="231" y="46"/>
                    </a:lnTo>
                    <a:lnTo>
                      <a:pt x="231" y="51"/>
                    </a:lnTo>
                    <a:lnTo>
                      <a:pt x="231" y="51"/>
                    </a:lnTo>
                    <a:lnTo>
                      <a:pt x="231" y="56"/>
                    </a:lnTo>
                    <a:lnTo>
                      <a:pt x="231" y="56"/>
                    </a:lnTo>
                    <a:lnTo>
                      <a:pt x="233" y="59"/>
                    </a:lnTo>
                    <a:lnTo>
                      <a:pt x="233" y="64"/>
                    </a:lnTo>
                    <a:lnTo>
                      <a:pt x="233" y="64"/>
                    </a:lnTo>
                    <a:lnTo>
                      <a:pt x="231" y="67"/>
                    </a:lnTo>
                    <a:lnTo>
                      <a:pt x="233" y="70"/>
                    </a:lnTo>
                    <a:lnTo>
                      <a:pt x="233" y="70"/>
                    </a:lnTo>
                    <a:lnTo>
                      <a:pt x="233" y="72"/>
                    </a:lnTo>
                    <a:lnTo>
                      <a:pt x="231" y="75"/>
                    </a:lnTo>
                    <a:lnTo>
                      <a:pt x="228" y="75"/>
                    </a:lnTo>
                    <a:lnTo>
                      <a:pt x="228" y="78"/>
                    </a:lnTo>
                    <a:lnTo>
                      <a:pt x="231" y="80"/>
                    </a:lnTo>
                    <a:lnTo>
                      <a:pt x="228" y="83"/>
                    </a:lnTo>
                    <a:lnTo>
                      <a:pt x="228" y="83"/>
                    </a:lnTo>
                    <a:lnTo>
                      <a:pt x="228" y="89"/>
                    </a:lnTo>
                    <a:lnTo>
                      <a:pt x="228" y="91"/>
                    </a:lnTo>
                    <a:lnTo>
                      <a:pt x="233" y="91"/>
                    </a:lnTo>
                    <a:lnTo>
                      <a:pt x="236" y="91"/>
                    </a:lnTo>
                    <a:lnTo>
                      <a:pt x="231" y="97"/>
                    </a:lnTo>
                    <a:lnTo>
                      <a:pt x="231" y="102"/>
                    </a:lnTo>
                    <a:lnTo>
                      <a:pt x="233" y="107"/>
                    </a:lnTo>
                    <a:lnTo>
                      <a:pt x="236" y="115"/>
                    </a:lnTo>
                    <a:lnTo>
                      <a:pt x="236" y="115"/>
                    </a:lnTo>
                    <a:lnTo>
                      <a:pt x="236" y="118"/>
                    </a:lnTo>
                    <a:lnTo>
                      <a:pt x="236" y="123"/>
                    </a:lnTo>
                    <a:lnTo>
                      <a:pt x="249" y="123"/>
                    </a:lnTo>
                    <a:lnTo>
                      <a:pt x="249" y="129"/>
                    </a:lnTo>
                    <a:lnTo>
                      <a:pt x="249" y="132"/>
                    </a:lnTo>
                    <a:lnTo>
                      <a:pt x="252" y="137"/>
                    </a:lnTo>
                    <a:lnTo>
                      <a:pt x="249" y="140"/>
                    </a:lnTo>
                    <a:lnTo>
                      <a:pt x="241" y="153"/>
                    </a:lnTo>
                    <a:lnTo>
                      <a:pt x="247" y="161"/>
                    </a:lnTo>
                    <a:lnTo>
                      <a:pt x="249" y="166"/>
                    </a:lnTo>
                    <a:lnTo>
                      <a:pt x="252" y="169"/>
                    </a:lnTo>
                    <a:lnTo>
                      <a:pt x="255" y="172"/>
                    </a:lnTo>
                    <a:lnTo>
                      <a:pt x="257" y="172"/>
                    </a:lnTo>
                    <a:lnTo>
                      <a:pt x="260" y="172"/>
                    </a:lnTo>
                    <a:lnTo>
                      <a:pt x="263" y="175"/>
                    </a:lnTo>
                    <a:lnTo>
                      <a:pt x="266" y="175"/>
                    </a:lnTo>
                    <a:lnTo>
                      <a:pt x="268" y="175"/>
                    </a:lnTo>
                    <a:lnTo>
                      <a:pt x="268" y="180"/>
                    </a:lnTo>
                    <a:lnTo>
                      <a:pt x="268" y="183"/>
                    </a:lnTo>
                    <a:lnTo>
                      <a:pt x="268" y="188"/>
                    </a:lnTo>
                    <a:lnTo>
                      <a:pt x="271" y="191"/>
                    </a:lnTo>
                    <a:lnTo>
                      <a:pt x="274" y="188"/>
                    </a:lnTo>
                    <a:lnTo>
                      <a:pt x="276" y="191"/>
                    </a:lnTo>
                    <a:lnTo>
                      <a:pt x="276" y="196"/>
                    </a:lnTo>
                    <a:lnTo>
                      <a:pt x="276" y="199"/>
                    </a:lnTo>
                    <a:lnTo>
                      <a:pt x="271" y="196"/>
                    </a:lnTo>
                    <a:lnTo>
                      <a:pt x="266" y="199"/>
                    </a:lnTo>
                    <a:lnTo>
                      <a:pt x="263" y="201"/>
                    </a:lnTo>
                    <a:lnTo>
                      <a:pt x="260" y="201"/>
                    </a:lnTo>
                    <a:lnTo>
                      <a:pt x="257" y="204"/>
                    </a:lnTo>
                    <a:lnTo>
                      <a:pt x="260" y="207"/>
                    </a:lnTo>
                    <a:lnTo>
                      <a:pt x="257" y="209"/>
                    </a:lnTo>
                    <a:lnTo>
                      <a:pt x="257" y="215"/>
                    </a:lnTo>
                    <a:lnTo>
                      <a:pt x="257" y="218"/>
                    </a:lnTo>
                    <a:lnTo>
                      <a:pt x="257" y="220"/>
                    </a:lnTo>
                    <a:lnTo>
                      <a:pt x="257" y="220"/>
                    </a:lnTo>
                    <a:lnTo>
                      <a:pt x="257" y="223"/>
                    </a:lnTo>
                    <a:lnTo>
                      <a:pt x="255" y="223"/>
                    </a:lnTo>
                    <a:lnTo>
                      <a:pt x="249" y="220"/>
                    </a:lnTo>
                    <a:lnTo>
                      <a:pt x="247" y="220"/>
                    </a:lnTo>
                    <a:lnTo>
                      <a:pt x="244" y="218"/>
                    </a:lnTo>
                    <a:lnTo>
                      <a:pt x="244" y="218"/>
                    </a:lnTo>
                    <a:lnTo>
                      <a:pt x="244" y="220"/>
                    </a:lnTo>
                    <a:lnTo>
                      <a:pt x="241" y="220"/>
                    </a:lnTo>
                    <a:lnTo>
                      <a:pt x="239" y="218"/>
                    </a:lnTo>
                    <a:lnTo>
                      <a:pt x="239" y="220"/>
                    </a:lnTo>
                    <a:lnTo>
                      <a:pt x="236" y="218"/>
                    </a:lnTo>
                    <a:lnTo>
                      <a:pt x="231" y="218"/>
                    </a:lnTo>
                    <a:lnTo>
                      <a:pt x="225" y="218"/>
                    </a:lnTo>
                    <a:lnTo>
                      <a:pt x="220" y="218"/>
                    </a:lnTo>
                    <a:lnTo>
                      <a:pt x="215" y="212"/>
                    </a:lnTo>
                    <a:lnTo>
                      <a:pt x="215" y="212"/>
                    </a:lnTo>
                    <a:lnTo>
                      <a:pt x="212" y="215"/>
                    </a:lnTo>
                    <a:lnTo>
                      <a:pt x="209" y="215"/>
                    </a:lnTo>
                    <a:lnTo>
                      <a:pt x="206" y="215"/>
                    </a:lnTo>
                    <a:lnTo>
                      <a:pt x="198" y="215"/>
                    </a:lnTo>
                    <a:lnTo>
                      <a:pt x="198" y="212"/>
                    </a:lnTo>
                    <a:lnTo>
                      <a:pt x="196" y="212"/>
                    </a:lnTo>
                    <a:lnTo>
                      <a:pt x="196" y="209"/>
                    </a:lnTo>
                    <a:lnTo>
                      <a:pt x="193" y="204"/>
                    </a:lnTo>
                    <a:lnTo>
                      <a:pt x="193" y="199"/>
                    </a:lnTo>
                    <a:lnTo>
                      <a:pt x="190" y="193"/>
                    </a:lnTo>
                    <a:lnTo>
                      <a:pt x="190" y="193"/>
                    </a:lnTo>
                    <a:lnTo>
                      <a:pt x="188" y="193"/>
                    </a:lnTo>
                    <a:lnTo>
                      <a:pt x="188" y="193"/>
                    </a:lnTo>
                    <a:lnTo>
                      <a:pt x="182" y="191"/>
                    </a:lnTo>
                    <a:lnTo>
                      <a:pt x="180" y="193"/>
                    </a:lnTo>
                    <a:lnTo>
                      <a:pt x="177" y="196"/>
                    </a:lnTo>
                    <a:lnTo>
                      <a:pt x="174" y="196"/>
                    </a:lnTo>
                    <a:lnTo>
                      <a:pt x="174" y="193"/>
                    </a:lnTo>
                    <a:lnTo>
                      <a:pt x="174" y="196"/>
                    </a:lnTo>
                    <a:lnTo>
                      <a:pt x="169" y="199"/>
                    </a:lnTo>
                    <a:lnTo>
                      <a:pt x="164" y="204"/>
                    </a:lnTo>
                    <a:lnTo>
                      <a:pt x="158" y="199"/>
                    </a:lnTo>
                    <a:lnTo>
                      <a:pt x="153" y="199"/>
                    </a:lnTo>
                    <a:lnTo>
                      <a:pt x="150" y="199"/>
                    </a:lnTo>
                    <a:lnTo>
                      <a:pt x="150" y="199"/>
                    </a:lnTo>
                    <a:lnTo>
                      <a:pt x="145" y="196"/>
                    </a:lnTo>
                    <a:lnTo>
                      <a:pt x="142" y="196"/>
                    </a:lnTo>
                    <a:lnTo>
                      <a:pt x="139" y="193"/>
                    </a:lnTo>
                    <a:lnTo>
                      <a:pt x="137" y="193"/>
                    </a:lnTo>
                    <a:lnTo>
                      <a:pt x="131" y="188"/>
                    </a:lnTo>
                    <a:lnTo>
                      <a:pt x="134" y="188"/>
                    </a:lnTo>
                    <a:lnTo>
                      <a:pt x="134" y="185"/>
                    </a:lnTo>
                    <a:lnTo>
                      <a:pt x="131" y="185"/>
                    </a:lnTo>
                    <a:lnTo>
                      <a:pt x="131" y="185"/>
                    </a:lnTo>
                    <a:lnTo>
                      <a:pt x="126" y="185"/>
                    </a:lnTo>
                    <a:lnTo>
                      <a:pt x="126" y="183"/>
                    </a:lnTo>
                    <a:lnTo>
                      <a:pt x="121" y="183"/>
                    </a:lnTo>
                    <a:lnTo>
                      <a:pt x="115" y="183"/>
                    </a:lnTo>
                    <a:lnTo>
                      <a:pt x="112" y="180"/>
                    </a:lnTo>
                    <a:lnTo>
                      <a:pt x="110" y="172"/>
                    </a:lnTo>
                    <a:lnTo>
                      <a:pt x="110" y="169"/>
                    </a:lnTo>
                    <a:lnTo>
                      <a:pt x="107" y="169"/>
                    </a:lnTo>
                    <a:lnTo>
                      <a:pt x="104" y="169"/>
                    </a:lnTo>
                    <a:lnTo>
                      <a:pt x="107" y="166"/>
                    </a:lnTo>
                    <a:lnTo>
                      <a:pt x="107" y="169"/>
                    </a:lnTo>
                    <a:lnTo>
                      <a:pt x="107" y="169"/>
                    </a:lnTo>
                    <a:lnTo>
                      <a:pt x="107" y="166"/>
                    </a:lnTo>
                    <a:lnTo>
                      <a:pt x="104" y="166"/>
                    </a:lnTo>
                    <a:lnTo>
                      <a:pt x="102" y="164"/>
                    </a:lnTo>
                    <a:lnTo>
                      <a:pt x="102" y="161"/>
                    </a:lnTo>
                    <a:lnTo>
                      <a:pt x="96" y="156"/>
                    </a:lnTo>
                    <a:lnTo>
                      <a:pt x="96" y="153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88" y="150"/>
                    </a:lnTo>
                    <a:lnTo>
                      <a:pt x="88" y="150"/>
                    </a:lnTo>
                    <a:lnTo>
                      <a:pt x="86" y="148"/>
                    </a:lnTo>
                    <a:lnTo>
                      <a:pt x="86" y="148"/>
                    </a:lnTo>
                    <a:lnTo>
                      <a:pt x="83" y="148"/>
                    </a:lnTo>
                    <a:lnTo>
                      <a:pt x="83" y="145"/>
                    </a:lnTo>
                    <a:lnTo>
                      <a:pt x="83" y="145"/>
                    </a:lnTo>
                    <a:lnTo>
                      <a:pt x="83" y="145"/>
                    </a:lnTo>
                    <a:lnTo>
                      <a:pt x="80" y="145"/>
                    </a:lnTo>
                    <a:lnTo>
                      <a:pt x="78" y="145"/>
                    </a:lnTo>
                    <a:lnTo>
                      <a:pt x="80" y="148"/>
                    </a:lnTo>
                    <a:lnTo>
                      <a:pt x="80" y="150"/>
                    </a:lnTo>
                    <a:lnTo>
                      <a:pt x="80" y="150"/>
                    </a:lnTo>
                    <a:lnTo>
                      <a:pt x="78" y="150"/>
                    </a:lnTo>
                    <a:lnTo>
                      <a:pt x="75" y="148"/>
                    </a:lnTo>
                    <a:lnTo>
                      <a:pt x="75" y="148"/>
                    </a:lnTo>
                    <a:lnTo>
                      <a:pt x="75" y="148"/>
                    </a:lnTo>
                    <a:lnTo>
                      <a:pt x="72" y="148"/>
                    </a:lnTo>
                    <a:lnTo>
                      <a:pt x="70" y="145"/>
                    </a:lnTo>
                    <a:lnTo>
                      <a:pt x="67" y="145"/>
                    </a:lnTo>
                    <a:lnTo>
                      <a:pt x="67" y="137"/>
                    </a:lnTo>
                    <a:lnTo>
                      <a:pt x="61" y="137"/>
                    </a:lnTo>
                    <a:lnTo>
                      <a:pt x="61" y="132"/>
                    </a:lnTo>
                    <a:lnTo>
                      <a:pt x="61" y="129"/>
                    </a:lnTo>
                    <a:lnTo>
                      <a:pt x="64" y="126"/>
                    </a:lnTo>
                    <a:lnTo>
                      <a:pt x="61" y="121"/>
                    </a:lnTo>
                    <a:lnTo>
                      <a:pt x="59" y="118"/>
                    </a:lnTo>
                    <a:lnTo>
                      <a:pt x="56" y="113"/>
                    </a:lnTo>
                    <a:lnTo>
                      <a:pt x="56" y="113"/>
                    </a:lnTo>
                    <a:lnTo>
                      <a:pt x="53" y="113"/>
                    </a:lnTo>
                    <a:lnTo>
                      <a:pt x="43" y="107"/>
                    </a:lnTo>
                    <a:lnTo>
                      <a:pt x="40" y="107"/>
                    </a:lnTo>
                    <a:lnTo>
                      <a:pt x="40" y="107"/>
                    </a:lnTo>
                    <a:lnTo>
                      <a:pt x="37" y="105"/>
                    </a:lnTo>
                    <a:lnTo>
                      <a:pt x="37" y="105"/>
                    </a:lnTo>
                    <a:lnTo>
                      <a:pt x="37" y="102"/>
                    </a:lnTo>
                    <a:lnTo>
                      <a:pt x="37" y="99"/>
                    </a:lnTo>
                    <a:lnTo>
                      <a:pt x="35" y="97"/>
                    </a:lnTo>
                    <a:lnTo>
                      <a:pt x="35" y="94"/>
                    </a:lnTo>
                    <a:lnTo>
                      <a:pt x="32" y="94"/>
                    </a:lnTo>
                    <a:lnTo>
                      <a:pt x="29" y="94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29" y="89"/>
                    </a:lnTo>
                    <a:lnTo>
                      <a:pt x="29" y="89"/>
                    </a:lnTo>
                    <a:lnTo>
                      <a:pt x="29" y="86"/>
                    </a:lnTo>
                    <a:lnTo>
                      <a:pt x="29" y="80"/>
                    </a:lnTo>
                    <a:lnTo>
                      <a:pt x="32" y="80"/>
                    </a:lnTo>
                    <a:lnTo>
                      <a:pt x="32" y="75"/>
                    </a:lnTo>
                    <a:lnTo>
                      <a:pt x="32" y="75"/>
                    </a:lnTo>
                    <a:lnTo>
                      <a:pt x="35" y="75"/>
                    </a:lnTo>
                    <a:lnTo>
                      <a:pt x="35" y="70"/>
                    </a:lnTo>
                    <a:lnTo>
                      <a:pt x="35" y="70"/>
                    </a:lnTo>
                    <a:lnTo>
                      <a:pt x="32" y="67"/>
                    </a:lnTo>
                    <a:lnTo>
                      <a:pt x="35" y="64"/>
                    </a:lnTo>
                    <a:lnTo>
                      <a:pt x="37" y="64"/>
                    </a:lnTo>
                    <a:lnTo>
                      <a:pt x="37" y="64"/>
                    </a:lnTo>
                    <a:lnTo>
                      <a:pt x="37" y="64"/>
                    </a:lnTo>
                    <a:lnTo>
                      <a:pt x="35" y="62"/>
                    </a:lnTo>
                    <a:lnTo>
                      <a:pt x="32" y="62"/>
                    </a:lnTo>
                    <a:lnTo>
                      <a:pt x="29" y="62"/>
                    </a:lnTo>
                    <a:lnTo>
                      <a:pt x="27" y="59"/>
                    </a:lnTo>
                    <a:lnTo>
                      <a:pt x="24" y="59"/>
                    </a:lnTo>
                    <a:lnTo>
                      <a:pt x="21" y="59"/>
                    </a:lnTo>
                    <a:lnTo>
                      <a:pt x="21" y="54"/>
                    </a:lnTo>
                    <a:lnTo>
                      <a:pt x="18" y="54"/>
                    </a:lnTo>
                    <a:lnTo>
                      <a:pt x="16" y="51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13" y="43"/>
                    </a:lnTo>
                    <a:lnTo>
                      <a:pt x="10" y="43"/>
                    </a:lnTo>
                    <a:lnTo>
                      <a:pt x="10" y="43"/>
                    </a:lnTo>
                    <a:lnTo>
                      <a:pt x="13" y="40"/>
                    </a:lnTo>
                    <a:lnTo>
                      <a:pt x="10" y="38"/>
                    </a:lnTo>
                    <a:lnTo>
                      <a:pt x="8" y="32"/>
                    </a:lnTo>
                    <a:lnTo>
                      <a:pt x="5" y="32"/>
                    </a:lnTo>
                    <a:lnTo>
                      <a:pt x="5" y="29"/>
                    </a:lnTo>
                    <a:lnTo>
                      <a:pt x="5" y="27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2" y="19"/>
                    </a:lnTo>
                    <a:lnTo>
                      <a:pt x="2" y="16"/>
                    </a:lnTo>
                    <a:lnTo>
                      <a:pt x="2" y="13"/>
                    </a:lnTo>
                    <a:lnTo>
                      <a:pt x="2" y="8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0" name="Freeform 1233">
                <a:extLst>
                  <a:ext uri="{FF2B5EF4-FFF2-40B4-BE49-F238E27FC236}">
                    <a16:creationId xmlns:a16="http://schemas.microsoft.com/office/drawing/2014/main" xmlns="" id="{9DA6BFD6-DDF0-4D7B-A145-83BB54125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996" y="4316015"/>
                <a:ext cx="113463" cy="92621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3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9" y="0"/>
                  </a:cxn>
                  <a:cxn ang="0">
                    <a:pos x="22" y="3"/>
                  </a:cxn>
                  <a:cxn ang="0">
                    <a:pos x="27" y="3"/>
                  </a:cxn>
                  <a:cxn ang="0">
                    <a:pos x="30" y="5"/>
                  </a:cxn>
                  <a:cxn ang="0">
                    <a:pos x="30" y="8"/>
                  </a:cxn>
                  <a:cxn ang="0">
                    <a:pos x="30" y="11"/>
                  </a:cxn>
                  <a:cxn ang="0">
                    <a:pos x="35" y="16"/>
                  </a:cxn>
                  <a:cxn ang="0">
                    <a:pos x="35" y="19"/>
                  </a:cxn>
                  <a:cxn ang="0">
                    <a:pos x="32" y="22"/>
                  </a:cxn>
                  <a:cxn ang="0">
                    <a:pos x="35" y="24"/>
                  </a:cxn>
                  <a:cxn ang="0">
                    <a:pos x="41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46" y="32"/>
                  </a:cxn>
                  <a:cxn ang="0">
                    <a:pos x="46" y="35"/>
                  </a:cxn>
                  <a:cxn ang="0">
                    <a:pos x="46" y="38"/>
                  </a:cxn>
                  <a:cxn ang="0">
                    <a:pos x="46" y="40"/>
                  </a:cxn>
                  <a:cxn ang="0">
                    <a:pos x="43" y="40"/>
                  </a:cxn>
                  <a:cxn ang="0">
                    <a:pos x="38" y="32"/>
                  </a:cxn>
                  <a:cxn ang="0">
                    <a:pos x="32" y="30"/>
                  </a:cxn>
                  <a:cxn ang="0">
                    <a:pos x="32" y="27"/>
                  </a:cxn>
                  <a:cxn ang="0">
                    <a:pos x="30" y="27"/>
                  </a:cxn>
                  <a:cxn ang="0">
                    <a:pos x="27" y="27"/>
                  </a:cxn>
                  <a:cxn ang="0">
                    <a:pos x="24" y="24"/>
                  </a:cxn>
                  <a:cxn ang="0">
                    <a:pos x="22" y="24"/>
                  </a:cxn>
                  <a:cxn ang="0">
                    <a:pos x="19" y="24"/>
                  </a:cxn>
                  <a:cxn ang="0">
                    <a:pos x="19" y="24"/>
                  </a:cxn>
                  <a:cxn ang="0">
                    <a:pos x="16" y="22"/>
                  </a:cxn>
                  <a:cxn ang="0">
                    <a:pos x="14" y="22"/>
                  </a:cxn>
                  <a:cxn ang="0">
                    <a:pos x="8" y="22"/>
                  </a:cxn>
                  <a:cxn ang="0">
                    <a:pos x="6" y="19"/>
                  </a:cxn>
                  <a:cxn ang="0">
                    <a:pos x="6" y="13"/>
                  </a:cxn>
                  <a:cxn ang="0">
                    <a:pos x="6" y="8"/>
                  </a:cxn>
                  <a:cxn ang="0">
                    <a:pos x="6" y="5"/>
                  </a:cxn>
                  <a:cxn ang="0">
                    <a:pos x="3" y="5"/>
                  </a:cxn>
                  <a:cxn ang="0">
                    <a:pos x="3" y="5"/>
                  </a:cxn>
                  <a:cxn ang="0">
                    <a:pos x="0" y="3"/>
                  </a:cxn>
                </a:cxnLst>
                <a:rect l="0" t="0" r="r" b="b"/>
                <a:pathLst>
                  <a:path w="49" h="40">
                    <a:moveTo>
                      <a:pt x="0" y="3"/>
                    </a:moveTo>
                    <a:lnTo>
                      <a:pt x="3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9" y="0"/>
                    </a:lnTo>
                    <a:lnTo>
                      <a:pt x="22" y="3"/>
                    </a:lnTo>
                    <a:lnTo>
                      <a:pt x="27" y="3"/>
                    </a:lnTo>
                    <a:lnTo>
                      <a:pt x="30" y="5"/>
                    </a:lnTo>
                    <a:lnTo>
                      <a:pt x="30" y="8"/>
                    </a:lnTo>
                    <a:lnTo>
                      <a:pt x="30" y="11"/>
                    </a:lnTo>
                    <a:lnTo>
                      <a:pt x="35" y="16"/>
                    </a:lnTo>
                    <a:lnTo>
                      <a:pt x="35" y="19"/>
                    </a:lnTo>
                    <a:lnTo>
                      <a:pt x="32" y="22"/>
                    </a:lnTo>
                    <a:lnTo>
                      <a:pt x="35" y="24"/>
                    </a:lnTo>
                    <a:lnTo>
                      <a:pt x="41" y="30"/>
                    </a:lnTo>
                    <a:lnTo>
                      <a:pt x="46" y="30"/>
                    </a:lnTo>
                    <a:lnTo>
                      <a:pt x="49" y="32"/>
                    </a:lnTo>
                    <a:lnTo>
                      <a:pt x="46" y="32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6" y="40"/>
                    </a:lnTo>
                    <a:lnTo>
                      <a:pt x="43" y="40"/>
                    </a:lnTo>
                    <a:lnTo>
                      <a:pt x="38" y="32"/>
                    </a:lnTo>
                    <a:lnTo>
                      <a:pt x="32" y="30"/>
                    </a:lnTo>
                    <a:lnTo>
                      <a:pt x="32" y="27"/>
                    </a:lnTo>
                    <a:lnTo>
                      <a:pt x="30" y="27"/>
                    </a:lnTo>
                    <a:lnTo>
                      <a:pt x="27" y="27"/>
                    </a:lnTo>
                    <a:lnTo>
                      <a:pt x="24" y="24"/>
                    </a:lnTo>
                    <a:lnTo>
                      <a:pt x="22" y="24"/>
                    </a:lnTo>
                    <a:lnTo>
                      <a:pt x="19" y="24"/>
                    </a:lnTo>
                    <a:lnTo>
                      <a:pt x="19" y="24"/>
                    </a:lnTo>
                    <a:lnTo>
                      <a:pt x="16" y="22"/>
                    </a:lnTo>
                    <a:lnTo>
                      <a:pt x="14" y="22"/>
                    </a:lnTo>
                    <a:lnTo>
                      <a:pt x="8" y="22"/>
                    </a:lnTo>
                    <a:lnTo>
                      <a:pt x="6" y="19"/>
                    </a:lnTo>
                    <a:lnTo>
                      <a:pt x="6" y="13"/>
                    </a:lnTo>
                    <a:lnTo>
                      <a:pt x="6" y="8"/>
                    </a:lnTo>
                    <a:lnTo>
                      <a:pt x="6" y="5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F2910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6" name="Freeform 1234">
                <a:extLst>
                  <a:ext uri="{FF2B5EF4-FFF2-40B4-BE49-F238E27FC236}">
                    <a16:creationId xmlns:a16="http://schemas.microsoft.com/office/drawing/2014/main" xmlns="" id="{8F0305C7-4A7D-4E7B-A5D6-C9ED6BD3A3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57997" y="4275150"/>
                <a:ext cx="583517" cy="236186"/>
              </a:xfrm>
              <a:custGeom>
                <a:avLst/>
                <a:gdLst/>
                <a:ahLst/>
                <a:cxnLst>
                  <a:cxn ang="0">
                    <a:pos x="10" y="11"/>
                  </a:cxn>
                  <a:cxn ang="0">
                    <a:pos x="19" y="0"/>
                  </a:cxn>
                  <a:cxn ang="0">
                    <a:pos x="35" y="11"/>
                  </a:cxn>
                  <a:cxn ang="0">
                    <a:pos x="32" y="19"/>
                  </a:cxn>
                  <a:cxn ang="0">
                    <a:pos x="13" y="30"/>
                  </a:cxn>
                  <a:cxn ang="0">
                    <a:pos x="10" y="27"/>
                  </a:cxn>
                  <a:cxn ang="0">
                    <a:pos x="2" y="22"/>
                  </a:cxn>
                  <a:cxn ang="0">
                    <a:pos x="190" y="16"/>
                  </a:cxn>
                  <a:cxn ang="0">
                    <a:pos x="174" y="16"/>
                  </a:cxn>
                  <a:cxn ang="0">
                    <a:pos x="153" y="16"/>
                  </a:cxn>
                  <a:cxn ang="0">
                    <a:pos x="134" y="11"/>
                  </a:cxn>
                  <a:cxn ang="0">
                    <a:pos x="123" y="6"/>
                  </a:cxn>
                  <a:cxn ang="0">
                    <a:pos x="110" y="3"/>
                  </a:cxn>
                  <a:cxn ang="0">
                    <a:pos x="86" y="6"/>
                  </a:cxn>
                  <a:cxn ang="0">
                    <a:pos x="72" y="16"/>
                  </a:cxn>
                  <a:cxn ang="0">
                    <a:pos x="56" y="16"/>
                  </a:cxn>
                  <a:cxn ang="0">
                    <a:pos x="45" y="22"/>
                  </a:cxn>
                  <a:cxn ang="0">
                    <a:pos x="37" y="30"/>
                  </a:cxn>
                  <a:cxn ang="0">
                    <a:pos x="32" y="30"/>
                  </a:cxn>
                  <a:cxn ang="0">
                    <a:pos x="19" y="30"/>
                  </a:cxn>
                  <a:cxn ang="0">
                    <a:pos x="8" y="43"/>
                  </a:cxn>
                  <a:cxn ang="0">
                    <a:pos x="19" y="46"/>
                  </a:cxn>
                  <a:cxn ang="0">
                    <a:pos x="16" y="57"/>
                  </a:cxn>
                  <a:cxn ang="0">
                    <a:pos x="19" y="59"/>
                  </a:cxn>
                  <a:cxn ang="0">
                    <a:pos x="10" y="62"/>
                  </a:cxn>
                  <a:cxn ang="0">
                    <a:pos x="16" y="70"/>
                  </a:cxn>
                  <a:cxn ang="0">
                    <a:pos x="21" y="81"/>
                  </a:cxn>
                  <a:cxn ang="0">
                    <a:pos x="24" y="86"/>
                  </a:cxn>
                  <a:cxn ang="0">
                    <a:pos x="27" y="89"/>
                  </a:cxn>
                  <a:cxn ang="0">
                    <a:pos x="32" y="92"/>
                  </a:cxn>
                  <a:cxn ang="0">
                    <a:pos x="43" y="92"/>
                  </a:cxn>
                  <a:cxn ang="0">
                    <a:pos x="48" y="94"/>
                  </a:cxn>
                  <a:cxn ang="0">
                    <a:pos x="59" y="97"/>
                  </a:cxn>
                  <a:cxn ang="0">
                    <a:pos x="67" y="92"/>
                  </a:cxn>
                  <a:cxn ang="0">
                    <a:pos x="91" y="97"/>
                  </a:cxn>
                  <a:cxn ang="0">
                    <a:pos x="115" y="97"/>
                  </a:cxn>
                  <a:cxn ang="0">
                    <a:pos x="137" y="89"/>
                  </a:cxn>
                  <a:cxn ang="0">
                    <a:pos x="137" y="94"/>
                  </a:cxn>
                  <a:cxn ang="0">
                    <a:pos x="147" y="100"/>
                  </a:cxn>
                  <a:cxn ang="0">
                    <a:pos x="155" y="89"/>
                  </a:cxn>
                  <a:cxn ang="0">
                    <a:pos x="177" y="86"/>
                  </a:cxn>
                  <a:cxn ang="0">
                    <a:pos x="198" y="84"/>
                  </a:cxn>
                  <a:cxn ang="0">
                    <a:pos x="223" y="81"/>
                  </a:cxn>
                  <a:cxn ang="0">
                    <a:pos x="244" y="78"/>
                  </a:cxn>
                  <a:cxn ang="0">
                    <a:pos x="249" y="76"/>
                  </a:cxn>
                  <a:cxn ang="0">
                    <a:pos x="244" y="59"/>
                  </a:cxn>
                  <a:cxn ang="0">
                    <a:pos x="239" y="43"/>
                  </a:cxn>
                  <a:cxn ang="0">
                    <a:pos x="239" y="33"/>
                  </a:cxn>
                  <a:cxn ang="0">
                    <a:pos x="228" y="16"/>
                  </a:cxn>
                  <a:cxn ang="0">
                    <a:pos x="212" y="8"/>
                  </a:cxn>
                  <a:cxn ang="0">
                    <a:pos x="201" y="6"/>
                  </a:cxn>
                  <a:cxn ang="0">
                    <a:pos x="29" y="94"/>
                  </a:cxn>
                  <a:cxn ang="0">
                    <a:pos x="5" y="33"/>
                  </a:cxn>
                </a:cxnLst>
                <a:rect l="0" t="0" r="r" b="b"/>
                <a:pathLst>
                  <a:path w="252" h="102">
                    <a:moveTo>
                      <a:pt x="2" y="22"/>
                    </a:moveTo>
                    <a:lnTo>
                      <a:pt x="5" y="22"/>
                    </a:lnTo>
                    <a:lnTo>
                      <a:pt x="8" y="19"/>
                    </a:lnTo>
                    <a:lnTo>
                      <a:pt x="8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8" y="8"/>
                    </a:lnTo>
                    <a:lnTo>
                      <a:pt x="8" y="6"/>
                    </a:lnTo>
                    <a:lnTo>
                      <a:pt x="10" y="3"/>
                    </a:lnTo>
                    <a:lnTo>
                      <a:pt x="13" y="3"/>
                    </a:lnTo>
                    <a:lnTo>
                      <a:pt x="16" y="0"/>
                    </a:lnTo>
                    <a:lnTo>
                      <a:pt x="19" y="0"/>
                    </a:lnTo>
                    <a:lnTo>
                      <a:pt x="21" y="3"/>
                    </a:lnTo>
                    <a:lnTo>
                      <a:pt x="24" y="3"/>
                    </a:lnTo>
                    <a:lnTo>
                      <a:pt x="27" y="3"/>
                    </a:lnTo>
                    <a:lnTo>
                      <a:pt x="27" y="8"/>
                    </a:lnTo>
                    <a:lnTo>
                      <a:pt x="32" y="11"/>
                    </a:lnTo>
                    <a:lnTo>
                      <a:pt x="35" y="11"/>
                    </a:lnTo>
                    <a:lnTo>
                      <a:pt x="37" y="16"/>
                    </a:lnTo>
                    <a:lnTo>
                      <a:pt x="40" y="16"/>
                    </a:lnTo>
                    <a:lnTo>
                      <a:pt x="40" y="19"/>
                    </a:lnTo>
                    <a:lnTo>
                      <a:pt x="37" y="22"/>
                    </a:lnTo>
                    <a:lnTo>
                      <a:pt x="35" y="19"/>
                    </a:lnTo>
                    <a:lnTo>
                      <a:pt x="32" y="19"/>
                    </a:lnTo>
                    <a:lnTo>
                      <a:pt x="29" y="19"/>
                    </a:lnTo>
                    <a:lnTo>
                      <a:pt x="29" y="22"/>
                    </a:lnTo>
                    <a:lnTo>
                      <a:pt x="24" y="19"/>
                    </a:lnTo>
                    <a:lnTo>
                      <a:pt x="21" y="22"/>
                    </a:lnTo>
                    <a:lnTo>
                      <a:pt x="21" y="24"/>
                    </a:lnTo>
                    <a:lnTo>
                      <a:pt x="13" y="30"/>
                    </a:lnTo>
                    <a:lnTo>
                      <a:pt x="8" y="33"/>
                    </a:lnTo>
                    <a:lnTo>
                      <a:pt x="8" y="33"/>
                    </a:lnTo>
                    <a:lnTo>
                      <a:pt x="8" y="27"/>
                    </a:lnTo>
                    <a:lnTo>
                      <a:pt x="10" y="27"/>
                    </a:lnTo>
                    <a:lnTo>
                      <a:pt x="13" y="27"/>
                    </a:lnTo>
                    <a:lnTo>
                      <a:pt x="10" y="27"/>
                    </a:lnTo>
                    <a:lnTo>
                      <a:pt x="8" y="24"/>
                    </a:lnTo>
                    <a:lnTo>
                      <a:pt x="8" y="27"/>
                    </a:lnTo>
                    <a:lnTo>
                      <a:pt x="5" y="24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2" y="22"/>
                    </a:lnTo>
                    <a:close/>
                    <a:moveTo>
                      <a:pt x="201" y="6"/>
                    </a:moveTo>
                    <a:lnTo>
                      <a:pt x="201" y="6"/>
                    </a:lnTo>
                    <a:lnTo>
                      <a:pt x="201" y="11"/>
                    </a:lnTo>
                    <a:lnTo>
                      <a:pt x="196" y="11"/>
                    </a:lnTo>
                    <a:lnTo>
                      <a:pt x="193" y="14"/>
                    </a:lnTo>
                    <a:lnTo>
                      <a:pt x="190" y="16"/>
                    </a:lnTo>
                    <a:lnTo>
                      <a:pt x="188" y="16"/>
                    </a:lnTo>
                    <a:lnTo>
                      <a:pt x="185" y="19"/>
                    </a:lnTo>
                    <a:lnTo>
                      <a:pt x="180" y="16"/>
                    </a:lnTo>
                    <a:lnTo>
                      <a:pt x="177" y="16"/>
                    </a:lnTo>
                    <a:lnTo>
                      <a:pt x="177" y="16"/>
                    </a:lnTo>
                    <a:lnTo>
                      <a:pt x="174" y="16"/>
                    </a:lnTo>
                    <a:lnTo>
                      <a:pt x="172" y="16"/>
                    </a:lnTo>
                    <a:lnTo>
                      <a:pt x="169" y="16"/>
                    </a:lnTo>
                    <a:lnTo>
                      <a:pt x="161" y="19"/>
                    </a:lnTo>
                    <a:lnTo>
                      <a:pt x="158" y="19"/>
                    </a:lnTo>
                    <a:lnTo>
                      <a:pt x="155" y="16"/>
                    </a:lnTo>
                    <a:lnTo>
                      <a:pt x="153" y="16"/>
                    </a:lnTo>
                    <a:lnTo>
                      <a:pt x="147" y="14"/>
                    </a:lnTo>
                    <a:lnTo>
                      <a:pt x="145" y="14"/>
                    </a:lnTo>
                    <a:lnTo>
                      <a:pt x="139" y="11"/>
                    </a:lnTo>
                    <a:lnTo>
                      <a:pt x="139" y="11"/>
                    </a:lnTo>
                    <a:lnTo>
                      <a:pt x="137" y="14"/>
                    </a:lnTo>
                    <a:lnTo>
                      <a:pt x="134" y="11"/>
                    </a:lnTo>
                    <a:lnTo>
                      <a:pt x="134" y="8"/>
                    </a:lnTo>
                    <a:lnTo>
                      <a:pt x="131" y="6"/>
                    </a:lnTo>
                    <a:lnTo>
                      <a:pt x="131" y="3"/>
                    </a:lnTo>
                    <a:lnTo>
                      <a:pt x="129" y="3"/>
                    </a:lnTo>
                    <a:lnTo>
                      <a:pt x="126" y="8"/>
                    </a:lnTo>
                    <a:lnTo>
                      <a:pt x="123" y="6"/>
                    </a:lnTo>
                    <a:lnTo>
                      <a:pt x="123" y="8"/>
                    </a:lnTo>
                    <a:lnTo>
                      <a:pt x="118" y="3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3"/>
                    </a:lnTo>
                    <a:lnTo>
                      <a:pt x="110" y="3"/>
                    </a:lnTo>
                    <a:lnTo>
                      <a:pt x="107" y="0"/>
                    </a:lnTo>
                    <a:lnTo>
                      <a:pt x="104" y="3"/>
                    </a:lnTo>
                    <a:lnTo>
                      <a:pt x="99" y="0"/>
                    </a:lnTo>
                    <a:lnTo>
                      <a:pt x="94" y="3"/>
                    </a:lnTo>
                    <a:lnTo>
                      <a:pt x="88" y="6"/>
                    </a:lnTo>
                    <a:lnTo>
                      <a:pt x="86" y="6"/>
                    </a:lnTo>
                    <a:lnTo>
                      <a:pt x="80" y="6"/>
                    </a:lnTo>
                    <a:lnTo>
                      <a:pt x="80" y="8"/>
                    </a:lnTo>
                    <a:lnTo>
                      <a:pt x="78" y="8"/>
                    </a:lnTo>
                    <a:lnTo>
                      <a:pt x="75" y="11"/>
                    </a:lnTo>
                    <a:lnTo>
                      <a:pt x="72" y="11"/>
                    </a:lnTo>
                    <a:lnTo>
                      <a:pt x="72" y="16"/>
                    </a:lnTo>
                    <a:lnTo>
                      <a:pt x="70" y="16"/>
                    </a:lnTo>
                    <a:lnTo>
                      <a:pt x="70" y="16"/>
                    </a:lnTo>
                    <a:lnTo>
                      <a:pt x="67" y="16"/>
                    </a:lnTo>
                    <a:lnTo>
                      <a:pt x="59" y="16"/>
                    </a:lnTo>
                    <a:lnTo>
                      <a:pt x="56" y="16"/>
                    </a:lnTo>
                    <a:lnTo>
                      <a:pt x="56" y="16"/>
                    </a:lnTo>
                    <a:lnTo>
                      <a:pt x="51" y="16"/>
                    </a:lnTo>
                    <a:lnTo>
                      <a:pt x="48" y="16"/>
                    </a:lnTo>
                    <a:lnTo>
                      <a:pt x="45" y="16"/>
                    </a:lnTo>
                    <a:lnTo>
                      <a:pt x="43" y="16"/>
                    </a:lnTo>
                    <a:lnTo>
                      <a:pt x="43" y="19"/>
                    </a:lnTo>
                    <a:lnTo>
                      <a:pt x="45" y="22"/>
                    </a:lnTo>
                    <a:lnTo>
                      <a:pt x="48" y="22"/>
                    </a:lnTo>
                    <a:lnTo>
                      <a:pt x="51" y="24"/>
                    </a:lnTo>
                    <a:lnTo>
                      <a:pt x="51" y="24"/>
                    </a:lnTo>
                    <a:lnTo>
                      <a:pt x="45" y="24"/>
                    </a:lnTo>
                    <a:lnTo>
                      <a:pt x="4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0"/>
                    </a:lnTo>
                    <a:lnTo>
                      <a:pt x="43" y="30"/>
                    </a:lnTo>
                    <a:lnTo>
                      <a:pt x="40" y="33"/>
                    </a:lnTo>
                    <a:lnTo>
                      <a:pt x="35" y="33"/>
                    </a:lnTo>
                    <a:lnTo>
                      <a:pt x="32" y="30"/>
                    </a:lnTo>
                    <a:lnTo>
                      <a:pt x="29" y="33"/>
                    </a:lnTo>
                    <a:lnTo>
                      <a:pt x="27" y="30"/>
                    </a:lnTo>
                    <a:lnTo>
                      <a:pt x="27" y="30"/>
                    </a:lnTo>
                    <a:lnTo>
                      <a:pt x="24" y="33"/>
                    </a:lnTo>
                    <a:lnTo>
                      <a:pt x="21" y="33"/>
                    </a:lnTo>
                    <a:lnTo>
                      <a:pt x="19" y="30"/>
                    </a:lnTo>
                    <a:lnTo>
                      <a:pt x="16" y="30"/>
                    </a:lnTo>
                    <a:lnTo>
                      <a:pt x="8" y="35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41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8" y="46"/>
                    </a:lnTo>
                    <a:lnTo>
                      <a:pt x="10" y="46"/>
                    </a:lnTo>
                    <a:lnTo>
                      <a:pt x="13" y="46"/>
                    </a:lnTo>
                    <a:lnTo>
                      <a:pt x="16" y="46"/>
                    </a:lnTo>
                    <a:lnTo>
                      <a:pt x="19" y="46"/>
                    </a:lnTo>
                    <a:lnTo>
                      <a:pt x="16" y="49"/>
                    </a:lnTo>
                    <a:lnTo>
                      <a:pt x="16" y="49"/>
                    </a:lnTo>
                    <a:lnTo>
                      <a:pt x="16" y="51"/>
                    </a:lnTo>
                    <a:lnTo>
                      <a:pt x="16" y="54"/>
                    </a:lnTo>
                    <a:lnTo>
                      <a:pt x="16" y="54"/>
                    </a:lnTo>
                    <a:lnTo>
                      <a:pt x="16" y="57"/>
                    </a:lnTo>
                    <a:lnTo>
                      <a:pt x="19" y="54"/>
                    </a:lnTo>
                    <a:lnTo>
                      <a:pt x="19" y="54"/>
                    </a:lnTo>
                    <a:lnTo>
                      <a:pt x="19" y="57"/>
                    </a:lnTo>
                    <a:lnTo>
                      <a:pt x="16" y="59"/>
                    </a:lnTo>
                    <a:lnTo>
                      <a:pt x="16" y="59"/>
                    </a:lnTo>
                    <a:lnTo>
                      <a:pt x="19" y="59"/>
                    </a:lnTo>
                    <a:lnTo>
                      <a:pt x="16" y="62"/>
                    </a:lnTo>
                    <a:lnTo>
                      <a:pt x="16" y="65"/>
                    </a:lnTo>
                    <a:lnTo>
                      <a:pt x="13" y="65"/>
                    </a:lnTo>
                    <a:lnTo>
                      <a:pt x="10" y="59"/>
                    </a:lnTo>
                    <a:lnTo>
                      <a:pt x="10" y="59"/>
                    </a:lnTo>
                    <a:lnTo>
                      <a:pt x="10" y="62"/>
                    </a:lnTo>
                    <a:lnTo>
                      <a:pt x="10" y="65"/>
                    </a:lnTo>
                    <a:lnTo>
                      <a:pt x="10" y="65"/>
                    </a:lnTo>
                    <a:lnTo>
                      <a:pt x="10" y="67"/>
                    </a:lnTo>
                    <a:lnTo>
                      <a:pt x="13" y="70"/>
                    </a:lnTo>
                    <a:lnTo>
                      <a:pt x="13" y="67"/>
                    </a:lnTo>
                    <a:lnTo>
                      <a:pt x="16" y="70"/>
                    </a:lnTo>
                    <a:lnTo>
                      <a:pt x="19" y="70"/>
                    </a:lnTo>
                    <a:lnTo>
                      <a:pt x="21" y="73"/>
                    </a:lnTo>
                    <a:lnTo>
                      <a:pt x="21" y="76"/>
                    </a:lnTo>
                    <a:lnTo>
                      <a:pt x="19" y="78"/>
                    </a:lnTo>
                    <a:lnTo>
                      <a:pt x="21" y="78"/>
                    </a:lnTo>
                    <a:lnTo>
                      <a:pt x="21" y="81"/>
                    </a:lnTo>
                    <a:lnTo>
                      <a:pt x="24" y="81"/>
                    </a:lnTo>
                    <a:lnTo>
                      <a:pt x="27" y="84"/>
                    </a:lnTo>
                    <a:lnTo>
                      <a:pt x="27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4" y="86"/>
                    </a:lnTo>
                    <a:lnTo>
                      <a:pt x="29" y="86"/>
                    </a:lnTo>
                    <a:lnTo>
                      <a:pt x="35" y="86"/>
                    </a:lnTo>
                    <a:lnTo>
                      <a:pt x="35" y="86"/>
                    </a:lnTo>
                    <a:lnTo>
                      <a:pt x="32" y="89"/>
                    </a:lnTo>
                    <a:lnTo>
                      <a:pt x="29" y="89"/>
                    </a:lnTo>
                    <a:lnTo>
                      <a:pt x="27" y="89"/>
                    </a:lnTo>
                    <a:lnTo>
                      <a:pt x="24" y="92"/>
                    </a:lnTo>
                    <a:lnTo>
                      <a:pt x="27" y="92"/>
                    </a:lnTo>
                    <a:lnTo>
                      <a:pt x="29" y="92"/>
                    </a:lnTo>
                    <a:lnTo>
                      <a:pt x="32" y="92"/>
                    </a:lnTo>
                    <a:lnTo>
                      <a:pt x="32" y="92"/>
                    </a:lnTo>
                    <a:lnTo>
                      <a:pt x="32" y="92"/>
                    </a:lnTo>
                    <a:lnTo>
                      <a:pt x="35" y="94"/>
                    </a:lnTo>
                    <a:lnTo>
                      <a:pt x="35" y="92"/>
                    </a:lnTo>
                    <a:lnTo>
                      <a:pt x="37" y="89"/>
                    </a:lnTo>
                    <a:lnTo>
                      <a:pt x="40" y="89"/>
                    </a:lnTo>
                    <a:lnTo>
                      <a:pt x="40" y="92"/>
                    </a:lnTo>
                    <a:lnTo>
                      <a:pt x="43" y="92"/>
                    </a:lnTo>
                    <a:lnTo>
                      <a:pt x="45" y="92"/>
                    </a:lnTo>
                    <a:lnTo>
                      <a:pt x="45" y="92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5" y="92"/>
                    </a:lnTo>
                    <a:lnTo>
                      <a:pt x="48" y="94"/>
                    </a:lnTo>
                    <a:lnTo>
                      <a:pt x="48" y="97"/>
                    </a:lnTo>
                    <a:lnTo>
                      <a:pt x="51" y="100"/>
                    </a:lnTo>
                    <a:lnTo>
                      <a:pt x="51" y="97"/>
                    </a:lnTo>
                    <a:lnTo>
                      <a:pt x="56" y="100"/>
                    </a:lnTo>
                    <a:lnTo>
                      <a:pt x="59" y="100"/>
                    </a:lnTo>
                    <a:lnTo>
                      <a:pt x="59" y="97"/>
                    </a:lnTo>
                    <a:lnTo>
                      <a:pt x="61" y="97"/>
                    </a:lnTo>
                    <a:lnTo>
                      <a:pt x="64" y="97"/>
                    </a:lnTo>
                    <a:lnTo>
                      <a:pt x="67" y="97"/>
                    </a:lnTo>
                    <a:lnTo>
                      <a:pt x="67" y="97"/>
                    </a:lnTo>
                    <a:lnTo>
                      <a:pt x="67" y="94"/>
                    </a:lnTo>
                    <a:lnTo>
                      <a:pt x="67" y="92"/>
                    </a:lnTo>
                    <a:lnTo>
                      <a:pt x="67" y="89"/>
                    </a:lnTo>
                    <a:lnTo>
                      <a:pt x="72" y="89"/>
                    </a:lnTo>
                    <a:lnTo>
                      <a:pt x="78" y="89"/>
                    </a:lnTo>
                    <a:lnTo>
                      <a:pt x="86" y="92"/>
                    </a:lnTo>
                    <a:lnTo>
                      <a:pt x="88" y="92"/>
                    </a:lnTo>
                    <a:lnTo>
                      <a:pt x="91" y="97"/>
                    </a:lnTo>
                    <a:lnTo>
                      <a:pt x="96" y="100"/>
                    </a:lnTo>
                    <a:lnTo>
                      <a:pt x="107" y="100"/>
                    </a:lnTo>
                    <a:lnTo>
                      <a:pt x="110" y="97"/>
                    </a:lnTo>
                    <a:lnTo>
                      <a:pt x="112" y="97"/>
                    </a:lnTo>
                    <a:lnTo>
                      <a:pt x="112" y="97"/>
                    </a:lnTo>
                    <a:lnTo>
                      <a:pt x="115" y="97"/>
                    </a:lnTo>
                    <a:lnTo>
                      <a:pt x="115" y="94"/>
                    </a:lnTo>
                    <a:lnTo>
                      <a:pt x="121" y="86"/>
                    </a:lnTo>
                    <a:lnTo>
                      <a:pt x="123" y="86"/>
                    </a:lnTo>
                    <a:lnTo>
                      <a:pt x="129" y="89"/>
                    </a:lnTo>
                    <a:lnTo>
                      <a:pt x="131" y="92"/>
                    </a:lnTo>
                    <a:lnTo>
                      <a:pt x="137" y="89"/>
                    </a:lnTo>
                    <a:lnTo>
                      <a:pt x="137" y="89"/>
                    </a:lnTo>
                    <a:lnTo>
                      <a:pt x="139" y="86"/>
                    </a:lnTo>
                    <a:lnTo>
                      <a:pt x="142" y="86"/>
                    </a:lnTo>
                    <a:lnTo>
                      <a:pt x="142" y="89"/>
                    </a:lnTo>
                    <a:lnTo>
                      <a:pt x="139" y="92"/>
                    </a:lnTo>
                    <a:lnTo>
                      <a:pt x="137" y="94"/>
                    </a:lnTo>
                    <a:lnTo>
                      <a:pt x="137" y="97"/>
                    </a:lnTo>
                    <a:lnTo>
                      <a:pt x="139" y="100"/>
                    </a:lnTo>
                    <a:lnTo>
                      <a:pt x="139" y="100"/>
                    </a:lnTo>
                    <a:lnTo>
                      <a:pt x="142" y="102"/>
                    </a:lnTo>
                    <a:lnTo>
                      <a:pt x="145" y="100"/>
                    </a:lnTo>
                    <a:lnTo>
                      <a:pt x="147" y="100"/>
                    </a:lnTo>
                    <a:lnTo>
                      <a:pt x="147" y="97"/>
                    </a:lnTo>
                    <a:lnTo>
                      <a:pt x="147" y="97"/>
                    </a:lnTo>
                    <a:lnTo>
                      <a:pt x="147" y="92"/>
                    </a:lnTo>
                    <a:lnTo>
                      <a:pt x="150" y="89"/>
                    </a:lnTo>
                    <a:lnTo>
                      <a:pt x="153" y="89"/>
                    </a:lnTo>
                    <a:lnTo>
                      <a:pt x="155" y="89"/>
                    </a:lnTo>
                    <a:lnTo>
                      <a:pt x="164" y="86"/>
                    </a:lnTo>
                    <a:lnTo>
                      <a:pt x="164" y="86"/>
                    </a:lnTo>
                    <a:lnTo>
                      <a:pt x="166" y="86"/>
                    </a:lnTo>
                    <a:lnTo>
                      <a:pt x="172" y="86"/>
                    </a:lnTo>
                    <a:lnTo>
                      <a:pt x="174" y="86"/>
                    </a:lnTo>
                    <a:lnTo>
                      <a:pt x="177" y="86"/>
                    </a:lnTo>
                    <a:lnTo>
                      <a:pt x="182" y="89"/>
                    </a:lnTo>
                    <a:lnTo>
                      <a:pt x="188" y="89"/>
                    </a:lnTo>
                    <a:lnTo>
                      <a:pt x="188" y="86"/>
                    </a:lnTo>
                    <a:lnTo>
                      <a:pt x="190" y="86"/>
                    </a:lnTo>
                    <a:lnTo>
                      <a:pt x="193" y="84"/>
                    </a:lnTo>
                    <a:lnTo>
                      <a:pt x="198" y="84"/>
                    </a:lnTo>
                    <a:lnTo>
                      <a:pt x="201" y="84"/>
                    </a:lnTo>
                    <a:lnTo>
                      <a:pt x="204" y="81"/>
                    </a:lnTo>
                    <a:lnTo>
                      <a:pt x="212" y="84"/>
                    </a:lnTo>
                    <a:lnTo>
                      <a:pt x="217" y="81"/>
                    </a:lnTo>
                    <a:lnTo>
                      <a:pt x="220" y="81"/>
                    </a:lnTo>
                    <a:lnTo>
                      <a:pt x="223" y="81"/>
                    </a:lnTo>
                    <a:lnTo>
                      <a:pt x="225" y="78"/>
                    </a:lnTo>
                    <a:lnTo>
                      <a:pt x="228" y="78"/>
                    </a:lnTo>
                    <a:lnTo>
                      <a:pt x="231" y="78"/>
                    </a:lnTo>
                    <a:lnTo>
                      <a:pt x="236" y="78"/>
                    </a:lnTo>
                    <a:lnTo>
                      <a:pt x="239" y="78"/>
                    </a:lnTo>
                    <a:lnTo>
                      <a:pt x="244" y="78"/>
                    </a:lnTo>
                    <a:lnTo>
                      <a:pt x="244" y="78"/>
                    </a:lnTo>
                    <a:lnTo>
                      <a:pt x="244" y="81"/>
                    </a:lnTo>
                    <a:lnTo>
                      <a:pt x="247" y="84"/>
                    </a:lnTo>
                    <a:lnTo>
                      <a:pt x="249" y="81"/>
                    </a:lnTo>
                    <a:lnTo>
                      <a:pt x="252" y="78"/>
                    </a:lnTo>
                    <a:lnTo>
                      <a:pt x="249" y="76"/>
                    </a:lnTo>
                    <a:lnTo>
                      <a:pt x="247" y="70"/>
                    </a:lnTo>
                    <a:lnTo>
                      <a:pt x="244" y="70"/>
                    </a:lnTo>
                    <a:lnTo>
                      <a:pt x="244" y="67"/>
                    </a:lnTo>
                    <a:lnTo>
                      <a:pt x="244" y="65"/>
                    </a:lnTo>
                    <a:lnTo>
                      <a:pt x="244" y="59"/>
                    </a:lnTo>
                    <a:lnTo>
                      <a:pt x="244" y="59"/>
                    </a:lnTo>
                    <a:lnTo>
                      <a:pt x="241" y="57"/>
                    </a:lnTo>
                    <a:lnTo>
                      <a:pt x="241" y="54"/>
                    </a:lnTo>
                    <a:lnTo>
                      <a:pt x="241" y="51"/>
                    </a:lnTo>
                    <a:lnTo>
                      <a:pt x="241" y="46"/>
                    </a:lnTo>
                    <a:lnTo>
                      <a:pt x="239" y="43"/>
                    </a:lnTo>
                    <a:lnTo>
                      <a:pt x="239" y="43"/>
                    </a:lnTo>
                    <a:lnTo>
                      <a:pt x="241" y="43"/>
                    </a:lnTo>
                    <a:lnTo>
                      <a:pt x="244" y="38"/>
                    </a:lnTo>
                    <a:lnTo>
                      <a:pt x="244" y="38"/>
                    </a:lnTo>
                    <a:lnTo>
                      <a:pt x="244" y="35"/>
                    </a:lnTo>
                    <a:lnTo>
                      <a:pt x="241" y="33"/>
                    </a:lnTo>
                    <a:lnTo>
                      <a:pt x="239" y="33"/>
                    </a:lnTo>
                    <a:lnTo>
                      <a:pt x="233" y="33"/>
                    </a:lnTo>
                    <a:lnTo>
                      <a:pt x="231" y="30"/>
                    </a:lnTo>
                    <a:lnTo>
                      <a:pt x="231" y="24"/>
                    </a:lnTo>
                    <a:lnTo>
                      <a:pt x="231" y="19"/>
                    </a:lnTo>
                    <a:lnTo>
                      <a:pt x="231" y="16"/>
                    </a:lnTo>
                    <a:lnTo>
                      <a:pt x="228" y="16"/>
                    </a:lnTo>
                    <a:lnTo>
                      <a:pt x="228" y="16"/>
                    </a:lnTo>
                    <a:lnTo>
                      <a:pt x="225" y="14"/>
                    </a:lnTo>
                    <a:lnTo>
                      <a:pt x="223" y="11"/>
                    </a:lnTo>
                    <a:lnTo>
                      <a:pt x="217" y="8"/>
                    </a:lnTo>
                    <a:lnTo>
                      <a:pt x="215" y="6"/>
                    </a:lnTo>
                    <a:lnTo>
                      <a:pt x="212" y="8"/>
                    </a:lnTo>
                    <a:lnTo>
                      <a:pt x="212" y="8"/>
                    </a:lnTo>
                    <a:lnTo>
                      <a:pt x="206" y="8"/>
                    </a:lnTo>
                    <a:lnTo>
                      <a:pt x="206" y="8"/>
                    </a:lnTo>
                    <a:lnTo>
                      <a:pt x="204" y="8"/>
                    </a:lnTo>
                    <a:lnTo>
                      <a:pt x="204" y="6"/>
                    </a:lnTo>
                    <a:lnTo>
                      <a:pt x="201" y="6"/>
                    </a:lnTo>
                    <a:lnTo>
                      <a:pt x="201" y="6"/>
                    </a:lnTo>
                    <a:close/>
                    <a:moveTo>
                      <a:pt x="29" y="94"/>
                    </a:moveTo>
                    <a:lnTo>
                      <a:pt x="29" y="92"/>
                    </a:lnTo>
                    <a:lnTo>
                      <a:pt x="32" y="92"/>
                    </a:lnTo>
                    <a:lnTo>
                      <a:pt x="32" y="94"/>
                    </a:lnTo>
                    <a:lnTo>
                      <a:pt x="29" y="94"/>
                    </a:lnTo>
                    <a:lnTo>
                      <a:pt x="29" y="94"/>
                    </a:lnTo>
                    <a:lnTo>
                      <a:pt x="29" y="94"/>
                    </a:lnTo>
                    <a:close/>
                    <a:moveTo>
                      <a:pt x="0" y="33"/>
                    </a:moveTo>
                    <a:lnTo>
                      <a:pt x="2" y="35"/>
                    </a:lnTo>
                    <a:lnTo>
                      <a:pt x="5" y="33"/>
                    </a:lnTo>
                    <a:lnTo>
                      <a:pt x="5" y="33"/>
                    </a:lnTo>
                    <a:lnTo>
                      <a:pt x="2" y="30"/>
                    </a:lnTo>
                    <a:lnTo>
                      <a:pt x="2" y="33"/>
                    </a:lnTo>
                    <a:lnTo>
                      <a:pt x="0" y="33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chemeClr val="tx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0" name="Freeform 1235">
                <a:extLst>
                  <a:ext uri="{FF2B5EF4-FFF2-40B4-BE49-F238E27FC236}">
                    <a16:creationId xmlns:a16="http://schemas.microsoft.com/office/drawing/2014/main" xmlns="" id="{4255F8FA-3CE5-40D7-8C30-7D3163667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427" y="4455762"/>
                <a:ext cx="305652" cy="291759"/>
              </a:xfrm>
              <a:custGeom>
                <a:avLst/>
                <a:gdLst/>
                <a:ahLst/>
                <a:cxnLst>
                  <a:cxn ang="0">
                    <a:pos x="129" y="108"/>
                  </a:cxn>
                  <a:cxn ang="0">
                    <a:pos x="124" y="105"/>
                  </a:cxn>
                  <a:cxn ang="0">
                    <a:pos x="118" y="97"/>
                  </a:cxn>
                  <a:cxn ang="0">
                    <a:pos x="118" y="89"/>
                  </a:cxn>
                  <a:cxn ang="0">
                    <a:pos x="118" y="81"/>
                  </a:cxn>
                  <a:cxn ang="0">
                    <a:pos x="113" y="73"/>
                  </a:cxn>
                  <a:cxn ang="0">
                    <a:pos x="110" y="73"/>
                  </a:cxn>
                  <a:cxn ang="0">
                    <a:pos x="97" y="67"/>
                  </a:cxn>
                  <a:cxn ang="0">
                    <a:pos x="94" y="65"/>
                  </a:cxn>
                  <a:cxn ang="0">
                    <a:pos x="94" y="62"/>
                  </a:cxn>
                  <a:cxn ang="0">
                    <a:pos x="92" y="57"/>
                  </a:cxn>
                  <a:cxn ang="0">
                    <a:pos x="89" y="54"/>
                  </a:cxn>
                  <a:cxn ang="0">
                    <a:pos x="86" y="51"/>
                  </a:cxn>
                  <a:cxn ang="0">
                    <a:pos x="86" y="49"/>
                  </a:cxn>
                  <a:cxn ang="0">
                    <a:pos x="86" y="46"/>
                  </a:cxn>
                  <a:cxn ang="0">
                    <a:pos x="89" y="40"/>
                  </a:cxn>
                  <a:cxn ang="0">
                    <a:pos x="89" y="35"/>
                  </a:cxn>
                  <a:cxn ang="0">
                    <a:pos x="92" y="30"/>
                  </a:cxn>
                  <a:cxn ang="0">
                    <a:pos x="89" y="27"/>
                  </a:cxn>
                  <a:cxn ang="0">
                    <a:pos x="94" y="24"/>
                  </a:cxn>
                  <a:cxn ang="0">
                    <a:pos x="94" y="24"/>
                  </a:cxn>
                  <a:cxn ang="0">
                    <a:pos x="89" y="22"/>
                  </a:cxn>
                  <a:cxn ang="0">
                    <a:pos x="84" y="19"/>
                  </a:cxn>
                  <a:cxn ang="0">
                    <a:pos x="78" y="19"/>
                  </a:cxn>
                  <a:cxn ang="0">
                    <a:pos x="75" y="14"/>
                  </a:cxn>
                  <a:cxn ang="0">
                    <a:pos x="73" y="8"/>
                  </a:cxn>
                  <a:cxn ang="0">
                    <a:pos x="70" y="3"/>
                  </a:cxn>
                  <a:cxn ang="0">
                    <a:pos x="65" y="6"/>
                  </a:cxn>
                  <a:cxn ang="0">
                    <a:pos x="62" y="0"/>
                  </a:cxn>
                  <a:cxn ang="0">
                    <a:pos x="57" y="0"/>
                  </a:cxn>
                  <a:cxn ang="0">
                    <a:pos x="49" y="0"/>
                  </a:cxn>
                  <a:cxn ang="0">
                    <a:pos x="43" y="0"/>
                  </a:cxn>
                  <a:cxn ang="0">
                    <a:pos x="41" y="3"/>
                  </a:cxn>
                  <a:cxn ang="0">
                    <a:pos x="38" y="6"/>
                  </a:cxn>
                  <a:cxn ang="0">
                    <a:pos x="30" y="11"/>
                  </a:cxn>
                  <a:cxn ang="0">
                    <a:pos x="27" y="19"/>
                  </a:cxn>
                  <a:cxn ang="0">
                    <a:pos x="30" y="30"/>
                  </a:cxn>
                  <a:cxn ang="0">
                    <a:pos x="27" y="35"/>
                  </a:cxn>
                  <a:cxn ang="0">
                    <a:pos x="24" y="43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19" y="81"/>
                  </a:cxn>
                  <a:cxn ang="0">
                    <a:pos x="108" y="126"/>
                  </a:cxn>
                  <a:cxn ang="0">
                    <a:pos x="113" y="113"/>
                  </a:cxn>
                  <a:cxn ang="0">
                    <a:pos x="124" y="113"/>
                  </a:cxn>
                  <a:cxn ang="0">
                    <a:pos x="129" y="110"/>
                  </a:cxn>
                  <a:cxn ang="0">
                    <a:pos x="132" y="108"/>
                  </a:cxn>
                </a:cxnLst>
                <a:rect l="0" t="0" r="r" b="b"/>
                <a:pathLst>
                  <a:path w="132" h="126">
                    <a:moveTo>
                      <a:pt x="132" y="108"/>
                    </a:moveTo>
                    <a:lnTo>
                      <a:pt x="129" y="108"/>
                    </a:lnTo>
                    <a:lnTo>
                      <a:pt x="127" y="105"/>
                    </a:lnTo>
                    <a:lnTo>
                      <a:pt x="124" y="105"/>
                    </a:lnTo>
                    <a:lnTo>
                      <a:pt x="124" y="97"/>
                    </a:lnTo>
                    <a:lnTo>
                      <a:pt x="118" y="97"/>
                    </a:lnTo>
                    <a:lnTo>
                      <a:pt x="118" y="92"/>
                    </a:lnTo>
                    <a:lnTo>
                      <a:pt x="118" y="89"/>
                    </a:lnTo>
                    <a:lnTo>
                      <a:pt x="121" y="86"/>
                    </a:lnTo>
                    <a:lnTo>
                      <a:pt x="118" y="81"/>
                    </a:lnTo>
                    <a:lnTo>
                      <a:pt x="116" y="78"/>
                    </a:lnTo>
                    <a:lnTo>
                      <a:pt x="113" y="73"/>
                    </a:lnTo>
                    <a:lnTo>
                      <a:pt x="113" y="73"/>
                    </a:lnTo>
                    <a:lnTo>
                      <a:pt x="110" y="73"/>
                    </a:lnTo>
                    <a:lnTo>
                      <a:pt x="100" y="67"/>
                    </a:lnTo>
                    <a:lnTo>
                      <a:pt x="97" y="67"/>
                    </a:lnTo>
                    <a:lnTo>
                      <a:pt x="97" y="67"/>
                    </a:lnTo>
                    <a:lnTo>
                      <a:pt x="94" y="65"/>
                    </a:lnTo>
                    <a:lnTo>
                      <a:pt x="94" y="65"/>
                    </a:lnTo>
                    <a:lnTo>
                      <a:pt x="94" y="62"/>
                    </a:lnTo>
                    <a:lnTo>
                      <a:pt x="94" y="59"/>
                    </a:lnTo>
                    <a:lnTo>
                      <a:pt x="92" y="57"/>
                    </a:lnTo>
                    <a:lnTo>
                      <a:pt x="92" y="54"/>
                    </a:lnTo>
                    <a:lnTo>
                      <a:pt x="89" y="54"/>
                    </a:lnTo>
                    <a:lnTo>
                      <a:pt x="86" y="54"/>
                    </a:lnTo>
                    <a:lnTo>
                      <a:pt x="86" y="51"/>
                    </a:lnTo>
                    <a:lnTo>
                      <a:pt x="86" y="51"/>
                    </a:lnTo>
                    <a:lnTo>
                      <a:pt x="86" y="49"/>
                    </a:lnTo>
                    <a:lnTo>
                      <a:pt x="86" y="49"/>
                    </a:lnTo>
                    <a:lnTo>
                      <a:pt x="86" y="46"/>
                    </a:lnTo>
                    <a:lnTo>
                      <a:pt x="86" y="40"/>
                    </a:lnTo>
                    <a:lnTo>
                      <a:pt x="89" y="40"/>
                    </a:lnTo>
                    <a:lnTo>
                      <a:pt x="89" y="35"/>
                    </a:lnTo>
                    <a:lnTo>
                      <a:pt x="89" y="35"/>
                    </a:lnTo>
                    <a:lnTo>
                      <a:pt x="92" y="35"/>
                    </a:lnTo>
                    <a:lnTo>
                      <a:pt x="92" y="30"/>
                    </a:lnTo>
                    <a:lnTo>
                      <a:pt x="92" y="30"/>
                    </a:lnTo>
                    <a:lnTo>
                      <a:pt x="89" y="27"/>
                    </a:lnTo>
                    <a:lnTo>
                      <a:pt x="92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4" y="24"/>
                    </a:lnTo>
                    <a:lnTo>
                      <a:pt x="92" y="22"/>
                    </a:lnTo>
                    <a:lnTo>
                      <a:pt x="89" y="22"/>
                    </a:lnTo>
                    <a:lnTo>
                      <a:pt x="86" y="22"/>
                    </a:lnTo>
                    <a:lnTo>
                      <a:pt x="84" y="19"/>
                    </a:lnTo>
                    <a:lnTo>
                      <a:pt x="81" y="19"/>
                    </a:lnTo>
                    <a:lnTo>
                      <a:pt x="78" y="19"/>
                    </a:lnTo>
                    <a:lnTo>
                      <a:pt x="78" y="14"/>
                    </a:lnTo>
                    <a:lnTo>
                      <a:pt x="75" y="14"/>
                    </a:lnTo>
                    <a:lnTo>
                      <a:pt x="73" y="11"/>
                    </a:lnTo>
                    <a:lnTo>
                      <a:pt x="73" y="8"/>
                    </a:lnTo>
                    <a:lnTo>
                      <a:pt x="73" y="8"/>
                    </a:lnTo>
                    <a:lnTo>
                      <a:pt x="70" y="3"/>
                    </a:lnTo>
                    <a:lnTo>
                      <a:pt x="67" y="3"/>
                    </a:lnTo>
                    <a:lnTo>
                      <a:pt x="65" y="6"/>
                    </a:lnTo>
                    <a:lnTo>
                      <a:pt x="62" y="3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7" y="0"/>
                    </a:lnTo>
                    <a:lnTo>
                      <a:pt x="54" y="0"/>
                    </a:lnTo>
                    <a:lnTo>
                      <a:pt x="49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41" y="3"/>
                    </a:lnTo>
                    <a:lnTo>
                      <a:pt x="41" y="3"/>
                    </a:lnTo>
                    <a:lnTo>
                      <a:pt x="38" y="6"/>
                    </a:lnTo>
                    <a:lnTo>
                      <a:pt x="38" y="6"/>
                    </a:lnTo>
                    <a:lnTo>
                      <a:pt x="35" y="8"/>
                    </a:lnTo>
                    <a:lnTo>
                      <a:pt x="30" y="11"/>
                    </a:lnTo>
                    <a:lnTo>
                      <a:pt x="27" y="14"/>
                    </a:lnTo>
                    <a:lnTo>
                      <a:pt x="27" y="19"/>
                    </a:lnTo>
                    <a:lnTo>
                      <a:pt x="30" y="24"/>
                    </a:lnTo>
                    <a:lnTo>
                      <a:pt x="30" y="30"/>
                    </a:lnTo>
                    <a:lnTo>
                      <a:pt x="27" y="32"/>
                    </a:lnTo>
                    <a:lnTo>
                      <a:pt x="27" y="35"/>
                    </a:lnTo>
                    <a:lnTo>
                      <a:pt x="27" y="40"/>
                    </a:lnTo>
                    <a:lnTo>
                      <a:pt x="24" y="43"/>
                    </a:lnTo>
                    <a:lnTo>
                      <a:pt x="24" y="43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78"/>
                    </a:lnTo>
                    <a:lnTo>
                      <a:pt x="19" y="81"/>
                    </a:lnTo>
                    <a:lnTo>
                      <a:pt x="81" y="124"/>
                    </a:lnTo>
                    <a:lnTo>
                      <a:pt x="108" y="126"/>
                    </a:lnTo>
                    <a:lnTo>
                      <a:pt x="110" y="118"/>
                    </a:lnTo>
                    <a:lnTo>
                      <a:pt x="113" y="113"/>
                    </a:lnTo>
                    <a:lnTo>
                      <a:pt x="118" y="110"/>
                    </a:lnTo>
                    <a:lnTo>
                      <a:pt x="124" y="113"/>
                    </a:lnTo>
                    <a:lnTo>
                      <a:pt x="127" y="110"/>
                    </a:lnTo>
                    <a:lnTo>
                      <a:pt x="129" y="110"/>
                    </a:lnTo>
                    <a:lnTo>
                      <a:pt x="129" y="108"/>
                    </a:lnTo>
                    <a:lnTo>
                      <a:pt x="132" y="108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2" name="Freeform 1236">
                <a:extLst>
                  <a:ext uri="{FF2B5EF4-FFF2-40B4-BE49-F238E27FC236}">
                    <a16:creationId xmlns:a16="http://schemas.microsoft.com/office/drawing/2014/main" xmlns="" id="{1E78A2BF-39BD-42C7-98B7-395A22838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9506" y="4710473"/>
                <a:ext cx="48627" cy="57889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2" y="8"/>
                  </a:cxn>
                  <a:cxn ang="0">
                    <a:pos x="5" y="3"/>
                  </a:cxn>
                  <a:cxn ang="0">
                    <a:pos x="10" y="0"/>
                  </a:cxn>
                  <a:cxn ang="0">
                    <a:pos x="16" y="3"/>
                  </a:cxn>
                  <a:cxn ang="0">
                    <a:pos x="19" y="0"/>
                  </a:cxn>
                  <a:cxn ang="0">
                    <a:pos x="21" y="0"/>
                  </a:cxn>
                  <a:cxn ang="0">
                    <a:pos x="21" y="3"/>
                  </a:cxn>
                  <a:cxn ang="0">
                    <a:pos x="21" y="8"/>
                  </a:cxn>
                  <a:cxn ang="0">
                    <a:pos x="13" y="11"/>
                  </a:cxn>
                  <a:cxn ang="0">
                    <a:pos x="19" y="14"/>
                  </a:cxn>
                  <a:cxn ang="0">
                    <a:pos x="19" y="11"/>
                  </a:cxn>
                  <a:cxn ang="0">
                    <a:pos x="21" y="14"/>
                  </a:cxn>
                  <a:cxn ang="0">
                    <a:pos x="21" y="16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3" y="25"/>
                  </a:cxn>
                  <a:cxn ang="0">
                    <a:pos x="13" y="19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21" h="25">
                    <a:moveTo>
                      <a:pt x="0" y="16"/>
                    </a:moveTo>
                    <a:lnTo>
                      <a:pt x="2" y="8"/>
                    </a:lnTo>
                    <a:lnTo>
                      <a:pt x="5" y="3"/>
                    </a:lnTo>
                    <a:lnTo>
                      <a:pt x="10" y="0"/>
                    </a:lnTo>
                    <a:lnTo>
                      <a:pt x="16" y="3"/>
                    </a:lnTo>
                    <a:lnTo>
                      <a:pt x="19" y="0"/>
                    </a:lnTo>
                    <a:lnTo>
                      <a:pt x="21" y="0"/>
                    </a:lnTo>
                    <a:lnTo>
                      <a:pt x="21" y="3"/>
                    </a:lnTo>
                    <a:lnTo>
                      <a:pt x="21" y="8"/>
                    </a:lnTo>
                    <a:lnTo>
                      <a:pt x="13" y="11"/>
                    </a:lnTo>
                    <a:lnTo>
                      <a:pt x="19" y="14"/>
                    </a:lnTo>
                    <a:lnTo>
                      <a:pt x="19" y="11"/>
                    </a:lnTo>
                    <a:lnTo>
                      <a:pt x="21" y="14"/>
                    </a:lnTo>
                    <a:lnTo>
                      <a:pt x="21" y="16"/>
                    </a:lnTo>
                    <a:lnTo>
                      <a:pt x="21" y="19"/>
                    </a:lnTo>
                    <a:lnTo>
                      <a:pt x="21" y="19"/>
                    </a:lnTo>
                    <a:lnTo>
                      <a:pt x="21" y="19"/>
                    </a:lnTo>
                    <a:lnTo>
                      <a:pt x="21" y="19"/>
                    </a:lnTo>
                    <a:lnTo>
                      <a:pt x="13" y="25"/>
                    </a:lnTo>
                    <a:lnTo>
                      <a:pt x="13" y="19"/>
                    </a:lnTo>
                    <a:lnTo>
                      <a:pt x="0" y="16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9" name="Freeform 1237">
                <a:extLst>
                  <a:ext uri="{FF2B5EF4-FFF2-40B4-BE49-F238E27FC236}">
                    <a16:creationId xmlns:a16="http://schemas.microsoft.com/office/drawing/2014/main" xmlns="" id="{CFCD5418-82BE-4F23-AC57-74DB790AB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660" y="4518283"/>
                <a:ext cx="67152" cy="43996"/>
              </a:xfrm>
              <a:custGeom>
                <a:avLst/>
                <a:gdLst/>
                <a:ahLst/>
                <a:cxnLst>
                  <a:cxn ang="0">
                    <a:pos x="2" y="19"/>
                  </a:cxn>
                  <a:cxn ang="0">
                    <a:pos x="0" y="16"/>
                  </a:cxn>
                  <a:cxn ang="0">
                    <a:pos x="0" y="13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8"/>
                  </a:cxn>
                  <a:cxn ang="0">
                    <a:pos x="5" y="8"/>
                  </a:cxn>
                  <a:cxn ang="0">
                    <a:pos x="5" y="8"/>
                  </a:cxn>
                  <a:cxn ang="0">
                    <a:pos x="8" y="8"/>
                  </a:cxn>
                  <a:cxn ang="0">
                    <a:pos x="8" y="5"/>
                  </a:cxn>
                  <a:cxn ang="0">
                    <a:pos x="10" y="5"/>
                  </a:cxn>
                  <a:cxn ang="0">
                    <a:pos x="13" y="5"/>
                  </a:cxn>
                  <a:cxn ang="0">
                    <a:pos x="16" y="5"/>
                  </a:cxn>
                  <a:cxn ang="0">
                    <a:pos x="21" y="3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9" y="3"/>
                  </a:cxn>
                  <a:cxn ang="0">
                    <a:pos x="27" y="3"/>
                  </a:cxn>
                  <a:cxn ang="0">
                    <a:pos x="24" y="5"/>
                  </a:cxn>
                  <a:cxn ang="0">
                    <a:pos x="21" y="8"/>
                  </a:cxn>
                  <a:cxn ang="0">
                    <a:pos x="21" y="11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3"/>
                  </a:cxn>
                  <a:cxn ang="0">
                    <a:pos x="13" y="16"/>
                  </a:cxn>
                  <a:cxn ang="0">
                    <a:pos x="10" y="16"/>
                  </a:cxn>
                  <a:cxn ang="0">
                    <a:pos x="8" y="19"/>
                  </a:cxn>
                  <a:cxn ang="0">
                    <a:pos x="8" y="19"/>
                  </a:cxn>
                  <a:cxn ang="0">
                    <a:pos x="2" y="19"/>
                  </a:cxn>
                </a:cxnLst>
                <a:rect l="0" t="0" r="r" b="b"/>
                <a:pathLst>
                  <a:path w="29" h="19">
                    <a:moveTo>
                      <a:pt x="2" y="19"/>
                    </a:moveTo>
                    <a:lnTo>
                      <a:pt x="0" y="16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8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8" y="8"/>
                    </a:lnTo>
                    <a:lnTo>
                      <a:pt x="8" y="5"/>
                    </a:lnTo>
                    <a:lnTo>
                      <a:pt x="10" y="5"/>
                    </a:lnTo>
                    <a:lnTo>
                      <a:pt x="13" y="5"/>
                    </a:lnTo>
                    <a:lnTo>
                      <a:pt x="16" y="5"/>
                    </a:lnTo>
                    <a:lnTo>
                      <a:pt x="21" y="3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29" y="3"/>
                    </a:lnTo>
                    <a:lnTo>
                      <a:pt x="27" y="3"/>
                    </a:lnTo>
                    <a:lnTo>
                      <a:pt x="24" y="5"/>
                    </a:lnTo>
                    <a:lnTo>
                      <a:pt x="21" y="8"/>
                    </a:lnTo>
                    <a:lnTo>
                      <a:pt x="21" y="11"/>
                    </a:lnTo>
                    <a:lnTo>
                      <a:pt x="21" y="13"/>
                    </a:lnTo>
                    <a:lnTo>
                      <a:pt x="18" y="13"/>
                    </a:lnTo>
                    <a:lnTo>
                      <a:pt x="16" y="13"/>
                    </a:lnTo>
                    <a:lnTo>
                      <a:pt x="13" y="16"/>
                    </a:lnTo>
                    <a:lnTo>
                      <a:pt x="10" y="16"/>
                    </a:lnTo>
                    <a:lnTo>
                      <a:pt x="8" y="19"/>
                    </a:lnTo>
                    <a:lnTo>
                      <a:pt x="8" y="19"/>
                    </a:lnTo>
                    <a:lnTo>
                      <a:pt x="2" y="19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1" name="Freeform 1238">
                <a:extLst>
                  <a:ext uri="{FF2B5EF4-FFF2-40B4-BE49-F238E27FC236}">
                    <a16:creationId xmlns:a16="http://schemas.microsoft.com/office/drawing/2014/main" xmlns="" id="{8B39E9D8-1AC6-4BD4-BB30-708FFAC1E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5228" y="4462710"/>
                <a:ext cx="199136" cy="173667"/>
              </a:xfrm>
              <a:custGeom>
                <a:avLst/>
                <a:gdLst/>
                <a:ahLst/>
                <a:cxnLst>
                  <a:cxn ang="0">
                    <a:pos x="69" y="40"/>
                  </a:cxn>
                  <a:cxn ang="0">
                    <a:pos x="72" y="37"/>
                  </a:cxn>
                  <a:cxn ang="0">
                    <a:pos x="72" y="29"/>
                  </a:cxn>
                  <a:cxn ang="0">
                    <a:pos x="75" y="21"/>
                  </a:cxn>
                  <a:cxn ang="0">
                    <a:pos x="72" y="11"/>
                  </a:cxn>
                  <a:cxn ang="0">
                    <a:pos x="80" y="5"/>
                  </a:cxn>
                  <a:cxn ang="0">
                    <a:pos x="83" y="3"/>
                  </a:cxn>
                  <a:cxn ang="0">
                    <a:pos x="83" y="0"/>
                  </a:cxn>
                  <a:cxn ang="0">
                    <a:pos x="75" y="3"/>
                  </a:cxn>
                  <a:cxn ang="0">
                    <a:pos x="64" y="3"/>
                  </a:cxn>
                  <a:cxn ang="0">
                    <a:pos x="56" y="3"/>
                  </a:cxn>
                  <a:cxn ang="0">
                    <a:pos x="51" y="5"/>
                  </a:cxn>
                  <a:cxn ang="0">
                    <a:pos x="45" y="8"/>
                  </a:cxn>
                  <a:cxn ang="0">
                    <a:pos x="37" y="5"/>
                  </a:cxn>
                  <a:cxn ang="0">
                    <a:pos x="29" y="5"/>
                  </a:cxn>
                  <a:cxn ang="0">
                    <a:pos x="27" y="5"/>
                  </a:cxn>
                  <a:cxn ang="0">
                    <a:pos x="16" y="8"/>
                  </a:cxn>
                  <a:cxn ang="0">
                    <a:pos x="10" y="11"/>
                  </a:cxn>
                  <a:cxn ang="0">
                    <a:pos x="10" y="16"/>
                  </a:cxn>
                  <a:cxn ang="0">
                    <a:pos x="8" y="19"/>
                  </a:cxn>
                  <a:cxn ang="0">
                    <a:pos x="2" y="19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35"/>
                  </a:cxn>
                  <a:cxn ang="0">
                    <a:pos x="8" y="40"/>
                  </a:cxn>
                  <a:cxn ang="0">
                    <a:pos x="13" y="46"/>
                  </a:cxn>
                  <a:cxn ang="0">
                    <a:pos x="13" y="51"/>
                  </a:cxn>
                  <a:cxn ang="0">
                    <a:pos x="10" y="51"/>
                  </a:cxn>
                  <a:cxn ang="0">
                    <a:pos x="5" y="56"/>
                  </a:cxn>
                  <a:cxn ang="0">
                    <a:pos x="5" y="59"/>
                  </a:cxn>
                  <a:cxn ang="0">
                    <a:pos x="8" y="64"/>
                  </a:cxn>
                  <a:cxn ang="0">
                    <a:pos x="5" y="70"/>
                  </a:cxn>
                  <a:cxn ang="0">
                    <a:pos x="13" y="72"/>
                  </a:cxn>
                  <a:cxn ang="0">
                    <a:pos x="16" y="75"/>
                  </a:cxn>
                  <a:cxn ang="0">
                    <a:pos x="45" y="59"/>
                  </a:cxn>
                </a:cxnLst>
                <a:rect l="0" t="0" r="r" b="b"/>
                <a:pathLst>
                  <a:path w="86" h="75">
                    <a:moveTo>
                      <a:pt x="45" y="59"/>
                    </a:moveTo>
                    <a:lnTo>
                      <a:pt x="69" y="40"/>
                    </a:lnTo>
                    <a:lnTo>
                      <a:pt x="69" y="40"/>
                    </a:lnTo>
                    <a:lnTo>
                      <a:pt x="72" y="37"/>
                    </a:lnTo>
                    <a:lnTo>
                      <a:pt x="72" y="32"/>
                    </a:lnTo>
                    <a:lnTo>
                      <a:pt x="72" y="29"/>
                    </a:lnTo>
                    <a:lnTo>
                      <a:pt x="75" y="27"/>
                    </a:lnTo>
                    <a:lnTo>
                      <a:pt x="75" y="21"/>
                    </a:lnTo>
                    <a:lnTo>
                      <a:pt x="72" y="16"/>
                    </a:lnTo>
                    <a:lnTo>
                      <a:pt x="72" y="11"/>
                    </a:lnTo>
                    <a:lnTo>
                      <a:pt x="75" y="8"/>
                    </a:lnTo>
                    <a:lnTo>
                      <a:pt x="80" y="5"/>
                    </a:lnTo>
                    <a:lnTo>
                      <a:pt x="83" y="3"/>
                    </a:lnTo>
                    <a:lnTo>
                      <a:pt x="83" y="3"/>
                    </a:lnTo>
                    <a:lnTo>
                      <a:pt x="86" y="0"/>
                    </a:lnTo>
                    <a:lnTo>
                      <a:pt x="83" y="0"/>
                    </a:lnTo>
                    <a:lnTo>
                      <a:pt x="80" y="0"/>
                    </a:lnTo>
                    <a:lnTo>
                      <a:pt x="75" y="3"/>
                    </a:lnTo>
                    <a:lnTo>
                      <a:pt x="67" y="0"/>
                    </a:lnTo>
                    <a:lnTo>
                      <a:pt x="64" y="3"/>
                    </a:lnTo>
                    <a:lnTo>
                      <a:pt x="61" y="3"/>
                    </a:lnTo>
                    <a:lnTo>
                      <a:pt x="56" y="3"/>
                    </a:lnTo>
                    <a:lnTo>
                      <a:pt x="53" y="5"/>
                    </a:lnTo>
                    <a:lnTo>
                      <a:pt x="51" y="5"/>
                    </a:lnTo>
                    <a:lnTo>
                      <a:pt x="51" y="8"/>
                    </a:lnTo>
                    <a:lnTo>
                      <a:pt x="45" y="8"/>
                    </a:lnTo>
                    <a:lnTo>
                      <a:pt x="40" y="5"/>
                    </a:lnTo>
                    <a:lnTo>
                      <a:pt x="37" y="5"/>
                    </a:lnTo>
                    <a:lnTo>
                      <a:pt x="35" y="5"/>
                    </a:lnTo>
                    <a:lnTo>
                      <a:pt x="29" y="5"/>
                    </a:lnTo>
                    <a:lnTo>
                      <a:pt x="27" y="5"/>
                    </a:lnTo>
                    <a:lnTo>
                      <a:pt x="27" y="5"/>
                    </a:lnTo>
                    <a:lnTo>
                      <a:pt x="18" y="8"/>
                    </a:lnTo>
                    <a:lnTo>
                      <a:pt x="16" y="8"/>
                    </a:lnTo>
                    <a:lnTo>
                      <a:pt x="13" y="8"/>
                    </a:lnTo>
                    <a:lnTo>
                      <a:pt x="10" y="11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0" y="19"/>
                    </a:lnTo>
                    <a:lnTo>
                      <a:pt x="8" y="19"/>
                    </a:lnTo>
                    <a:lnTo>
                      <a:pt x="5" y="21"/>
                    </a:lnTo>
                    <a:lnTo>
                      <a:pt x="2" y="19"/>
                    </a:lnTo>
                    <a:lnTo>
                      <a:pt x="2" y="19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2" y="29"/>
                    </a:lnTo>
                    <a:lnTo>
                      <a:pt x="5" y="32"/>
                    </a:lnTo>
                    <a:lnTo>
                      <a:pt x="2" y="35"/>
                    </a:lnTo>
                    <a:lnTo>
                      <a:pt x="2" y="40"/>
                    </a:lnTo>
                    <a:lnTo>
                      <a:pt x="8" y="40"/>
                    </a:lnTo>
                    <a:lnTo>
                      <a:pt x="10" y="46"/>
                    </a:lnTo>
                    <a:lnTo>
                      <a:pt x="13" y="46"/>
                    </a:lnTo>
                    <a:lnTo>
                      <a:pt x="13" y="48"/>
                    </a:lnTo>
                    <a:lnTo>
                      <a:pt x="13" y="51"/>
                    </a:lnTo>
                    <a:lnTo>
                      <a:pt x="10" y="51"/>
                    </a:lnTo>
                    <a:lnTo>
                      <a:pt x="10" y="51"/>
                    </a:lnTo>
                    <a:lnTo>
                      <a:pt x="8" y="54"/>
                    </a:lnTo>
                    <a:lnTo>
                      <a:pt x="5" y="56"/>
                    </a:lnTo>
                    <a:lnTo>
                      <a:pt x="5" y="59"/>
                    </a:lnTo>
                    <a:lnTo>
                      <a:pt x="5" y="59"/>
                    </a:lnTo>
                    <a:lnTo>
                      <a:pt x="5" y="62"/>
                    </a:lnTo>
                    <a:lnTo>
                      <a:pt x="8" y="64"/>
                    </a:lnTo>
                    <a:lnTo>
                      <a:pt x="8" y="67"/>
                    </a:lnTo>
                    <a:lnTo>
                      <a:pt x="5" y="70"/>
                    </a:lnTo>
                    <a:lnTo>
                      <a:pt x="8" y="70"/>
                    </a:lnTo>
                    <a:lnTo>
                      <a:pt x="13" y="72"/>
                    </a:lnTo>
                    <a:lnTo>
                      <a:pt x="16" y="75"/>
                    </a:lnTo>
                    <a:lnTo>
                      <a:pt x="16" y="75"/>
                    </a:lnTo>
                    <a:lnTo>
                      <a:pt x="18" y="75"/>
                    </a:lnTo>
                    <a:lnTo>
                      <a:pt x="45" y="59"/>
                    </a:lnTo>
                    <a:lnTo>
                      <a:pt x="45" y="59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2" name="Freeform 1242">
                <a:extLst>
                  <a:ext uri="{FF2B5EF4-FFF2-40B4-BE49-F238E27FC236}">
                    <a16:creationId xmlns:a16="http://schemas.microsoft.com/office/drawing/2014/main" xmlns="" id="{BC68752C-B72C-4364-A177-B3554446D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334" y="4555333"/>
                <a:ext cx="43996" cy="55573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3" y="24"/>
                  </a:cxn>
                  <a:cxn ang="0">
                    <a:pos x="8" y="24"/>
                  </a:cxn>
                  <a:cxn ang="0">
                    <a:pos x="8" y="22"/>
                  </a:cxn>
                  <a:cxn ang="0">
                    <a:pos x="11" y="19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9" y="11"/>
                  </a:cxn>
                  <a:cxn ang="0">
                    <a:pos x="19" y="8"/>
                  </a:cxn>
                  <a:cxn ang="0">
                    <a:pos x="19" y="6"/>
                  </a:cxn>
                  <a:cxn ang="0">
                    <a:pos x="16" y="6"/>
                  </a:cxn>
                  <a:cxn ang="0">
                    <a:pos x="14" y="0"/>
                  </a:cxn>
                  <a:cxn ang="0">
                    <a:pos x="8" y="0"/>
                  </a:cxn>
                  <a:cxn ang="0">
                    <a:pos x="8" y="3"/>
                  </a:cxn>
                  <a:cxn ang="0">
                    <a:pos x="6" y="3"/>
                  </a:cxn>
                  <a:cxn ang="0">
                    <a:pos x="6" y="11"/>
                  </a:cxn>
                  <a:cxn ang="0">
                    <a:pos x="3" y="16"/>
                  </a:cxn>
                  <a:cxn ang="0">
                    <a:pos x="0" y="19"/>
                  </a:cxn>
                  <a:cxn ang="0">
                    <a:pos x="0" y="22"/>
                  </a:cxn>
                  <a:cxn ang="0">
                    <a:pos x="0" y="22"/>
                  </a:cxn>
                </a:cxnLst>
                <a:rect l="0" t="0" r="r" b="b"/>
                <a:pathLst>
                  <a:path w="19" h="24">
                    <a:moveTo>
                      <a:pt x="0" y="22"/>
                    </a:moveTo>
                    <a:lnTo>
                      <a:pt x="3" y="24"/>
                    </a:lnTo>
                    <a:lnTo>
                      <a:pt x="8" y="24"/>
                    </a:lnTo>
                    <a:lnTo>
                      <a:pt x="8" y="22"/>
                    </a:lnTo>
                    <a:lnTo>
                      <a:pt x="11" y="19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6" y="11"/>
                    </a:lnTo>
                    <a:lnTo>
                      <a:pt x="19" y="11"/>
                    </a:lnTo>
                    <a:lnTo>
                      <a:pt x="19" y="8"/>
                    </a:lnTo>
                    <a:lnTo>
                      <a:pt x="19" y="6"/>
                    </a:lnTo>
                    <a:lnTo>
                      <a:pt x="16" y="6"/>
                    </a:lnTo>
                    <a:lnTo>
                      <a:pt x="14" y="0"/>
                    </a:lnTo>
                    <a:lnTo>
                      <a:pt x="8" y="0"/>
                    </a:lnTo>
                    <a:lnTo>
                      <a:pt x="8" y="3"/>
                    </a:lnTo>
                    <a:lnTo>
                      <a:pt x="6" y="3"/>
                    </a:lnTo>
                    <a:lnTo>
                      <a:pt x="6" y="11"/>
                    </a:lnTo>
                    <a:lnTo>
                      <a:pt x="3" y="16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89" name="Freeform 1244">
                <a:extLst>
                  <a:ext uri="{FF2B5EF4-FFF2-40B4-BE49-F238E27FC236}">
                    <a16:creationId xmlns:a16="http://schemas.microsoft.com/office/drawing/2014/main" xmlns="" id="{CC16496D-9A09-4A5C-A37C-736D5BD18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334" y="4636376"/>
                <a:ext cx="652984" cy="553417"/>
              </a:xfrm>
              <a:custGeom>
                <a:avLst/>
                <a:gdLst/>
                <a:ahLst/>
                <a:cxnLst>
                  <a:cxn ang="0">
                    <a:pos x="172" y="51"/>
                  </a:cxn>
                  <a:cxn ang="0">
                    <a:pos x="70" y="3"/>
                  </a:cxn>
                  <a:cxn ang="0">
                    <a:pos x="33" y="14"/>
                  </a:cxn>
                  <a:cxn ang="0">
                    <a:pos x="41" y="40"/>
                  </a:cxn>
                  <a:cxn ang="0">
                    <a:pos x="6" y="48"/>
                  </a:cxn>
                  <a:cxn ang="0">
                    <a:pos x="3" y="59"/>
                  </a:cxn>
                  <a:cxn ang="0">
                    <a:pos x="3" y="62"/>
                  </a:cxn>
                  <a:cxn ang="0">
                    <a:pos x="8" y="65"/>
                  </a:cxn>
                  <a:cxn ang="0">
                    <a:pos x="14" y="75"/>
                  </a:cxn>
                  <a:cxn ang="0">
                    <a:pos x="19" y="81"/>
                  </a:cxn>
                  <a:cxn ang="0">
                    <a:pos x="24" y="89"/>
                  </a:cxn>
                  <a:cxn ang="0">
                    <a:pos x="30" y="97"/>
                  </a:cxn>
                  <a:cxn ang="0">
                    <a:pos x="35" y="105"/>
                  </a:cxn>
                  <a:cxn ang="0">
                    <a:pos x="38" y="113"/>
                  </a:cxn>
                  <a:cxn ang="0">
                    <a:pos x="41" y="118"/>
                  </a:cxn>
                  <a:cxn ang="0">
                    <a:pos x="46" y="121"/>
                  </a:cxn>
                  <a:cxn ang="0">
                    <a:pos x="57" y="129"/>
                  </a:cxn>
                  <a:cxn ang="0">
                    <a:pos x="59" y="134"/>
                  </a:cxn>
                  <a:cxn ang="0">
                    <a:pos x="62" y="145"/>
                  </a:cxn>
                  <a:cxn ang="0">
                    <a:pos x="62" y="151"/>
                  </a:cxn>
                  <a:cxn ang="0">
                    <a:pos x="65" y="164"/>
                  </a:cxn>
                  <a:cxn ang="0">
                    <a:pos x="75" y="175"/>
                  </a:cxn>
                  <a:cxn ang="0">
                    <a:pos x="81" y="180"/>
                  </a:cxn>
                  <a:cxn ang="0">
                    <a:pos x="86" y="185"/>
                  </a:cxn>
                  <a:cxn ang="0">
                    <a:pos x="92" y="188"/>
                  </a:cxn>
                  <a:cxn ang="0">
                    <a:pos x="97" y="204"/>
                  </a:cxn>
                  <a:cxn ang="0">
                    <a:pos x="110" y="220"/>
                  </a:cxn>
                  <a:cxn ang="0">
                    <a:pos x="118" y="228"/>
                  </a:cxn>
                  <a:cxn ang="0">
                    <a:pos x="126" y="226"/>
                  </a:cxn>
                  <a:cxn ang="0">
                    <a:pos x="129" y="212"/>
                  </a:cxn>
                  <a:cxn ang="0">
                    <a:pos x="153" y="220"/>
                  </a:cxn>
                  <a:cxn ang="0">
                    <a:pos x="191" y="207"/>
                  </a:cxn>
                  <a:cxn ang="0">
                    <a:pos x="280" y="140"/>
                  </a:cxn>
                  <a:cxn ang="0">
                    <a:pos x="237" y="137"/>
                  </a:cxn>
                  <a:cxn ang="0">
                    <a:pos x="229" y="118"/>
                  </a:cxn>
                  <a:cxn ang="0">
                    <a:pos x="229" y="116"/>
                  </a:cxn>
                  <a:cxn ang="0">
                    <a:pos x="226" y="113"/>
                  </a:cxn>
                  <a:cxn ang="0">
                    <a:pos x="220" y="110"/>
                  </a:cxn>
                  <a:cxn ang="0">
                    <a:pos x="215" y="105"/>
                  </a:cxn>
                  <a:cxn ang="0">
                    <a:pos x="207" y="91"/>
                  </a:cxn>
                  <a:cxn ang="0">
                    <a:pos x="207" y="83"/>
                  </a:cxn>
                  <a:cxn ang="0">
                    <a:pos x="202" y="78"/>
                  </a:cxn>
                  <a:cxn ang="0">
                    <a:pos x="196" y="70"/>
                  </a:cxn>
                  <a:cxn ang="0">
                    <a:pos x="196" y="70"/>
                  </a:cxn>
                  <a:cxn ang="0">
                    <a:pos x="188" y="67"/>
                  </a:cxn>
                  <a:cxn ang="0">
                    <a:pos x="183" y="57"/>
                  </a:cxn>
                  <a:cxn ang="0">
                    <a:pos x="180" y="51"/>
                  </a:cxn>
                </a:cxnLst>
                <a:rect l="0" t="0" r="r" b="b"/>
                <a:pathLst>
                  <a:path w="282" h="239">
                    <a:moveTo>
                      <a:pt x="180" y="51"/>
                    </a:moveTo>
                    <a:lnTo>
                      <a:pt x="172" y="57"/>
                    </a:lnTo>
                    <a:lnTo>
                      <a:pt x="172" y="51"/>
                    </a:lnTo>
                    <a:lnTo>
                      <a:pt x="159" y="48"/>
                    </a:lnTo>
                    <a:lnTo>
                      <a:pt x="132" y="46"/>
                    </a:lnTo>
                    <a:lnTo>
                      <a:pt x="70" y="3"/>
                    </a:lnTo>
                    <a:lnTo>
                      <a:pt x="57" y="0"/>
                    </a:lnTo>
                    <a:lnTo>
                      <a:pt x="51" y="5"/>
                    </a:lnTo>
                    <a:lnTo>
                      <a:pt x="33" y="14"/>
                    </a:lnTo>
                    <a:lnTo>
                      <a:pt x="46" y="30"/>
                    </a:lnTo>
                    <a:lnTo>
                      <a:pt x="41" y="35"/>
                    </a:lnTo>
                    <a:lnTo>
                      <a:pt x="41" y="40"/>
                    </a:lnTo>
                    <a:lnTo>
                      <a:pt x="30" y="40"/>
                    </a:lnTo>
                    <a:lnTo>
                      <a:pt x="22" y="51"/>
                    </a:lnTo>
                    <a:lnTo>
                      <a:pt x="6" y="48"/>
                    </a:lnTo>
                    <a:lnTo>
                      <a:pt x="3" y="48"/>
                    </a:lnTo>
                    <a:lnTo>
                      <a:pt x="3" y="54"/>
                    </a:lnTo>
                    <a:lnTo>
                      <a:pt x="3" y="59"/>
                    </a:lnTo>
                    <a:lnTo>
                      <a:pt x="0" y="62"/>
                    </a:lnTo>
                    <a:lnTo>
                      <a:pt x="0" y="65"/>
                    </a:lnTo>
                    <a:lnTo>
                      <a:pt x="3" y="62"/>
                    </a:lnTo>
                    <a:lnTo>
                      <a:pt x="3" y="65"/>
                    </a:lnTo>
                    <a:lnTo>
                      <a:pt x="6" y="62"/>
                    </a:lnTo>
                    <a:lnTo>
                      <a:pt x="8" y="65"/>
                    </a:lnTo>
                    <a:lnTo>
                      <a:pt x="8" y="65"/>
                    </a:lnTo>
                    <a:lnTo>
                      <a:pt x="14" y="73"/>
                    </a:lnTo>
                    <a:lnTo>
                      <a:pt x="14" y="75"/>
                    </a:lnTo>
                    <a:lnTo>
                      <a:pt x="16" y="75"/>
                    </a:lnTo>
                    <a:lnTo>
                      <a:pt x="16" y="78"/>
                    </a:lnTo>
                    <a:lnTo>
                      <a:pt x="19" y="81"/>
                    </a:lnTo>
                    <a:lnTo>
                      <a:pt x="22" y="81"/>
                    </a:lnTo>
                    <a:lnTo>
                      <a:pt x="24" y="86"/>
                    </a:lnTo>
                    <a:lnTo>
                      <a:pt x="24" y="89"/>
                    </a:lnTo>
                    <a:lnTo>
                      <a:pt x="24" y="91"/>
                    </a:lnTo>
                    <a:lnTo>
                      <a:pt x="27" y="91"/>
                    </a:lnTo>
                    <a:lnTo>
                      <a:pt x="30" y="97"/>
                    </a:lnTo>
                    <a:lnTo>
                      <a:pt x="30" y="97"/>
                    </a:lnTo>
                    <a:lnTo>
                      <a:pt x="33" y="100"/>
                    </a:lnTo>
                    <a:lnTo>
                      <a:pt x="35" y="105"/>
                    </a:lnTo>
                    <a:lnTo>
                      <a:pt x="38" y="108"/>
                    </a:lnTo>
                    <a:lnTo>
                      <a:pt x="38" y="110"/>
                    </a:lnTo>
                    <a:lnTo>
                      <a:pt x="38" y="113"/>
                    </a:lnTo>
                    <a:lnTo>
                      <a:pt x="38" y="116"/>
                    </a:lnTo>
                    <a:lnTo>
                      <a:pt x="41" y="116"/>
                    </a:lnTo>
                    <a:lnTo>
                      <a:pt x="41" y="118"/>
                    </a:lnTo>
                    <a:lnTo>
                      <a:pt x="43" y="121"/>
                    </a:lnTo>
                    <a:lnTo>
                      <a:pt x="43" y="118"/>
                    </a:lnTo>
                    <a:lnTo>
                      <a:pt x="46" y="121"/>
                    </a:lnTo>
                    <a:lnTo>
                      <a:pt x="51" y="121"/>
                    </a:lnTo>
                    <a:lnTo>
                      <a:pt x="54" y="126"/>
                    </a:lnTo>
                    <a:lnTo>
                      <a:pt x="57" y="129"/>
                    </a:lnTo>
                    <a:lnTo>
                      <a:pt x="57" y="129"/>
                    </a:lnTo>
                    <a:lnTo>
                      <a:pt x="57" y="132"/>
                    </a:lnTo>
                    <a:lnTo>
                      <a:pt x="59" y="134"/>
                    </a:lnTo>
                    <a:lnTo>
                      <a:pt x="59" y="137"/>
                    </a:lnTo>
                    <a:lnTo>
                      <a:pt x="62" y="140"/>
                    </a:lnTo>
                    <a:lnTo>
                      <a:pt x="62" y="145"/>
                    </a:lnTo>
                    <a:lnTo>
                      <a:pt x="65" y="145"/>
                    </a:lnTo>
                    <a:lnTo>
                      <a:pt x="62" y="151"/>
                    </a:lnTo>
                    <a:lnTo>
                      <a:pt x="62" y="151"/>
                    </a:lnTo>
                    <a:lnTo>
                      <a:pt x="62" y="153"/>
                    </a:lnTo>
                    <a:lnTo>
                      <a:pt x="65" y="159"/>
                    </a:lnTo>
                    <a:lnTo>
                      <a:pt x="65" y="164"/>
                    </a:lnTo>
                    <a:lnTo>
                      <a:pt x="67" y="167"/>
                    </a:lnTo>
                    <a:lnTo>
                      <a:pt x="67" y="169"/>
                    </a:lnTo>
                    <a:lnTo>
                      <a:pt x="75" y="175"/>
                    </a:lnTo>
                    <a:lnTo>
                      <a:pt x="78" y="177"/>
                    </a:lnTo>
                    <a:lnTo>
                      <a:pt x="81" y="177"/>
                    </a:lnTo>
                    <a:lnTo>
                      <a:pt x="81" y="180"/>
                    </a:lnTo>
                    <a:lnTo>
                      <a:pt x="84" y="180"/>
                    </a:lnTo>
                    <a:lnTo>
                      <a:pt x="86" y="183"/>
                    </a:lnTo>
                    <a:lnTo>
                      <a:pt x="86" y="185"/>
                    </a:lnTo>
                    <a:lnTo>
                      <a:pt x="92" y="185"/>
                    </a:lnTo>
                    <a:lnTo>
                      <a:pt x="89" y="188"/>
                    </a:lnTo>
                    <a:lnTo>
                      <a:pt x="92" y="188"/>
                    </a:lnTo>
                    <a:lnTo>
                      <a:pt x="94" y="199"/>
                    </a:lnTo>
                    <a:lnTo>
                      <a:pt x="97" y="202"/>
                    </a:lnTo>
                    <a:lnTo>
                      <a:pt x="97" y="204"/>
                    </a:lnTo>
                    <a:lnTo>
                      <a:pt x="108" y="215"/>
                    </a:lnTo>
                    <a:lnTo>
                      <a:pt x="110" y="215"/>
                    </a:lnTo>
                    <a:lnTo>
                      <a:pt x="110" y="220"/>
                    </a:lnTo>
                    <a:lnTo>
                      <a:pt x="116" y="223"/>
                    </a:lnTo>
                    <a:lnTo>
                      <a:pt x="118" y="228"/>
                    </a:lnTo>
                    <a:lnTo>
                      <a:pt x="118" y="228"/>
                    </a:lnTo>
                    <a:lnTo>
                      <a:pt x="121" y="231"/>
                    </a:lnTo>
                    <a:lnTo>
                      <a:pt x="124" y="228"/>
                    </a:lnTo>
                    <a:lnTo>
                      <a:pt x="126" y="226"/>
                    </a:lnTo>
                    <a:lnTo>
                      <a:pt x="124" y="220"/>
                    </a:lnTo>
                    <a:lnTo>
                      <a:pt x="126" y="215"/>
                    </a:lnTo>
                    <a:lnTo>
                      <a:pt x="129" y="212"/>
                    </a:lnTo>
                    <a:lnTo>
                      <a:pt x="135" y="215"/>
                    </a:lnTo>
                    <a:lnTo>
                      <a:pt x="143" y="215"/>
                    </a:lnTo>
                    <a:lnTo>
                      <a:pt x="153" y="220"/>
                    </a:lnTo>
                    <a:lnTo>
                      <a:pt x="167" y="226"/>
                    </a:lnTo>
                    <a:lnTo>
                      <a:pt x="167" y="239"/>
                    </a:lnTo>
                    <a:lnTo>
                      <a:pt x="191" y="207"/>
                    </a:lnTo>
                    <a:lnTo>
                      <a:pt x="282" y="180"/>
                    </a:lnTo>
                    <a:lnTo>
                      <a:pt x="282" y="151"/>
                    </a:lnTo>
                    <a:lnTo>
                      <a:pt x="280" y="140"/>
                    </a:lnTo>
                    <a:lnTo>
                      <a:pt x="280" y="137"/>
                    </a:lnTo>
                    <a:lnTo>
                      <a:pt x="274" y="142"/>
                    </a:lnTo>
                    <a:lnTo>
                      <a:pt x="237" y="137"/>
                    </a:lnTo>
                    <a:lnTo>
                      <a:pt x="234" y="126"/>
                    </a:lnTo>
                    <a:lnTo>
                      <a:pt x="229" y="121"/>
                    </a:lnTo>
                    <a:lnTo>
                      <a:pt x="229" y="118"/>
                    </a:lnTo>
                    <a:lnTo>
                      <a:pt x="229" y="118"/>
                    </a:lnTo>
                    <a:lnTo>
                      <a:pt x="229" y="118"/>
                    </a:lnTo>
                    <a:lnTo>
                      <a:pt x="229" y="116"/>
                    </a:lnTo>
                    <a:lnTo>
                      <a:pt x="229" y="113"/>
                    </a:lnTo>
                    <a:lnTo>
                      <a:pt x="229" y="113"/>
                    </a:lnTo>
                    <a:lnTo>
                      <a:pt x="226" y="113"/>
                    </a:lnTo>
                    <a:lnTo>
                      <a:pt x="226" y="113"/>
                    </a:lnTo>
                    <a:lnTo>
                      <a:pt x="223" y="113"/>
                    </a:lnTo>
                    <a:lnTo>
                      <a:pt x="220" y="110"/>
                    </a:lnTo>
                    <a:lnTo>
                      <a:pt x="220" y="108"/>
                    </a:lnTo>
                    <a:lnTo>
                      <a:pt x="218" y="110"/>
                    </a:lnTo>
                    <a:lnTo>
                      <a:pt x="215" y="105"/>
                    </a:lnTo>
                    <a:lnTo>
                      <a:pt x="215" y="102"/>
                    </a:lnTo>
                    <a:lnTo>
                      <a:pt x="210" y="94"/>
                    </a:lnTo>
                    <a:lnTo>
                      <a:pt x="207" y="91"/>
                    </a:lnTo>
                    <a:lnTo>
                      <a:pt x="210" y="91"/>
                    </a:lnTo>
                    <a:lnTo>
                      <a:pt x="210" y="89"/>
                    </a:lnTo>
                    <a:lnTo>
                      <a:pt x="207" y="83"/>
                    </a:lnTo>
                    <a:lnTo>
                      <a:pt x="207" y="81"/>
                    </a:lnTo>
                    <a:lnTo>
                      <a:pt x="204" y="78"/>
                    </a:lnTo>
                    <a:lnTo>
                      <a:pt x="202" y="78"/>
                    </a:lnTo>
                    <a:lnTo>
                      <a:pt x="199" y="73"/>
                    </a:lnTo>
                    <a:lnTo>
                      <a:pt x="196" y="73"/>
                    </a:lnTo>
                    <a:lnTo>
                      <a:pt x="196" y="70"/>
                    </a:lnTo>
                    <a:lnTo>
                      <a:pt x="196" y="70"/>
                    </a:lnTo>
                    <a:lnTo>
                      <a:pt x="196" y="70"/>
                    </a:lnTo>
                    <a:lnTo>
                      <a:pt x="196" y="70"/>
                    </a:lnTo>
                    <a:lnTo>
                      <a:pt x="196" y="67"/>
                    </a:lnTo>
                    <a:lnTo>
                      <a:pt x="194" y="67"/>
                    </a:lnTo>
                    <a:lnTo>
                      <a:pt x="188" y="67"/>
                    </a:lnTo>
                    <a:lnTo>
                      <a:pt x="186" y="59"/>
                    </a:lnTo>
                    <a:lnTo>
                      <a:pt x="186" y="57"/>
                    </a:lnTo>
                    <a:lnTo>
                      <a:pt x="183" y="57"/>
                    </a:lnTo>
                    <a:lnTo>
                      <a:pt x="183" y="54"/>
                    </a:lnTo>
                    <a:lnTo>
                      <a:pt x="183" y="54"/>
                    </a:lnTo>
                    <a:lnTo>
                      <a:pt x="180" y="5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0" name="Freeform 1245">
                <a:extLst>
                  <a:ext uri="{FF2B5EF4-FFF2-40B4-BE49-F238E27FC236}">
                    <a16:creationId xmlns:a16="http://schemas.microsoft.com/office/drawing/2014/main" xmlns="" id="{9EF27996-99B0-493C-9914-D99485297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6124" y="4842460"/>
                <a:ext cx="25472" cy="55573"/>
              </a:xfrm>
              <a:custGeom>
                <a:avLst/>
                <a:gdLst/>
                <a:ahLst/>
                <a:cxnLst>
                  <a:cxn ang="0">
                    <a:pos x="8" y="24"/>
                  </a:cxn>
                  <a:cxn ang="0">
                    <a:pos x="5" y="24"/>
                  </a:cxn>
                  <a:cxn ang="0">
                    <a:pos x="2" y="21"/>
                  </a:cxn>
                  <a:cxn ang="0">
                    <a:pos x="2" y="19"/>
                  </a:cxn>
                  <a:cxn ang="0">
                    <a:pos x="2" y="19"/>
                  </a:cxn>
                  <a:cxn ang="0">
                    <a:pos x="2" y="16"/>
                  </a:cxn>
                  <a:cxn ang="0">
                    <a:pos x="0" y="16"/>
                  </a:cxn>
                  <a:cxn ang="0">
                    <a:pos x="0" y="13"/>
                  </a:cxn>
                  <a:cxn ang="0">
                    <a:pos x="0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5" y="2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8" y="2"/>
                  </a:cxn>
                  <a:cxn ang="0">
                    <a:pos x="8" y="2"/>
                  </a:cxn>
                  <a:cxn ang="0">
                    <a:pos x="8" y="2"/>
                  </a:cxn>
                  <a:cxn ang="0">
                    <a:pos x="11" y="5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8" y="13"/>
                  </a:cxn>
                  <a:cxn ang="0">
                    <a:pos x="11" y="13"/>
                  </a:cxn>
                  <a:cxn ang="0">
                    <a:pos x="11" y="16"/>
                  </a:cxn>
                  <a:cxn ang="0">
                    <a:pos x="11" y="24"/>
                  </a:cxn>
                  <a:cxn ang="0">
                    <a:pos x="8" y="24"/>
                  </a:cxn>
                  <a:cxn ang="0">
                    <a:pos x="8" y="24"/>
                  </a:cxn>
                </a:cxnLst>
                <a:rect l="0" t="0" r="r" b="b"/>
                <a:pathLst>
                  <a:path w="11" h="24">
                    <a:moveTo>
                      <a:pt x="8" y="24"/>
                    </a:moveTo>
                    <a:lnTo>
                      <a:pt x="5" y="24"/>
                    </a:lnTo>
                    <a:lnTo>
                      <a:pt x="2" y="21"/>
                    </a:lnTo>
                    <a:lnTo>
                      <a:pt x="2" y="19"/>
                    </a:lnTo>
                    <a:lnTo>
                      <a:pt x="2" y="19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11" y="5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8" y="13"/>
                    </a:lnTo>
                    <a:lnTo>
                      <a:pt x="11" y="13"/>
                    </a:lnTo>
                    <a:lnTo>
                      <a:pt x="11" y="16"/>
                    </a:lnTo>
                    <a:lnTo>
                      <a:pt x="11" y="24"/>
                    </a:lnTo>
                    <a:lnTo>
                      <a:pt x="8" y="24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1" name="Freeform 1246">
                <a:extLst>
                  <a:ext uri="{FF2B5EF4-FFF2-40B4-BE49-F238E27FC236}">
                    <a16:creationId xmlns:a16="http://schemas.microsoft.com/office/drawing/2014/main" xmlns="" id="{B275AC7D-2C3C-47D4-ACA3-ECAFF0844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1594" y="4847091"/>
                <a:ext cx="148194" cy="118094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30"/>
                  </a:cxn>
                  <a:cxn ang="0">
                    <a:pos x="5" y="35"/>
                  </a:cxn>
                  <a:cxn ang="0">
                    <a:pos x="8" y="46"/>
                  </a:cxn>
                  <a:cxn ang="0">
                    <a:pos x="45" y="51"/>
                  </a:cxn>
                  <a:cxn ang="0">
                    <a:pos x="51" y="46"/>
                  </a:cxn>
                  <a:cxn ang="0">
                    <a:pos x="61" y="11"/>
                  </a:cxn>
                  <a:cxn ang="0">
                    <a:pos x="64" y="11"/>
                  </a:cxn>
                  <a:cxn ang="0">
                    <a:pos x="64" y="9"/>
                  </a:cxn>
                  <a:cxn ang="0">
                    <a:pos x="64" y="6"/>
                  </a:cxn>
                  <a:cxn ang="0">
                    <a:pos x="64" y="6"/>
                  </a:cxn>
                  <a:cxn ang="0">
                    <a:pos x="61" y="6"/>
                  </a:cxn>
                  <a:cxn ang="0">
                    <a:pos x="61" y="6"/>
                  </a:cxn>
                  <a:cxn ang="0">
                    <a:pos x="61" y="6"/>
                  </a:cxn>
                  <a:cxn ang="0">
                    <a:pos x="61" y="0"/>
                  </a:cxn>
                  <a:cxn ang="0">
                    <a:pos x="59" y="0"/>
                  </a:cxn>
                  <a:cxn ang="0">
                    <a:pos x="59" y="3"/>
                  </a:cxn>
                  <a:cxn ang="0">
                    <a:pos x="59" y="3"/>
                  </a:cxn>
                  <a:cxn ang="0">
                    <a:pos x="51" y="9"/>
                  </a:cxn>
                  <a:cxn ang="0">
                    <a:pos x="51" y="11"/>
                  </a:cxn>
                  <a:cxn ang="0">
                    <a:pos x="43" y="19"/>
                  </a:cxn>
                  <a:cxn ang="0">
                    <a:pos x="40" y="22"/>
                  </a:cxn>
                  <a:cxn ang="0">
                    <a:pos x="43" y="22"/>
                  </a:cxn>
                  <a:cxn ang="0">
                    <a:pos x="43" y="22"/>
                  </a:cxn>
                  <a:cxn ang="0">
                    <a:pos x="40" y="27"/>
                  </a:cxn>
                  <a:cxn ang="0">
                    <a:pos x="37" y="25"/>
                  </a:cxn>
                  <a:cxn ang="0">
                    <a:pos x="37" y="25"/>
                  </a:cxn>
                  <a:cxn ang="0">
                    <a:pos x="34" y="25"/>
                  </a:cxn>
                  <a:cxn ang="0">
                    <a:pos x="34" y="27"/>
                  </a:cxn>
                  <a:cxn ang="0">
                    <a:pos x="34" y="27"/>
                  </a:cxn>
                  <a:cxn ang="0">
                    <a:pos x="34" y="30"/>
                  </a:cxn>
                  <a:cxn ang="0">
                    <a:pos x="29" y="30"/>
                  </a:cxn>
                  <a:cxn ang="0">
                    <a:pos x="26" y="30"/>
                  </a:cxn>
                  <a:cxn ang="0">
                    <a:pos x="26" y="30"/>
                  </a:cxn>
                  <a:cxn ang="0">
                    <a:pos x="24" y="30"/>
                  </a:cxn>
                  <a:cxn ang="0">
                    <a:pos x="21" y="27"/>
                  </a:cxn>
                  <a:cxn ang="0">
                    <a:pos x="21" y="30"/>
                  </a:cxn>
                  <a:cxn ang="0">
                    <a:pos x="16" y="27"/>
                  </a:cxn>
                  <a:cxn ang="0">
                    <a:pos x="10" y="33"/>
                  </a:cxn>
                  <a:cxn ang="0">
                    <a:pos x="8" y="33"/>
                  </a:cxn>
                  <a:cxn ang="0">
                    <a:pos x="5" y="30"/>
                  </a:cxn>
                  <a:cxn ang="0">
                    <a:pos x="5" y="33"/>
                  </a:cxn>
                  <a:cxn ang="0">
                    <a:pos x="2" y="25"/>
                  </a:cxn>
                  <a:cxn ang="0">
                    <a:pos x="2" y="27"/>
                  </a:cxn>
                  <a:cxn ang="0">
                    <a:pos x="0" y="27"/>
                  </a:cxn>
                </a:cxnLst>
                <a:rect l="0" t="0" r="r" b="b"/>
                <a:pathLst>
                  <a:path w="64" h="51">
                    <a:moveTo>
                      <a:pt x="0" y="27"/>
                    </a:moveTo>
                    <a:lnTo>
                      <a:pt x="0" y="30"/>
                    </a:lnTo>
                    <a:lnTo>
                      <a:pt x="5" y="35"/>
                    </a:lnTo>
                    <a:lnTo>
                      <a:pt x="8" y="46"/>
                    </a:lnTo>
                    <a:lnTo>
                      <a:pt x="45" y="51"/>
                    </a:lnTo>
                    <a:lnTo>
                      <a:pt x="51" y="46"/>
                    </a:lnTo>
                    <a:lnTo>
                      <a:pt x="61" y="11"/>
                    </a:lnTo>
                    <a:lnTo>
                      <a:pt x="64" y="11"/>
                    </a:lnTo>
                    <a:lnTo>
                      <a:pt x="64" y="9"/>
                    </a:lnTo>
                    <a:lnTo>
                      <a:pt x="64" y="6"/>
                    </a:lnTo>
                    <a:lnTo>
                      <a:pt x="64" y="6"/>
                    </a:lnTo>
                    <a:lnTo>
                      <a:pt x="61" y="6"/>
                    </a:lnTo>
                    <a:lnTo>
                      <a:pt x="61" y="6"/>
                    </a:lnTo>
                    <a:lnTo>
                      <a:pt x="61" y="6"/>
                    </a:lnTo>
                    <a:lnTo>
                      <a:pt x="61" y="0"/>
                    </a:lnTo>
                    <a:lnTo>
                      <a:pt x="59" y="0"/>
                    </a:lnTo>
                    <a:lnTo>
                      <a:pt x="59" y="3"/>
                    </a:lnTo>
                    <a:lnTo>
                      <a:pt x="59" y="3"/>
                    </a:lnTo>
                    <a:lnTo>
                      <a:pt x="51" y="9"/>
                    </a:lnTo>
                    <a:lnTo>
                      <a:pt x="51" y="11"/>
                    </a:lnTo>
                    <a:lnTo>
                      <a:pt x="43" y="19"/>
                    </a:lnTo>
                    <a:lnTo>
                      <a:pt x="40" y="22"/>
                    </a:lnTo>
                    <a:lnTo>
                      <a:pt x="43" y="22"/>
                    </a:lnTo>
                    <a:lnTo>
                      <a:pt x="43" y="22"/>
                    </a:lnTo>
                    <a:lnTo>
                      <a:pt x="40" y="27"/>
                    </a:lnTo>
                    <a:lnTo>
                      <a:pt x="37" y="25"/>
                    </a:lnTo>
                    <a:lnTo>
                      <a:pt x="37" y="25"/>
                    </a:lnTo>
                    <a:lnTo>
                      <a:pt x="34" y="25"/>
                    </a:lnTo>
                    <a:lnTo>
                      <a:pt x="34" y="27"/>
                    </a:lnTo>
                    <a:lnTo>
                      <a:pt x="34" y="27"/>
                    </a:lnTo>
                    <a:lnTo>
                      <a:pt x="34" y="30"/>
                    </a:lnTo>
                    <a:lnTo>
                      <a:pt x="29" y="30"/>
                    </a:lnTo>
                    <a:lnTo>
                      <a:pt x="26" y="30"/>
                    </a:lnTo>
                    <a:lnTo>
                      <a:pt x="26" y="30"/>
                    </a:lnTo>
                    <a:lnTo>
                      <a:pt x="24" y="30"/>
                    </a:lnTo>
                    <a:lnTo>
                      <a:pt x="21" y="27"/>
                    </a:lnTo>
                    <a:lnTo>
                      <a:pt x="21" y="30"/>
                    </a:lnTo>
                    <a:lnTo>
                      <a:pt x="16" y="27"/>
                    </a:lnTo>
                    <a:lnTo>
                      <a:pt x="10" y="33"/>
                    </a:lnTo>
                    <a:lnTo>
                      <a:pt x="8" y="33"/>
                    </a:lnTo>
                    <a:lnTo>
                      <a:pt x="5" y="30"/>
                    </a:lnTo>
                    <a:lnTo>
                      <a:pt x="5" y="33"/>
                    </a:lnTo>
                    <a:lnTo>
                      <a:pt x="2" y="25"/>
                    </a:lnTo>
                    <a:lnTo>
                      <a:pt x="2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2" name="Freeform 1251">
                <a:extLst>
                  <a:ext uri="{FF2B5EF4-FFF2-40B4-BE49-F238E27FC236}">
                    <a16:creationId xmlns:a16="http://schemas.microsoft.com/office/drawing/2014/main" xmlns="" id="{345848F1-27B1-431B-A357-10A38562DFB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21697" y="4835512"/>
                <a:ext cx="236186" cy="328807"/>
              </a:xfrm>
              <a:custGeom>
                <a:avLst/>
                <a:gdLst/>
                <a:ahLst/>
                <a:cxnLst>
                  <a:cxn ang="0">
                    <a:pos x="40" y="94"/>
                  </a:cxn>
                  <a:cxn ang="0">
                    <a:pos x="38" y="54"/>
                  </a:cxn>
                  <a:cxn ang="0">
                    <a:pos x="51" y="16"/>
                  </a:cxn>
                  <a:cxn ang="0">
                    <a:pos x="56" y="30"/>
                  </a:cxn>
                  <a:cxn ang="0">
                    <a:pos x="64" y="38"/>
                  </a:cxn>
                  <a:cxn ang="0">
                    <a:pos x="70" y="38"/>
                  </a:cxn>
                  <a:cxn ang="0">
                    <a:pos x="78" y="40"/>
                  </a:cxn>
                  <a:cxn ang="0">
                    <a:pos x="83" y="38"/>
                  </a:cxn>
                  <a:cxn ang="0">
                    <a:pos x="89" y="48"/>
                  </a:cxn>
                  <a:cxn ang="0">
                    <a:pos x="94" y="51"/>
                  </a:cxn>
                  <a:cxn ang="0">
                    <a:pos x="99" y="56"/>
                  </a:cxn>
                  <a:cxn ang="0">
                    <a:pos x="102" y="59"/>
                  </a:cxn>
                  <a:cxn ang="0">
                    <a:pos x="99" y="65"/>
                  </a:cxn>
                  <a:cxn ang="0">
                    <a:pos x="94" y="75"/>
                  </a:cxn>
                  <a:cxn ang="0">
                    <a:pos x="89" y="81"/>
                  </a:cxn>
                  <a:cxn ang="0">
                    <a:pos x="86" y="89"/>
                  </a:cxn>
                  <a:cxn ang="0">
                    <a:pos x="83" y="86"/>
                  </a:cxn>
                  <a:cxn ang="0">
                    <a:pos x="83" y="83"/>
                  </a:cxn>
                  <a:cxn ang="0">
                    <a:pos x="81" y="83"/>
                  </a:cxn>
                  <a:cxn ang="0">
                    <a:pos x="81" y="89"/>
                  </a:cxn>
                  <a:cxn ang="0">
                    <a:pos x="78" y="89"/>
                  </a:cxn>
                  <a:cxn ang="0">
                    <a:pos x="75" y="97"/>
                  </a:cxn>
                  <a:cxn ang="0">
                    <a:pos x="75" y="99"/>
                  </a:cxn>
                  <a:cxn ang="0">
                    <a:pos x="78" y="102"/>
                  </a:cxn>
                  <a:cxn ang="0">
                    <a:pos x="81" y="108"/>
                  </a:cxn>
                  <a:cxn ang="0">
                    <a:pos x="72" y="110"/>
                  </a:cxn>
                  <a:cxn ang="0">
                    <a:pos x="70" y="110"/>
                  </a:cxn>
                  <a:cxn ang="0">
                    <a:pos x="62" y="116"/>
                  </a:cxn>
                  <a:cxn ang="0">
                    <a:pos x="59" y="121"/>
                  </a:cxn>
                  <a:cxn ang="0">
                    <a:pos x="56" y="124"/>
                  </a:cxn>
                  <a:cxn ang="0">
                    <a:pos x="48" y="124"/>
                  </a:cxn>
                  <a:cxn ang="0">
                    <a:pos x="43" y="126"/>
                  </a:cxn>
                  <a:cxn ang="0">
                    <a:pos x="46" y="129"/>
                  </a:cxn>
                  <a:cxn ang="0">
                    <a:pos x="46" y="132"/>
                  </a:cxn>
                  <a:cxn ang="0">
                    <a:pos x="46" y="132"/>
                  </a:cxn>
                  <a:cxn ang="0">
                    <a:pos x="40" y="137"/>
                  </a:cxn>
                  <a:cxn ang="0">
                    <a:pos x="35" y="137"/>
                  </a:cxn>
                  <a:cxn ang="0">
                    <a:pos x="27" y="140"/>
                  </a:cxn>
                  <a:cxn ang="0">
                    <a:pos x="24" y="142"/>
                  </a:cxn>
                  <a:cxn ang="0">
                    <a:pos x="19" y="142"/>
                  </a:cxn>
                  <a:cxn ang="0">
                    <a:pos x="11" y="132"/>
                  </a:cxn>
                  <a:cxn ang="0">
                    <a:pos x="0" y="110"/>
                  </a:cxn>
                  <a:cxn ang="0">
                    <a:pos x="0" y="105"/>
                  </a:cxn>
                  <a:cxn ang="0">
                    <a:pos x="48" y="8"/>
                  </a:cxn>
                  <a:cxn ang="0">
                    <a:pos x="51" y="3"/>
                  </a:cxn>
                  <a:cxn ang="0">
                    <a:pos x="51" y="0"/>
                  </a:cxn>
                  <a:cxn ang="0">
                    <a:pos x="51" y="0"/>
                  </a:cxn>
                  <a:cxn ang="0">
                    <a:pos x="51" y="0"/>
                  </a:cxn>
                  <a:cxn ang="0">
                    <a:pos x="48" y="0"/>
                  </a:cxn>
                  <a:cxn ang="0">
                    <a:pos x="48" y="3"/>
                  </a:cxn>
                  <a:cxn ang="0">
                    <a:pos x="46" y="3"/>
                  </a:cxn>
                  <a:cxn ang="0">
                    <a:pos x="48" y="5"/>
                  </a:cxn>
                  <a:cxn ang="0">
                    <a:pos x="48" y="11"/>
                  </a:cxn>
                </a:cxnLst>
                <a:rect l="0" t="0" r="r" b="b"/>
                <a:pathLst>
                  <a:path w="102" h="142">
                    <a:moveTo>
                      <a:pt x="0" y="105"/>
                    </a:moveTo>
                    <a:lnTo>
                      <a:pt x="40" y="94"/>
                    </a:lnTo>
                    <a:lnTo>
                      <a:pt x="40" y="65"/>
                    </a:lnTo>
                    <a:lnTo>
                      <a:pt x="38" y="54"/>
                    </a:lnTo>
                    <a:lnTo>
                      <a:pt x="48" y="16"/>
                    </a:lnTo>
                    <a:lnTo>
                      <a:pt x="51" y="16"/>
                    </a:lnTo>
                    <a:lnTo>
                      <a:pt x="54" y="24"/>
                    </a:lnTo>
                    <a:lnTo>
                      <a:pt x="56" y="30"/>
                    </a:lnTo>
                    <a:lnTo>
                      <a:pt x="59" y="32"/>
                    </a:lnTo>
                    <a:lnTo>
                      <a:pt x="64" y="38"/>
                    </a:lnTo>
                    <a:lnTo>
                      <a:pt x="70" y="40"/>
                    </a:lnTo>
                    <a:lnTo>
                      <a:pt x="70" y="38"/>
                    </a:lnTo>
                    <a:lnTo>
                      <a:pt x="72" y="38"/>
                    </a:lnTo>
                    <a:lnTo>
                      <a:pt x="78" y="40"/>
                    </a:lnTo>
                    <a:lnTo>
                      <a:pt x="83" y="38"/>
                    </a:lnTo>
                    <a:lnTo>
                      <a:pt x="83" y="38"/>
                    </a:lnTo>
                    <a:lnTo>
                      <a:pt x="89" y="43"/>
                    </a:lnTo>
                    <a:lnTo>
                      <a:pt x="89" y="48"/>
                    </a:lnTo>
                    <a:lnTo>
                      <a:pt x="91" y="48"/>
                    </a:lnTo>
                    <a:lnTo>
                      <a:pt x="94" y="51"/>
                    </a:lnTo>
                    <a:lnTo>
                      <a:pt x="97" y="56"/>
                    </a:lnTo>
                    <a:lnTo>
                      <a:pt x="99" y="56"/>
                    </a:lnTo>
                    <a:lnTo>
                      <a:pt x="102" y="56"/>
                    </a:lnTo>
                    <a:lnTo>
                      <a:pt x="102" y="59"/>
                    </a:lnTo>
                    <a:lnTo>
                      <a:pt x="99" y="62"/>
                    </a:lnTo>
                    <a:lnTo>
                      <a:pt x="99" y="65"/>
                    </a:lnTo>
                    <a:lnTo>
                      <a:pt x="99" y="67"/>
                    </a:lnTo>
                    <a:lnTo>
                      <a:pt x="94" y="75"/>
                    </a:lnTo>
                    <a:lnTo>
                      <a:pt x="91" y="78"/>
                    </a:lnTo>
                    <a:lnTo>
                      <a:pt x="89" y="81"/>
                    </a:lnTo>
                    <a:lnTo>
                      <a:pt x="89" y="83"/>
                    </a:lnTo>
                    <a:lnTo>
                      <a:pt x="86" y="89"/>
                    </a:lnTo>
                    <a:lnTo>
                      <a:pt x="86" y="86"/>
                    </a:lnTo>
                    <a:lnTo>
                      <a:pt x="83" y="86"/>
                    </a:lnTo>
                    <a:lnTo>
                      <a:pt x="83" y="86"/>
                    </a:lnTo>
                    <a:lnTo>
                      <a:pt x="83" y="83"/>
                    </a:lnTo>
                    <a:lnTo>
                      <a:pt x="83" y="83"/>
                    </a:lnTo>
                    <a:lnTo>
                      <a:pt x="81" y="83"/>
                    </a:lnTo>
                    <a:lnTo>
                      <a:pt x="81" y="86"/>
                    </a:lnTo>
                    <a:lnTo>
                      <a:pt x="81" y="89"/>
                    </a:lnTo>
                    <a:lnTo>
                      <a:pt x="81" y="89"/>
                    </a:lnTo>
                    <a:lnTo>
                      <a:pt x="78" y="89"/>
                    </a:lnTo>
                    <a:lnTo>
                      <a:pt x="75" y="94"/>
                    </a:lnTo>
                    <a:lnTo>
                      <a:pt x="75" y="97"/>
                    </a:lnTo>
                    <a:lnTo>
                      <a:pt x="75" y="99"/>
                    </a:lnTo>
                    <a:lnTo>
                      <a:pt x="75" y="99"/>
                    </a:lnTo>
                    <a:lnTo>
                      <a:pt x="78" y="102"/>
                    </a:lnTo>
                    <a:lnTo>
                      <a:pt x="78" y="102"/>
                    </a:lnTo>
                    <a:lnTo>
                      <a:pt x="78" y="105"/>
                    </a:lnTo>
                    <a:lnTo>
                      <a:pt x="81" y="108"/>
                    </a:lnTo>
                    <a:lnTo>
                      <a:pt x="78" y="108"/>
                    </a:lnTo>
                    <a:lnTo>
                      <a:pt x="72" y="110"/>
                    </a:lnTo>
                    <a:lnTo>
                      <a:pt x="70" y="110"/>
                    </a:lnTo>
                    <a:lnTo>
                      <a:pt x="70" y="110"/>
                    </a:lnTo>
                    <a:lnTo>
                      <a:pt x="67" y="110"/>
                    </a:lnTo>
                    <a:lnTo>
                      <a:pt x="62" y="116"/>
                    </a:lnTo>
                    <a:lnTo>
                      <a:pt x="62" y="121"/>
                    </a:lnTo>
                    <a:lnTo>
                      <a:pt x="59" y="121"/>
                    </a:lnTo>
                    <a:lnTo>
                      <a:pt x="56" y="124"/>
                    </a:lnTo>
                    <a:lnTo>
                      <a:pt x="56" y="124"/>
                    </a:lnTo>
                    <a:lnTo>
                      <a:pt x="51" y="124"/>
                    </a:lnTo>
                    <a:lnTo>
                      <a:pt x="48" y="124"/>
                    </a:lnTo>
                    <a:lnTo>
                      <a:pt x="46" y="124"/>
                    </a:lnTo>
                    <a:lnTo>
                      <a:pt x="43" y="126"/>
                    </a:lnTo>
                    <a:lnTo>
                      <a:pt x="46" y="129"/>
                    </a:lnTo>
                    <a:lnTo>
                      <a:pt x="46" y="129"/>
                    </a:lnTo>
                    <a:lnTo>
                      <a:pt x="46" y="132"/>
                    </a:lnTo>
                    <a:lnTo>
                      <a:pt x="46" y="132"/>
                    </a:lnTo>
                    <a:lnTo>
                      <a:pt x="46" y="132"/>
                    </a:lnTo>
                    <a:lnTo>
                      <a:pt x="46" y="132"/>
                    </a:lnTo>
                    <a:lnTo>
                      <a:pt x="43" y="137"/>
                    </a:lnTo>
                    <a:lnTo>
                      <a:pt x="40" y="137"/>
                    </a:lnTo>
                    <a:lnTo>
                      <a:pt x="38" y="137"/>
                    </a:lnTo>
                    <a:lnTo>
                      <a:pt x="35" y="137"/>
                    </a:lnTo>
                    <a:lnTo>
                      <a:pt x="32" y="137"/>
                    </a:lnTo>
                    <a:lnTo>
                      <a:pt x="27" y="140"/>
                    </a:lnTo>
                    <a:lnTo>
                      <a:pt x="24" y="140"/>
                    </a:lnTo>
                    <a:lnTo>
                      <a:pt x="24" y="142"/>
                    </a:lnTo>
                    <a:lnTo>
                      <a:pt x="21" y="142"/>
                    </a:lnTo>
                    <a:lnTo>
                      <a:pt x="19" y="142"/>
                    </a:lnTo>
                    <a:lnTo>
                      <a:pt x="19" y="142"/>
                    </a:lnTo>
                    <a:lnTo>
                      <a:pt x="11" y="132"/>
                    </a:lnTo>
                    <a:lnTo>
                      <a:pt x="13" y="126"/>
                    </a:lnTo>
                    <a:lnTo>
                      <a:pt x="0" y="110"/>
                    </a:lnTo>
                    <a:lnTo>
                      <a:pt x="0" y="105"/>
                    </a:lnTo>
                    <a:lnTo>
                      <a:pt x="0" y="105"/>
                    </a:lnTo>
                    <a:close/>
                    <a:moveTo>
                      <a:pt x="48" y="11"/>
                    </a:moveTo>
                    <a:lnTo>
                      <a:pt x="48" y="8"/>
                    </a:lnTo>
                    <a:lnTo>
                      <a:pt x="51" y="5"/>
                    </a:lnTo>
                    <a:lnTo>
                      <a:pt x="51" y="3"/>
                    </a:lnTo>
                    <a:lnTo>
                      <a:pt x="51" y="3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48" y="0"/>
                    </a:lnTo>
                    <a:lnTo>
                      <a:pt x="48" y="3"/>
                    </a:lnTo>
                    <a:lnTo>
                      <a:pt x="48" y="3"/>
                    </a:lnTo>
                    <a:lnTo>
                      <a:pt x="46" y="3"/>
                    </a:lnTo>
                    <a:lnTo>
                      <a:pt x="46" y="3"/>
                    </a:lnTo>
                    <a:lnTo>
                      <a:pt x="46" y="5"/>
                    </a:lnTo>
                    <a:lnTo>
                      <a:pt x="48" y="5"/>
                    </a:lnTo>
                    <a:lnTo>
                      <a:pt x="48" y="11"/>
                    </a:lnTo>
                    <a:lnTo>
                      <a:pt x="48" y="1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3" name="Freeform 1252">
                <a:extLst>
                  <a:ext uri="{FF2B5EF4-FFF2-40B4-BE49-F238E27FC236}">
                    <a16:creationId xmlns:a16="http://schemas.microsoft.com/office/drawing/2014/main" xmlns="" id="{89B20E1A-E2D7-40BA-A841-1B97E46E46C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9939" y="5078647"/>
                <a:ext cx="379750" cy="236186"/>
              </a:xfrm>
              <a:custGeom>
                <a:avLst/>
                <a:gdLst/>
                <a:ahLst/>
                <a:cxnLst>
                  <a:cxn ang="0">
                    <a:pos x="2" y="37"/>
                  </a:cxn>
                  <a:cxn ang="0">
                    <a:pos x="8" y="37"/>
                  </a:cxn>
                  <a:cxn ang="0">
                    <a:pos x="8" y="29"/>
                  </a:cxn>
                  <a:cxn ang="0">
                    <a:pos x="13" y="21"/>
                  </a:cxn>
                  <a:cxn ang="0">
                    <a:pos x="27" y="24"/>
                  </a:cxn>
                  <a:cxn ang="0">
                    <a:pos x="51" y="35"/>
                  </a:cxn>
                  <a:cxn ang="0">
                    <a:pos x="75" y="16"/>
                  </a:cxn>
                  <a:cxn ang="0">
                    <a:pos x="126" y="5"/>
                  </a:cxn>
                  <a:cxn ang="0">
                    <a:pos x="137" y="27"/>
                  </a:cxn>
                  <a:cxn ang="0">
                    <a:pos x="142" y="37"/>
                  </a:cxn>
                  <a:cxn ang="0">
                    <a:pos x="131" y="46"/>
                  </a:cxn>
                  <a:cxn ang="0">
                    <a:pos x="131" y="48"/>
                  </a:cxn>
                  <a:cxn ang="0">
                    <a:pos x="131" y="51"/>
                  </a:cxn>
                  <a:cxn ang="0">
                    <a:pos x="123" y="56"/>
                  </a:cxn>
                  <a:cxn ang="0">
                    <a:pos x="110" y="59"/>
                  </a:cxn>
                  <a:cxn ang="0">
                    <a:pos x="94" y="64"/>
                  </a:cxn>
                  <a:cxn ang="0">
                    <a:pos x="88" y="67"/>
                  </a:cxn>
                  <a:cxn ang="0">
                    <a:pos x="83" y="75"/>
                  </a:cxn>
                  <a:cxn ang="0">
                    <a:pos x="80" y="72"/>
                  </a:cxn>
                  <a:cxn ang="0">
                    <a:pos x="78" y="75"/>
                  </a:cxn>
                  <a:cxn ang="0">
                    <a:pos x="72" y="72"/>
                  </a:cxn>
                  <a:cxn ang="0">
                    <a:pos x="67" y="78"/>
                  </a:cxn>
                  <a:cxn ang="0">
                    <a:pos x="62" y="80"/>
                  </a:cxn>
                  <a:cxn ang="0">
                    <a:pos x="53" y="83"/>
                  </a:cxn>
                  <a:cxn ang="0">
                    <a:pos x="48" y="83"/>
                  </a:cxn>
                  <a:cxn ang="0">
                    <a:pos x="45" y="80"/>
                  </a:cxn>
                  <a:cxn ang="0">
                    <a:pos x="40" y="83"/>
                  </a:cxn>
                  <a:cxn ang="0">
                    <a:pos x="37" y="89"/>
                  </a:cxn>
                  <a:cxn ang="0">
                    <a:pos x="32" y="91"/>
                  </a:cxn>
                  <a:cxn ang="0">
                    <a:pos x="27" y="91"/>
                  </a:cxn>
                  <a:cxn ang="0">
                    <a:pos x="21" y="94"/>
                  </a:cxn>
                  <a:cxn ang="0">
                    <a:pos x="19" y="94"/>
                  </a:cxn>
                  <a:cxn ang="0">
                    <a:pos x="13" y="91"/>
                  </a:cxn>
                  <a:cxn ang="0">
                    <a:pos x="10" y="86"/>
                  </a:cxn>
                  <a:cxn ang="0">
                    <a:pos x="10" y="80"/>
                  </a:cxn>
                  <a:cxn ang="0">
                    <a:pos x="8" y="72"/>
                  </a:cxn>
                  <a:cxn ang="0">
                    <a:pos x="2" y="56"/>
                  </a:cxn>
                  <a:cxn ang="0">
                    <a:pos x="0" y="54"/>
                  </a:cxn>
                  <a:cxn ang="0">
                    <a:pos x="2" y="54"/>
                  </a:cxn>
                  <a:cxn ang="0">
                    <a:pos x="2" y="51"/>
                  </a:cxn>
                  <a:cxn ang="0">
                    <a:pos x="2" y="40"/>
                  </a:cxn>
                  <a:cxn ang="0">
                    <a:pos x="2" y="37"/>
                  </a:cxn>
                  <a:cxn ang="0">
                    <a:pos x="134" y="99"/>
                  </a:cxn>
                  <a:cxn ang="0">
                    <a:pos x="134" y="102"/>
                  </a:cxn>
                  <a:cxn ang="0">
                    <a:pos x="131" y="99"/>
                  </a:cxn>
                  <a:cxn ang="0">
                    <a:pos x="150" y="97"/>
                  </a:cxn>
                  <a:cxn ang="0">
                    <a:pos x="153" y="91"/>
                  </a:cxn>
                  <a:cxn ang="0">
                    <a:pos x="153" y="94"/>
                  </a:cxn>
                  <a:cxn ang="0">
                    <a:pos x="158" y="94"/>
                  </a:cxn>
                  <a:cxn ang="0">
                    <a:pos x="161" y="94"/>
                  </a:cxn>
                  <a:cxn ang="0">
                    <a:pos x="164" y="94"/>
                  </a:cxn>
                  <a:cxn ang="0">
                    <a:pos x="161" y="97"/>
                  </a:cxn>
                  <a:cxn ang="0">
                    <a:pos x="156" y="99"/>
                  </a:cxn>
                  <a:cxn ang="0">
                    <a:pos x="150" y="97"/>
                  </a:cxn>
                </a:cxnLst>
                <a:rect l="0" t="0" r="r" b="b"/>
                <a:pathLst>
                  <a:path w="164" h="102">
                    <a:moveTo>
                      <a:pt x="2" y="37"/>
                    </a:moveTo>
                    <a:lnTo>
                      <a:pt x="2" y="37"/>
                    </a:lnTo>
                    <a:lnTo>
                      <a:pt x="5" y="40"/>
                    </a:lnTo>
                    <a:lnTo>
                      <a:pt x="8" y="37"/>
                    </a:lnTo>
                    <a:lnTo>
                      <a:pt x="10" y="35"/>
                    </a:lnTo>
                    <a:lnTo>
                      <a:pt x="8" y="29"/>
                    </a:lnTo>
                    <a:lnTo>
                      <a:pt x="10" y="24"/>
                    </a:lnTo>
                    <a:lnTo>
                      <a:pt x="13" y="21"/>
                    </a:lnTo>
                    <a:lnTo>
                      <a:pt x="19" y="24"/>
                    </a:lnTo>
                    <a:lnTo>
                      <a:pt x="27" y="24"/>
                    </a:lnTo>
                    <a:lnTo>
                      <a:pt x="37" y="29"/>
                    </a:lnTo>
                    <a:lnTo>
                      <a:pt x="51" y="35"/>
                    </a:lnTo>
                    <a:lnTo>
                      <a:pt x="51" y="48"/>
                    </a:lnTo>
                    <a:lnTo>
                      <a:pt x="75" y="16"/>
                    </a:lnTo>
                    <a:lnTo>
                      <a:pt x="126" y="0"/>
                    </a:lnTo>
                    <a:lnTo>
                      <a:pt x="126" y="5"/>
                    </a:lnTo>
                    <a:lnTo>
                      <a:pt x="139" y="21"/>
                    </a:lnTo>
                    <a:lnTo>
                      <a:pt x="137" y="27"/>
                    </a:lnTo>
                    <a:lnTo>
                      <a:pt x="145" y="37"/>
                    </a:lnTo>
                    <a:lnTo>
                      <a:pt x="142" y="37"/>
                    </a:lnTo>
                    <a:lnTo>
                      <a:pt x="137" y="40"/>
                    </a:lnTo>
                    <a:lnTo>
                      <a:pt x="131" y="46"/>
                    </a:lnTo>
                    <a:lnTo>
                      <a:pt x="131" y="48"/>
                    </a:lnTo>
                    <a:lnTo>
                      <a:pt x="131" y="48"/>
                    </a:lnTo>
                    <a:lnTo>
                      <a:pt x="131" y="51"/>
                    </a:lnTo>
                    <a:lnTo>
                      <a:pt x="131" y="51"/>
                    </a:lnTo>
                    <a:lnTo>
                      <a:pt x="126" y="54"/>
                    </a:lnTo>
                    <a:lnTo>
                      <a:pt x="123" y="56"/>
                    </a:lnTo>
                    <a:lnTo>
                      <a:pt x="118" y="59"/>
                    </a:lnTo>
                    <a:lnTo>
                      <a:pt x="110" y="59"/>
                    </a:lnTo>
                    <a:lnTo>
                      <a:pt x="110" y="62"/>
                    </a:lnTo>
                    <a:lnTo>
                      <a:pt x="94" y="64"/>
                    </a:lnTo>
                    <a:lnTo>
                      <a:pt x="91" y="64"/>
                    </a:lnTo>
                    <a:lnTo>
                      <a:pt x="88" y="67"/>
                    </a:lnTo>
                    <a:lnTo>
                      <a:pt x="86" y="70"/>
                    </a:lnTo>
                    <a:lnTo>
                      <a:pt x="83" y="75"/>
                    </a:lnTo>
                    <a:lnTo>
                      <a:pt x="80" y="75"/>
                    </a:lnTo>
                    <a:lnTo>
                      <a:pt x="80" y="72"/>
                    </a:lnTo>
                    <a:lnTo>
                      <a:pt x="78" y="75"/>
                    </a:lnTo>
                    <a:lnTo>
                      <a:pt x="78" y="75"/>
                    </a:lnTo>
                    <a:lnTo>
                      <a:pt x="75" y="75"/>
                    </a:lnTo>
                    <a:lnTo>
                      <a:pt x="72" y="72"/>
                    </a:lnTo>
                    <a:lnTo>
                      <a:pt x="70" y="78"/>
                    </a:lnTo>
                    <a:lnTo>
                      <a:pt x="67" y="78"/>
                    </a:lnTo>
                    <a:lnTo>
                      <a:pt x="67" y="80"/>
                    </a:lnTo>
                    <a:lnTo>
                      <a:pt x="62" y="80"/>
                    </a:lnTo>
                    <a:lnTo>
                      <a:pt x="56" y="83"/>
                    </a:lnTo>
                    <a:lnTo>
                      <a:pt x="53" y="83"/>
                    </a:lnTo>
                    <a:lnTo>
                      <a:pt x="51" y="83"/>
                    </a:lnTo>
                    <a:lnTo>
                      <a:pt x="48" y="83"/>
                    </a:lnTo>
                    <a:lnTo>
                      <a:pt x="48" y="80"/>
                    </a:lnTo>
                    <a:lnTo>
                      <a:pt x="45" y="80"/>
                    </a:lnTo>
                    <a:lnTo>
                      <a:pt x="43" y="80"/>
                    </a:lnTo>
                    <a:lnTo>
                      <a:pt x="40" y="8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35" y="91"/>
                    </a:lnTo>
                    <a:lnTo>
                      <a:pt x="32" y="91"/>
                    </a:lnTo>
                    <a:lnTo>
                      <a:pt x="29" y="91"/>
                    </a:lnTo>
                    <a:lnTo>
                      <a:pt x="27" y="91"/>
                    </a:lnTo>
                    <a:lnTo>
                      <a:pt x="24" y="94"/>
                    </a:lnTo>
                    <a:lnTo>
                      <a:pt x="21" y="94"/>
                    </a:lnTo>
                    <a:lnTo>
                      <a:pt x="19" y="91"/>
                    </a:lnTo>
                    <a:lnTo>
                      <a:pt x="19" y="94"/>
                    </a:lnTo>
                    <a:lnTo>
                      <a:pt x="16" y="94"/>
                    </a:lnTo>
                    <a:lnTo>
                      <a:pt x="13" y="91"/>
                    </a:lnTo>
                    <a:lnTo>
                      <a:pt x="13" y="89"/>
                    </a:lnTo>
                    <a:lnTo>
                      <a:pt x="10" y="86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10" y="78"/>
                    </a:lnTo>
                    <a:lnTo>
                      <a:pt x="8" y="72"/>
                    </a:lnTo>
                    <a:lnTo>
                      <a:pt x="5" y="62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4"/>
                    </a:lnTo>
                    <a:lnTo>
                      <a:pt x="2" y="51"/>
                    </a:lnTo>
                    <a:lnTo>
                      <a:pt x="2" y="51"/>
                    </a:lnTo>
                    <a:lnTo>
                      <a:pt x="2" y="48"/>
                    </a:lnTo>
                    <a:lnTo>
                      <a:pt x="2" y="40"/>
                    </a:lnTo>
                    <a:lnTo>
                      <a:pt x="2" y="37"/>
                    </a:lnTo>
                    <a:lnTo>
                      <a:pt x="2" y="37"/>
                    </a:lnTo>
                    <a:close/>
                    <a:moveTo>
                      <a:pt x="131" y="99"/>
                    </a:moveTo>
                    <a:lnTo>
                      <a:pt x="134" y="99"/>
                    </a:lnTo>
                    <a:lnTo>
                      <a:pt x="137" y="102"/>
                    </a:lnTo>
                    <a:lnTo>
                      <a:pt x="134" y="102"/>
                    </a:lnTo>
                    <a:lnTo>
                      <a:pt x="131" y="99"/>
                    </a:lnTo>
                    <a:lnTo>
                      <a:pt x="131" y="99"/>
                    </a:lnTo>
                    <a:close/>
                    <a:moveTo>
                      <a:pt x="147" y="97"/>
                    </a:moveTo>
                    <a:lnTo>
                      <a:pt x="150" y="97"/>
                    </a:lnTo>
                    <a:lnTo>
                      <a:pt x="150" y="94"/>
                    </a:lnTo>
                    <a:lnTo>
                      <a:pt x="153" y="91"/>
                    </a:lnTo>
                    <a:lnTo>
                      <a:pt x="153" y="91"/>
                    </a:lnTo>
                    <a:lnTo>
                      <a:pt x="153" y="94"/>
                    </a:lnTo>
                    <a:lnTo>
                      <a:pt x="156" y="94"/>
                    </a:lnTo>
                    <a:lnTo>
                      <a:pt x="158" y="94"/>
                    </a:lnTo>
                    <a:lnTo>
                      <a:pt x="161" y="94"/>
                    </a:lnTo>
                    <a:lnTo>
                      <a:pt x="161" y="94"/>
                    </a:lnTo>
                    <a:lnTo>
                      <a:pt x="164" y="94"/>
                    </a:lnTo>
                    <a:lnTo>
                      <a:pt x="164" y="94"/>
                    </a:lnTo>
                    <a:lnTo>
                      <a:pt x="164" y="97"/>
                    </a:lnTo>
                    <a:lnTo>
                      <a:pt x="161" y="97"/>
                    </a:lnTo>
                    <a:lnTo>
                      <a:pt x="158" y="99"/>
                    </a:lnTo>
                    <a:lnTo>
                      <a:pt x="156" y="99"/>
                    </a:lnTo>
                    <a:lnTo>
                      <a:pt x="153" y="99"/>
                    </a:lnTo>
                    <a:lnTo>
                      <a:pt x="150" y="97"/>
                    </a:lnTo>
                    <a:lnTo>
                      <a:pt x="147" y="97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4" name="Freeform 1257">
                <a:extLst>
                  <a:ext uri="{FF2B5EF4-FFF2-40B4-BE49-F238E27FC236}">
                    <a16:creationId xmlns:a16="http://schemas.microsoft.com/office/drawing/2014/main" xmlns="" id="{FEA96D15-EC99-4ED9-942D-84CD8887F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1414" y="5296306"/>
                <a:ext cx="48627" cy="55573"/>
              </a:xfrm>
              <a:custGeom>
                <a:avLst/>
                <a:gdLst/>
                <a:ahLst/>
                <a:cxnLst>
                  <a:cxn ang="0">
                    <a:pos x="16" y="21"/>
                  </a:cxn>
                  <a:cxn ang="0">
                    <a:pos x="13" y="21"/>
                  </a:cxn>
                  <a:cxn ang="0">
                    <a:pos x="10" y="21"/>
                  </a:cxn>
                  <a:cxn ang="0">
                    <a:pos x="5" y="24"/>
                  </a:cxn>
                  <a:cxn ang="0">
                    <a:pos x="2" y="24"/>
                  </a:cxn>
                  <a:cxn ang="0">
                    <a:pos x="0" y="21"/>
                  </a:cxn>
                  <a:cxn ang="0">
                    <a:pos x="2" y="19"/>
                  </a:cxn>
                  <a:cxn ang="0">
                    <a:pos x="2" y="16"/>
                  </a:cxn>
                  <a:cxn ang="0">
                    <a:pos x="2" y="13"/>
                  </a:cxn>
                  <a:cxn ang="0">
                    <a:pos x="2" y="11"/>
                  </a:cxn>
                  <a:cxn ang="0">
                    <a:pos x="5" y="8"/>
                  </a:cxn>
                  <a:cxn ang="0">
                    <a:pos x="5" y="5"/>
                  </a:cxn>
                  <a:cxn ang="0">
                    <a:pos x="10" y="3"/>
                  </a:cxn>
                  <a:cxn ang="0">
                    <a:pos x="13" y="3"/>
                  </a:cxn>
                  <a:cxn ang="0">
                    <a:pos x="13" y="3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8" y="3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21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3" y="13"/>
                  </a:cxn>
                  <a:cxn ang="0">
                    <a:pos x="10" y="13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6"/>
                  </a:cxn>
                  <a:cxn ang="0">
                    <a:pos x="18" y="16"/>
                  </a:cxn>
                  <a:cxn ang="0">
                    <a:pos x="18" y="16"/>
                  </a:cxn>
                  <a:cxn ang="0">
                    <a:pos x="16" y="21"/>
                  </a:cxn>
                  <a:cxn ang="0">
                    <a:pos x="16" y="21"/>
                  </a:cxn>
                </a:cxnLst>
                <a:rect l="0" t="0" r="r" b="b"/>
                <a:pathLst>
                  <a:path w="21" h="24">
                    <a:moveTo>
                      <a:pt x="16" y="21"/>
                    </a:moveTo>
                    <a:lnTo>
                      <a:pt x="13" y="21"/>
                    </a:lnTo>
                    <a:lnTo>
                      <a:pt x="10" y="21"/>
                    </a:lnTo>
                    <a:lnTo>
                      <a:pt x="5" y="24"/>
                    </a:lnTo>
                    <a:lnTo>
                      <a:pt x="2" y="24"/>
                    </a:lnTo>
                    <a:lnTo>
                      <a:pt x="0" y="21"/>
                    </a:lnTo>
                    <a:lnTo>
                      <a:pt x="2" y="19"/>
                    </a:lnTo>
                    <a:lnTo>
                      <a:pt x="2" y="16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5" y="8"/>
                    </a:lnTo>
                    <a:lnTo>
                      <a:pt x="5" y="5"/>
                    </a:lnTo>
                    <a:lnTo>
                      <a:pt x="10" y="3"/>
                    </a:lnTo>
                    <a:lnTo>
                      <a:pt x="13" y="3"/>
                    </a:lnTo>
                    <a:lnTo>
                      <a:pt x="13" y="3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8" y="3"/>
                    </a:lnTo>
                    <a:lnTo>
                      <a:pt x="21" y="3"/>
                    </a:lnTo>
                    <a:lnTo>
                      <a:pt x="21" y="5"/>
                    </a:lnTo>
                    <a:lnTo>
                      <a:pt x="21" y="8"/>
                    </a:lnTo>
                    <a:lnTo>
                      <a:pt x="18" y="8"/>
                    </a:lnTo>
                    <a:lnTo>
                      <a:pt x="16" y="11"/>
                    </a:lnTo>
                    <a:lnTo>
                      <a:pt x="16" y="11"/>
                    </a:lnTo>
                    <a:lnTo>
                      <a:pt x="13" y="13"/>
                    </a:lnTo>
                    <a:lnTo>
                      <a:pt x="10" y="13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6"/>
                    </a:lnTo>
                    <a:lnTo>
                      <a:pt x="18" y="16"/>
                    </a:lnTo>
                    <a:lnTo>
                      <a:pt x="18" y="16"/>
                    </a:lnTo>
                    <a:lnTo>
                      <a:pt x="16" y="21"/>
                    </a:lnTo>
                    <a:lnTo>
                      <a:pt x="16" y="21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5" name="Freeform 1263">
                <a:extLst>
                  <a:ext uri="{FF2B5EF4-FFF2-40B4-BE49-F238E27FC236}">
                    <a16:creationId xmlns:a16="http://schemas.microsoft.com/office/drawing/2014/main" xmlns="" id="{3094B166-490A-44B6-BF44-64F740CD03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23106" y="4469656"/>
                <a:ext cx="122725" cy="240817"/>
              </a:xfrm>
              <a:custGeom>
                <a:avLst/>
                <a:gdLst/>
                <a:ahLst/>
                <a:cxnLst>
                  <a:cxn ang="0">
                    <a:pos x="29" y="104"/>
                  </a:cxn>
                  <a:cxn ang="0">
                    <a:pos x="32" y="102"/>
                  </a:cxn>
                  <a:cxn ang="0">
                    <a:pos x="35" y="99"/>
                  </a:cxn>
                  <a:cxn ang="0">
                    <a:pos x="37" y="96"/>
                  </a:cxn>
                  <a:cxn ang="0">
                    <a:pos x="35" y="88"/>
                  </a:cxn>
                  <a:cxn ang="0">
                    <a:pos x="35" y="86"/>
                  </a:cxn>
                  <a:cxn ang="0">
                    <a:pos x="40" y="86"/>
                  </a:cxn>
                  <a:cxn ang="0">
                    <a:pos x="43" y="80"/>
                  </a:cxn>
                  <a:cxn ang="0">
                    <a:pos x="53" y="69"/>
                  </a:cxn>
                  <a:cxn ang="0">
                    <a:pos x="51" y="64"/>
                  </a:cxn>
                  <a:cxn ang="0">
                    <a:pos x="51" y="61"/>
                  </a:cxn>
                  <a:cxn ang="0">
                    <a:pos x="45" y="59"/>
                  </a:cxn>
                  <a:cxn ang="0">
                    <a:pos x="43" y="56"/>
                  </a:cxn>
                  <a:cxn ang="0">
                    <a:pos x="43" y="56"/>
                  </a:cxn>
                  <a:cxn ang="0">
                    <a:pos x="40" y="56"/>
                  </a:cxn>
                  <a:cxn ang="0">
                    <a:pos x="37" y="56"/>
                  </a:cxn>
                  <a:cxn ang="0">
                    <a:pos x="32" y="48"/>
                  </a:cxn>
                  <a:cxn ang="0">
                    <a:pos x="40" y="40"/>
                  </a:cxn>
                  <a:cxn ang="0">
                    <a:pos x="45" y="34"/>
                  </a:cxn>
                  <a:cxn ang="0">
                    <a:pos x="45" y="32"/>
                  </a:cxn>
                  <a:cxn ang="0">
                    <a:pos x="43" y="29"/>
                  </a:cxn>
                  <a:cxn ang="0">
                    <a:pos x="40" y="24"/>
                  </a:cxn>
                  <a:cxn ang="0">
                    <a:pos x="37" y="16"/>
                  </a:cxn>
                  <a:cxn ang="0">
                    <a:pos x="40" y="10"/>
                  </a:cxn>
                  <a:cxn ang="0">
                    <a:pos x="43" y="5"/>
                  </a:cxn>
                  <a:cxn ang="0">
                    <a:pos x="37" y="8"/>
                  </a:cxn>
                  <a:cxn ang="0">
                    <a:pos x="35" y="8"/>
                  </a:cxn>
                  <a:cxn ang="0">
                    <a:pos x="29" y="2"/>
                  </a:cxn>
                  <a:cxn ang="0">
                    <a:pos x="29" y="0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13" y="5"/>
                  </a:cxn>
                  <a:cxn ang="0">
                    <a:pos x="13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3" y="29"/>
                  </a:cxn>
                  <a:cxn ang="0">
                    <a:pos x="11" y="32"/>
                  </a:cxn>
                  <a:cxn ang="0">
                    <a:pos x="13" y="34"/>
                  </a:cxn>
                  <a:cxn ang="0">
                    <a:pos x="11" y="43"/>
                  </a:cxn>
                  <a:cxn ang="0">
                    <a:pos x="8" y="45"/>
                  </a:cxn>
                  <a:cxn ang="0">
                    <a:pos x="2" y="48"/>
                  </a:cxn>
                  <a:cxn ang="0">
                    <a:pos x="2" y="56"/>
                  </a:cxn>
                  <a:cxn ang="0">
                    <a:pos x="2" y="61"/>
                  </a:cxn>
                  <a:cxn ang="0">
                    <a:pos x="5" y="64"/>
                  </a:cxn>
                  <a:cxn ang="0">
                    <a:pos x="11" y="69"/>
                  </a:cxn>
                  <a:cxn ang="0">
                    <a:pos x="16" y="72"/>
                  </a:cxn>
                  <a:cxn ang="0">
                    <a:pos x="21" y="77"/>
                  </a:cxn>
                  <a:cxn ang="0">
                    <a:pos x="29" y="104"/>
                  </a:cxn>
                  <a:cxn ang="0">
                    <a:pos x="40" y="53"/>
                  </a:cxn>
                  <a:cxn ang="0">
                    <a:pos x="45" y="53"/>
                  </a:cxn>
                  <a:cxn ang="0">
                    <a:pos x="40" y="53"/>
                  </a:cxn>
                </a:cxnLst>
                <a:rect l="0" t="0" r="r" b="b"/>
                <a:pathLst>
                  <a:path w="53" h="104">
                    <a:moveTo>
                      <a:pt x="29" y="104"/>
                    </a:moveTo>
                    <a:lnTo>
                      <a:pt x="29" y="104"/>
                    </a:lnTo>
                    <a:lnTo>
                      <a:pt x="32" y="104"/>
                    </a:lnTo>
                    <a:lnTo>
                      <a:pt x="32" y="102"/>
                    </a:lnTo>
                    <a:lnTo>
                      <a:pt x="35" y="99"/>
                    </a:lnTo>
                    <a:lnTo>
                      <a:pt x="35" y="99"/>
                    </a:lnTo>
                    <a:lnTo>
                      <a:pt x="35" y="96"/>
                    </a:lnTo>
                    <a:lnTo>
                      <a:pt x="37" y="96"/>
                    </a:lnTo>
                    <a:lnTo>
                      <a:pt x="35" y="94"/>
                    </a:lnTo>
                    <a:lnTo>
                      <a:pt x="35" y="88"/>
                    </a:lnTo>
                    <a:lnTo>
                      <a:pt x="35" y="88"/>
                    </a:lnTo>
                    <a:lnTo>
                      <a:pt x="35" y="86"/>
                    </a:lnTo>
                    <a:lnTo>
                      <a:pt x="37" y="86"/>
                    </a:lnTo>
                    <a:lnTo>
                      <a:pt x="40" y="86"/>
                    </a:lnTo>
                    <a:lnTo>
                      <a:pt x="43" y="83"/>
                    </a:lnTo>
                    <a:lnTo>
                      <a:pt x="43" y="80"/>
                    </a:lnTo>
                    <a:lnTo>
                      <a:pt x="51" y="75"/>
                    </a:lnTo>
                    <a:lnTo>
                      <a:pt x="53" y="69"/>
                    </a:lnTo>
                    <a:lnTo>
                      <a:pt x="53" y="69"/>
                    </a:lnTo>
                    <a:lnTo>
                      <a:pt x="51" y="64"/>
                    </a:lnTo>
                    <a:lnTo>
                      <a:pt x="51" y="64"/>
                    </a:lnTo>
                    <a:lnTo>
                      <a:pt x="51" y="61"/>
                    </a:lnTo>
                    <a:lnTo>
                      <a:pt x="45" y="59"/>
                    </a:lnTo>
                    <a:lnTo>
                      <a:pt x="45" y="59"/>
                    </a:lnTo>
                    <a:lnTo>
                      <a:pt x="45" y="56"/>
                    </a:lnTo>
                    <a:lnTo>
                      <a:pt x="43" y="56"/>
                    </a:lnTo>
                    <a:lnTo>
                      <a:pt x="43" y="56"/>
                    </a:lnTo>
                    <a:lnTo>
                      <a:pt x="43" y="56"/>
                    </a:lnTo>
                    <a:lnTo>
                      <a:pt x="43" y="59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7" y="56"/>
                    </a:lnTo>
                    <a:lnTo>
                      <a:pt x="35" y="53"/>
                    </a:lnTo>
                    <a:lnTo>
                      <a:pt x="32" y="48"/>
                    </a:lnTo>
                    <a:lnTo>
                      <a:pt x="32" y="45"/>
                    </a:lnTo>
                    <a:lnTo>
                      <a:pt x="40" y="40"/>
                    </a:lnTo>
                    <a:lnTo>
                      <a:pt x="43" y="37"/>
                    </a:lnTo>
                    <a:lnTo>
                      <a:pt x="45" y="34"/>
                    </a:lnTo>
                    <a:lnTo>
                      <a:pt x="43" y="34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3" y="29"/>
                    </a:lnTo>
                    <a:lnTo>
                      <a:pt x="43" y="24"/>
                    </a:lnTo>
                    <a:lnTo>
                      <a:pt x="40" y="24"/>
                    </a:lnTo>
                    <a:lnTo>
                      <a:pt x="37" y="18"/>
                    </a:lnTo>
                    <a:lnTo>
                      <a:pt x="37" y="16"/>
                    </a:lnTo>
                    <a:lnTo>
                      <a:pt x="40" y="13"/>
                    </a:lnTo>
                    <a:lnTo>
                      <a:pt x="40" y="10"/>
                    </a:lnTo>
                    <a:lnTo>
                      <a:pt x="43" y="8"/>
                    </a:lnTo>
                    <a:lnTo>
                      <a:pt x="43" y="5"/>
                    </a:lnTo>
                    <a:lnTo>
                      <a:pt x="43" y="2"/>
                    </a:lnTo>
                    <a:lnTo>
                      <a:pt x="37" y="8"/>
                    </a:lnTo>
                    <a:lnTo>
                      <a:pt x="35" y="8"/>
                    </a:lnTo>
                    <a:lnTo>
                      <a:pt x="35" y="8"/>
                    </a:lnTo>
                    <a:lnTo>
                      <a:pt x="32" y="2"/>
                    </a:lnTo>
                    <a:lnTo>
                      <a:pt x="29" y="2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7" y="0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21" y="0"/>
                    </a:lnTo>
                    <a:lnTo>
                      <a:pt x="16" y="2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8"/>
                    </a:lnTo>
                    <a:lnTo>
                      <a:pt x="13" y="10"/>
                    </a:lnTo>
                    <a:lnTo>
                      <a:pt x="13" y="13"/>
                    </a:lnTo>
                    <a:lnTo>
                      <a:pt x="13" y="18"/>
                    </a:lnTo>
                    <a:lnTo>
                      <a:pt x="11" y="24"/>
                    </a:lnTo>
                    <a:lnTo>
                      <a:pt x="11" y="26"/>
                    </a:lnTo>
                    <a:lnTo>
                      <a:pt x="13" y="29"/>
                    </a:lnTo>
                    <a:lnTo>
                      <a:pt x="13" y="29"/>
                    </a:lnTo>
                    <a:lnTo>
                      <a:pt x="11" y="32"/>
                    </a:lnTo>
                    <a:lnTo>
                      <a:pt x="11" y="34"/>
                    </a:lnTo>
                    <a:lnTo>
                      <a:pt x="13" y="34"/>
                    </a:lnTo>
                    <a:lnTo>
                      <a:pt x="11" y="37"/>
                    </a:lnTo>
                    <a:lnTo>
                      <a:pt x="11" y="43"/>
                    </a:lnTo>
                    <a:lnTo>
                      <a:pt x="8" y="43"/>
                    </a:lnTo>
                    <a:lnTo>
                      <a:pt x="8" y="45"/>
                    </a:lnTo>
                    <a:lnTo>
                      <a:pt x="5" y="45"/>
                    </a:lnTo>
                    <a:lnTo>
                      <a:pt x="2" y="48"/>
                    </a:lnTo>
                    <a:lnTo>
                      <a:pt x="0" y="56"/>
                    </a:lnTo>
                    <a:lnTo>
                      <a:pt x="2" y="56"/>
                    </a:lnTo>
                    <a:lnTo>
                      <a:pt x="2" y="59"/>
                    </a:lnTo>
                    <a:lnTo>
                      <a:pt x="2" y="61"/>
                    </a:lnTo>
                    <a:lnTo>
                      <a:pt x="5" y="64"/>
                    </a:lnTo>
                    <a:lnTo>
                      <a:pt x="5" y="64"/>
                    </a:lnTo>
                    <a:lnTo>
                      <a:pt x="11" y="67"/>
                    </a:lnTo>
                    <a:lnTo>
                      <a:pt x="11" y="69"/>
                    </a:lnTo>
                    <a:lnTo>
                      <a:pt x="13" y="72"/>
                    </a:lnTo>
                    <a:lnTo>
                      <a:pt x="16" y="72"/>
                    </a:lnTo>
                    <a:lnTo>
                      <a:pt x="16" y="75"/>
                    </a:lnTo>
                    <a:lnTo>
                      <a:pt x="21" y="77"/>
                    </a:lnTo>
                    <a:lnTo>
                      <a:pt x="29" y="104"/>
                    </a:lnTo>
                    <a:lnTo>
                      <a:pt x="29" y="104"/>
                    </a:lnTo>
                    <a:close/>
                    <a:moveTo>
                      <a:pt x="40" y="53"/>
                    </a:moveTo>
                    <a:lnTo>
                      <a:pt x="40" y="53"/>
                    </a:lnTo>
                    <a:lnTo>
                      <a:pt x="43" y="53"/>
                    </a:lnTo>
                    <a:lnTo>
                      <a:pt x="45" y="53"/>
                    </a:lnTo>
                    <a:lnTo>
                      <a:pt x="43" y="56"/>
                    </a:lnTo>
                    <a:lnTo>
                      <a:pt x="40" y="53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6" name="Freeform 1357">
                <a:extLst>
                  <a:ext uri="{FF2B5EF4-FFF2-40B4-BE49-F238E27FC236}">
                    <a16:creationId xmlns:a16="http://schemas.microsoft.com/office/drawing/2014/main" xmlns="" id="{89C98E52-5663-4752-9903-3DE70454FA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845" y="4273960"/>
                <a:ext cx="166719" cy="6946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3" y="0"/>
                  </a:cxn>
                  <a:cxn ang="0">
                    <a:pos x="4" y="0"/>
                  </a:cxn>
                  <a:cxn ang="0">
                    <a:pos x="6" y="0"/>
                  </a:cxn>
                  <a:cxn ang="0">
                    <a:pos x="7" y="1"/>
                  </a:cxn>
                  <a:cxn ang="0">
                    <a:pos x="8" y="1"/>
                  </a:cxn>
                  <a:cxn ang="0">
                    <a:pos x="9" y="1"/>
                  </a:cxn>
                  <a:cxn ang="0">
                    <a:pos x="11" y="1"/>
                  </a:cxn>
                  <a:cxn ang="0">
                    <a:pos x="12" y="1"/>
                  </a:cxn>
                  <a:cxn ang="0">
                    <a:pos x="13" y="1"/>
                  </a:cxn>
                  <a:cxn ang="0">
                    <a:pos x="15" y="1"/>
                  </a:cxn>
                  <a:cxn ang="0">
                    <a:pos x="17" y="3"/>
                  </a:cxn>
                  <a:cxn ang="0">
                    <a:pos x="18" y="3"/>
                  </a:cxn>
                  <a:cxn ang="0">
                    <a:pos x="18" y="5"/>
                  </a:cxn>
                  <a:cxn ang="0">
                    <a:pos x="23" y="5"/>
                  </a:cxn>
                  <a:cxn ang="0">
                    <a:pos x="25" y="5"/>
                  </a:cxn>
                  <a:cxn ang="0">
                    <a:pos x="26" y="6"/>
                  </a:cxn>
                  <a:cxn ang="0">
                    <a:pos x="25" y="7"/>
                  </a:cxn>
                  <a:cxn ang="0">
                    <a:pos x="26" y="8"/>
                  </a:cxn>
                  <a:cxn ang="0">
                    <a:pos x="27" y="8"/>
                  </a:cxn>
                  <a:cxn ang="0">
                    <a:pos x="27" y="9"/>
                  </a:cxn>
                  <a:cxn ang="0">
                    <a:pos x="27" y="11"/>
                  </a:cxn>
                  <a:cxn ang="0">
                    <a:pos x="25" y="10"/>
                  </a:cxn>
                  <a:cxn ang="0">
                    <a:pos x="23" y="10"/>
                  </a:cxn>
                  <a:cxn ang="0">
                    <a:pos x="20" y="8"/>
                  </a:cxn>
                  <a:cxn ang="0">
                    <a:pos x="19" y="9"/>
                  </a:cxn>
                  <a:cxn ang="0">
                    <a:pos x="19" y="10"/>
                  </a:cxn>
                  <a:cxn ang="0">
                    <a:pos x="15" y="10"/>
                  </a:cxn>
                  <a:cxn ang="0">
                    <a:pos x="11" y="11"/>
                  </a:cxn>
                  <a:cxn ang="0">
                    <a:pos x="10" y="11"/>
                  </a:cxn>
                  <a:cxn ang="0">
                    <a:pos x="8" y="9"/>
                  </a:cxn>
                  <a:cxn ang="0">
                    <a:pos x="7" y="9"/>
                  </a:cxn>
                  <a:cxn ang="0">
                    <a:pos x="5" y="9"/>
                  </a:cxn>
                  <a:cxn ang="0">
                    <a:pos x="3" y="9"/>
                  </a:cxn>
                  <a:cxn ang="0">
                    <a:pos x="2" y="8"/>
                  </a:cxn>
                  <a:cxn ang="0">
                    <a:pos x="2" y="6"/>
                  </a:cxn>
                  <a:cxn ang="0">
                    <a:pos x="2" y="4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27" h="1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4" y="0"/>
                    </a:cubicBezTo>
                    <a:cubicBezTo>
                      <a:pt x="4" y="0"/>
                      <a:pt x="6" y="0"/>
                      <a:pt x="6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3" y="0"/>
                      <a:pt x="13" y="1"/>
                    </a:cubicBezTo>
                    <a:cubicBezTo>
                      <a:pt x="14" y="1"/>
                      <a:pt x="15" y="1"/>
                      <a:pt x="15" y="1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2"/>
                      <a:pt x="1" y="2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BCBC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7" name="Freeform 1167">
                <a:extLst>
                  <a:ext uri="{FF2B5EF4-FFF2-40B4-BE49-F238E27FC236}">
                    <a16:creationId xmlns:a16="http://schemas.microsoft.com/office/drawing/2014/main" xmlns="" id="{FD846CA7-025B-4949-BAE2-07247D0C99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570" y="3659214"/>
                <a:ext cx="1194821" cy="629829"/>
              </a:xfrm>
              <a:custGeom>
                <a:avLst/>
                <a:gdLst/>
                <a:ahLst/>
                <a:cxnLst>
                  <a:cxn ang="0">
                    <a:pos x="11" y="159"/>
                  </a:cxn>
                  <a:cxn ang="0">
                    <a:pos x="0" y="127"/>
                  </a:cxn>
                  <a:cxn ang="0">
                    <a:pos x="25" y="121"/>
                  </a:cxn>
                  <a:cxn ang="0">
                    <a:pos x="35" y="97"/>
                  </a:cxn>
                  <a:cxn ang="0">
                    <a:pos x="49" y="92"/>
                  </a:cxn>
                  <a:cxn ang="0">
                    <a:pos x="60" y="89"/>
                  </a:cxn>
                  <a:cxn ang="0">
                    <a:pos x="81" y="97"/>
                  </a:cxn>
                  <a:cxn ang="0">
                    <a:pos x="97" y="102"/>
                  </a:cxn>
                  <a:cxn ang="0">
                    <a:pos x="116" y="97"/>
                  </a:cxn>
                  <a:cxn ang="0">
                    <a:pos x="135" y="97"/>
                  </a:cxn>
                  <a:cxn ang="0">
                    <a:pos x="148" y="105"/>
                  </a:cxn>
                  <a:cxn ang="0">
                    <a:pos x="172" y="105"/>
                  </a:cxn>
                  <a:cxn ang="0">
                    <a:pos x="164" y="84"/>
                  </a:cxn>
                  <a:cxn ang="0">
                    <a:pos x="164" y="67"/>
                  </a:cxn>
                  <a:cxn ang="0">
                    <a:pos x="175" y="51"/>
                  </a:cxn>
                  <a:cxn ang="0">
                    <a:pos x="164" y="46"/>
                  </a:cxn>
                  <a:cxn ang="0">
                    <a:pos x="172" y="41"/>
                  </a:cxn>
                  <a:cxn ang="0">
                    <a:pos x="188" y="35"/>
                  </a:cxn>
                  <a:cxn ang="0">
                    <a:pos x="213" y="27"/>
                  </a:cxn>
                  <a:cxn ang="0">
                    <a:pos x="226" y="19"/>
                  </a:cxn>
                  <a:cxn ang="0">
                    <a:pos x="247" y="8"/>
                  </a:cxn>
                  <a:cxn ang="0">
                    <a:pos x="266" y="3"/>
                  </a:cxn>
                  <a:cxn ang="0">
                    <a:pos x="285" y="14"/>
                  </a:cxn>
                  <a:cxn ang="0">
                    <a:pos x="290" y="24"/>
                  </a:cxn>
                  <a:cxn ang="0">
                    <a:pos x="301" y="22"/>
                  </a:cxn>
                  <a:cxn ang="0">
                    <a:pos x="315" y="27"/>
                  </a:cxn>
                  <a:cxn ang="0">
                    <a:pos x="325" y="33"/>
                  </a:cxn>
                  <a:cxn ang="0">
                    <a:pos x="344" y="24"/>
                  </a:cxn>
                  <a:cxn ang="0">
                    <a:pos x="358" y="19"/>
                  </a:cxn>
                  <a:cxn ang="0">
                    <a:pos x="419" y="76"/>
                  </a:cxn>
                  <a:cxn ang="0">
                    <a:pos x="435" y="81"/>
                  </a:cxn>
                  <a:cxn ang="0">
                    <a:pos x="457" y="76"/>
                  </a:cxn>
                  <a:cxn ang="0">
                    <a:pos x="478" y="92"/>
                  </a:cxn>
                  <a:cxn ang="0">
                    <a:pos x="489" y="102"/>
                  </a:cxn>
                  <a:cxn ang="0">
                    <a:pos x="505" y="102"/>
                  </a:cxn>
                  <a:cxn ang="0">
                    <a:pos x="508" y="119"/>
                  </a:cxn>
                  <a:cxn ang="0">
                    <a:pos x="500" y="148"/>
                  </a:cxn>
                  <a:cxn ang="0">
                    <a:pos x="476" y="148"/>
                  </a:cxn>
                  <a:cxn ang="0">
                    <a:pos x="468" y="180"/>
                  </a:cxn>
                  <a:cxn ang="0">
                    <a:pos x="457" y="186"/>
                  </a:cxn>
                  <a:cxn ang="0">
                    <a:pos x="444" y="196"/>
                  </a:cxn>
                  <a:cxn ang="0">
                    <a:pos x="452" y="215"/>
                  </a:cxn>
                  <a:cxn ang="0">
                    <a:pos x="452" y="237"/>
                  </a:cxn>
                  <a:cxn ang="0">
                    <a:pos x="403" y="229"/>
                  </a:cxn>
                  <a:cxn ang="0">
                    <a:pos x="371" y="229"/>
                  </a:cxn>
                  <a:cxn ang="0">
                    <a:pos x="341" y="239"/>
                  </a:cxn>
                  <a:cxn ang="0">
                    <a:pos x="323" y="247"/>
                  </a:cxn>
                  <a:cxn ang="0">
                    <a:pos x="290" y="266"/>
                  </a:cxn>
                  <a:cxn ang="0">
                    <a:pos x="229" y="223"/>
                  </a:cxn>
                  <a:cxn ang="0">
                    <a:pos x="127" y="261"/>
                  </a:cxn>
                  <a:cxn ang="0">
                    <a:pos x="94" y="250"/>
                  </a:cxn>
                  <a:cxn ang="0">
                    <a:pos x="81" y="242"/>
                  </a:cxn>
                  <a:cxn ang="0">
                    <a:pos x="68" y="229"/>
                  </a:cxn>
                  <a:cxn ang="0">
                    <a:pos x="60" y="218"/>
                  </a:cxn>
                  <a:cxn ang="0">
                    <a:pos x="76" y="218"/>
                  </a:cxn>
                  <a:cxn ang="0">
                    <a:pos x="68" y="204"/>
                  </a:cxn>
                  <a:cxn ang="0">
                    <a:pos x="86" y="202"/>
                  </a:cxn>
                  <a:cxn ang="0">
                    <a:pos x="89" y="194"/>
                  </a:cxn>
                  <a:cxn ang="0">
                    <a:pos x="89" y="178"/>
                  </a:cxn>
                  <a:cxn ang="0">
                    <a:pos x="76" y="175"/>
                  </a:cxn>
                  <a:cxn ang="0">
                    <a:pos x="68" y="172"/>
                  </a:cxn>
                  <a:cxn ang="0">
                    <a:pos x="54" y="175"/>
                  </a:cxn>
                  <a:cxn ang="0">
                    <a:pos x="43" y="183"/>
                  </a:cxn>
                </a:cxnLst>
                <a:rect l="0" t="0" r="r" b="b"/>
                <a:pathLst>
                  <a:path w="516" h="272">
                    <a:moveTo>
                      <a:pt x="38" y="183"/>
                    </a:moveTo>
                    <a:lnTo>
                      <a:pt x="35" y="180"/>
                    </a:lnTo>
                    <a:lnTo>
                      <a:pt x="33" y="183"/>
                    </a:lnTo>
                    <a:lnTo>
                      <a:pt x="27" y="178"/>
                    </a:lnTo>
                    <a:lnTo>
                      <a:pt x="27" y="175"/>
                    </a:lnTo>
                    <a:lnTo>
                      <a:pt x="33" y="175"/>
                    </a:lnTo>
                    <a:lnTo>
                      <a:pt x="27" y="167"/>
                    </a:lnTo>
                    <a:lnTo>
                      <a:pt x="22" y="162"/>
                    </a:lnTo>
                    <a:lnTo>
                      <a:pt x="11" y="159"/>
                    </a:lnTo>
                    <a:lnTo>
                      <a:pt x="11" y="162"/>
                    </a:lnTo>
                    <a:lnTo>
                      <a:pt x="6" y="156"/>
                    </a:lnTo>
                    <a:lnTo>
                      <a:pt x="8" y="156"/>
                    </a:lnTo>
                    <a:lnTo>
                      <a:pt x="6" y="151"/>
                    </a:lnTo>
                    <a:lnTo>
                      <a:pt x="0" y="148"/>
                    </a:lnTo>
                    <a:lnTo>
                      <a:pt x="0" y="145"/>
                    </a:lnTo>
                    <a:lnTo>
                      <a:pt x="3" y="135"/>
                    </a:lnTo>
                    <a:lnTo>
                      <a:pt x="0" y="135"/>
                    </a:lnTo>
                    <a:lnTo>
                      <a:pt x="0" y="127"/>
                    </a:lnTo>
                    <a:lnTo>
                      <a:pt x="3" y="127"/>
                    </a:lnTo>
                    <a:lnTo>
                      <a:pt x="6" y="121"/>
                    </a:lnTo>
                    <a:lnTo>
                      <a:pt x="6" y="119"/>
                    </a:lnTo>
                    <a:lnTo>
                      <a:pt x="8" y="116"/>
                    </a:lnTo>
                    <a:lnTo>
                      <a:pt x="17" y="121"/>
                    </a:lnTo>
                    <a:lnTo>
                      <a:pt x="17" y="124"/>
                    </a:lnTo>
                    <a:lnTo>
                      <a:pt x="22" y="127"/>
                    </a:lnTo>
                    <a:lnTo>
                      <a:pt x="25" y="127"/>
                    </a:lnTo>
                    <a:lnTo>
                      <a:pt x="25" y="121"/>
                    </a:lnTo>
                    <a:lnTo>
                      <a:pt x="27" y="121"/>
                    </a:lnTo>
                    <a:lnTo>
                      <a:pt x="22" y="110"/>
                    </a:lnTo>
                    <a:lnTo>
                      <a:pt x="27" y="110"/>
                    </a:lnTo>
                    <a:lnTo>
                      <a:pt x="33" y="110"/>
                    </a:lnTo>
                    <a:lnTo>
                      <a:pt x="33" y="108"/>
                    </a:lnTo>
                    <a:lnTo>
                      <a:pt x="30" y="105"/>
                    </a:lnTo>
                    <a:lnTo>
                      <a:pt x="30" y="100"/>
                    </a:lnTo>
                    <a:lnTo>
                      <a:pt x="35" y="100"/>
                    </a:lnTo>
                    <a:lnTo>
                      <a:pt x="35" y="97"/>
                    </a:lnTo>
                    <a:lnTo>
                      <a:pt x="38" y="94"/>
                    </a:lnTo>
                    <a:lnTo>
                      <a:pt x="41" y="94"/>
                    </a:lnTo>
                    <a:lnTo>
                      <a:pt x="43" y="94"/>
                    </a:lnTo>
                    <a:lnTo>
                      <a:pt x="43" y="92"/>
                    </a:lnTo>
                    <a:lnTo>
                      <a:pt x="43" y="89"/>
                    </a:lnTo>
                    <a:lnTo>
                      <a:pt x="43" y="86"/>
                    </a:lnTo>
                    <a:lnTo>
                      <a:pt x="46" y="89"/>
                    </a:lnTo>
                    <a:lnTo>
                      <a:pt x="49" y="92"/>
                    </a:lnTo>
                    <a:lnTo>
                      <a:pt x="49" y="92"/>
                    </a:lnTo>
                    <a:lnTo>
                      <a:pt x="49" y="94"/>
                    </a:lnTo>
                    <a:lnTo>
                      <a:pt x="49" y="97"/>
                    </a:lnTo>
                    <a:lnTo>
                      <a:pt x="51" y="94"/>
                    </a:lnTo>
                    <a:lnTo>
                      <a:pt x="51" y="92"/>
                    </a:lnTo>
                    <a:lnTo>
                      <a:pt x="54" y="92"/>
                    </a:lnTo>
                    <a:lnTo>
                      <a:pt x="54" y="94"/>
                    </a:lnTo>
                    <a:lnTo>
                      <a:pt x="57" y="92"/>
                    </a:lnTo>
                    <a:lnTo>
                      <a:pt x="57" y="92"/>
                    </a:lnTo>
                    <a:lnTo>
                      <a:pt x="60" y="89"/>
                    </a:lnTo>
                    <a:lnTo>
                      <a:pt x="62" y="89"/>
                    </a:lnTo>
                    <a:lnTo>
                      <a:pt x="65" y="89"/>
                    </a:lnTo>
                    <a:lnTo>
                      <a:pt x="65" y="92"/>
                    </a:lnTo>
                    <a:lnTo>
                      <a:pt x="68" y="94"/>
                    </a:lnTo>
                    <a:lnTo>
                      <a:pt x="73" y="92"/>
                    </a:lnTo>
                    <a:lnTo>
                      <a:pt x="76" y="92"/>
                    </a:lnTo>
                    <a:lnTo>
                      <a:pt x="78" y="94"/>
                    </a:lnTo>
                    <a:lnTo>
                      <a:pt x="78" y="94"/>
                    </a:lnTo>
                    <a:lnTo>
                      <a:pt x="81" y="97"/>
                    </a:lnTo>
                    <a:lnTo>
                      <a:pt x="84" y="97"/>
                    </a:lnTo>
                    <a:lnTo>
                      <a:pt x="86" y="100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94" y="105"/>
                    </a:lnTo>
                    <a:lnTo>
                      <a:pt x="94" y="108"/>
                    </a:lnTo>
                    <a:lnTo>
                      <a:pt x="94" y="110"/>
                    </a:lnTo>
                    <a:lnTo>
                      <a:pt x="97" y="108"/>
                    </a:lnTo>
                    <a:lnTo>
                      <a:pt x="97" y="102"/>
                    </a:lnTo>
                    <a:lnTo>
                      <a:pt x="100" y="102"/>
                    </a:lnTo>
                    <a:lnTo>
                      <a:pt x="102" y="105"/>
                    </a:lnTo>
                    <a:lnTo>
                      <a:pt x="108" y="105"/>
                    </a:lnTo>
                    <a:lnTo>
                      <a:pt x="108" y="108"/>
                    </a:lnTo>
                    <a:lnTo>
                      <a:pt x="111" y="108"/>
                    </a:lnTo>
                    <a:lnTo>
                      <a:pt x="113" y="105"/>
                    </a:lnTo>
                    <a:lnTo>
                      <a:pt x="113" y="100"/>
                    </a:lnTo>
                    <a:lnTo>
                      <a:pt x="116" y="100"/>
                    </a:lnTo>
                    <a:lnTo>
                      <a:pt x="116" y="97"/>
                    </a:lnTo>
                    <a:lnTo>
                      <a:pt x="119" y="97"/>
                    </a:lnTo>
                    <a:lnTo>
                      <a:pt x="121" y="100"/>
                    </a:lnTo>
                    <a:lnTo>
                      <a:pt x="121" y="97"/>
                    </a:lnTo>
                    <a:lnTo>
                      <a:pt x="124" y="97"/>
                    </a:lnTo>
                    <a:lnTo>
                      <a:pt x="129" y="100"/>
                    </a:lnTo>
                    <a:lnTo>
                      <a:pt x="129" y="102"/>
                    </a:lnTo>
                    <a:lnTo>
                      <a:pt x="135" y="102"/>
                    </a:lnTo>
                    <a:lnTo>
                      <a:pt x="132" y="97"/>
                    </a:lnTo>
                    <a:lnTo>
                      <a:pt x="135" y="97"/>
                    </a:lnTo>
                    <a:lnTo>
                      <a:pt x="137" y="97"/>
                    </a:lnTo>
                    <a:lnTo>
                      <a:pt x="140" y="97"/>
                    </a:lnTo>
                    <a:lnTo>
                      <a:pt x="143" y="97"/>
                    </a:lnTo>
                    <a:lnTo>
                      <a:pt x="145" y="100"/>
                    </a:lnTo>
                    <a:lnTo>
                      <a:pt x="143" y="100"/>
                    </a:lnTo>
                    <a:lnTo>
                      <a:pt x="143" y="102"/>
                    </a:lnTo>
                    <a:lnTo>
                      <a:pt x="145" y="105"/>
                    </a:lnTo>
                    <a:lnTo>
                      <a:pt x="148" y="105"/>
                    </a:lnTo>
                    <a:lnTo>
                      <a:pt x="148" y="105"/>
                    </a:lnTo>
                    <a:lnTo>
                      <a:pt x="151" y="105"/>
                    </a:lnTo>
                    <a:lnTo>
                      <a:pt x="154" y="105"/>
                    </a:lnTo>
                    <a:lnTo>
                      <a:pt x="159" y="108"/>
                    </a:lnTo>
                    <a:lnTo>
                      <a:pt x="162" y="108"/>
                    </a:lnTo>
                    <a:lnTo>
                      <a:pt x="164" y="105"/>
                    </a:lnTo>
                    <a:lnTo>
                      <a:pt x="164" y="102"/>
                    </a:lnTo>
                    <a:lnTo>
                      <a:pt x="164" y="100"/>
                    </a:lnTo>
                    <a:lnTo>
                      <a:pt x="170" y="102"/>
                    </a:lnTo>
                    <a:lnTo>
                      <a:pt x="172" y="105"/>
                    </a:lnTo>
                    <a:lnTo>
                      <a:pt x="178" y="102"/>
                    </a:lnTo>
                    <a:lnTo>
                      <a:pt x="178" y="100"/>
                    </a:lnTo>
                    <a:lnTo>
                      <a:pt x="178" y="89"/>
                    </a:lnTo>
                    <a:lnTo>
                      <a:pt x="178" y="89"/>
                    </a:lnTo>
                    <a:lnTo>
                      <a:pt x="172" y="89"/>
                    </a:lnTo>
                    <a:lnTo>
                      <a:pt x="170" y="86"/>
                    </a:lnTo>
                    <a:lnTo>
                      <a:pt x="170" y="84"/>
                    </a:lnTo>
                    <a:lnTo>
                      <a:pt x="167" y="84"/>
                    </a:lnTo>
                    <a:lnTo>
                      <a:pt x="164" y="84"/>
                    </a:lnTo>
                    <a:lnTo>
                      <a:pt x="162" y="84"/>
                    </a:lnTo>
                    <a:lnTo>
                      <a:pt x="162" y="81"/>
                    </a:lnTo>
                    <a:lnTo>
                      <a:pt x="162" y="78"/>
                    </a:lnTo>
                    <a:lnTo>
                      <a:pt x="162" y="78"/>
                    </a:lnTo>
                    <a:lnTo>
                      <a:pt x="164" y="78"/>
                    </a:lnTo>
                    <a:lnTo>
                      <a:pt x="164" y="76"/>
                    </a:lnTo>
                    <a:lnTo>
                      <a:pt x="167" y="73"/>
                    </a:lnTo>
                    <a:lnTo>
                      <a:pt x="164" y="67"/>
                    </a:lnTo>
                    <a:lnTo>
                      <a:pt x="164" y="67"/>
                    </a:lnTo>
                    <a:lnTo>
                      <a:pt x="164" y="65"/>
                    </a:lnTo>
                    <a:lnTo>
                      <a:pt x="167" y="62"/>
                    </a:lnTo>
                    <a:lnTo>
                      <a:pt x="170" y="59"/>
                    </a:lnTo>
                    <a:lnTo>
                      <a:pt x="175" y="57"/>
                    </a:lnTo>
                    <a:lnTo>
                      <a:pt x="178" y="59"/>
                    </a:lnTo>
                    <a:lnTo>
                      <a:pt x="178" y="57"/>
                    </a:lnTo>
                    <a:lnTo>
                      <a:pt x="178" y="54"/>
                    </a:lnTo>
                    <a:lnTo>
                      <a:pt x="175" y="54"/>
                    </a:lnTo>
                    <a:lnTo>
                      <a:pt x="175" y="51"/>
                    </a:lnTo>
                    <a:lnTo>
                      <a:pt x="172" y="51"/>
                    </a:lnTo>
                    <a:lnTo>
                      <a:pt x="170" y="54"/>
                    </a:lnTo>
                    <a:lnTo>
                      <a:pt x="167" y="51"/>
                    </a:lnTo>
                    <a:lnTo>
                      <a:pt x="164" y="51"/>
                    </a:lnTo>
                    <a:lnTo>
                      <a:pt x="164" y="51"/>
                    </a:lnTo>
                    <a:lnTo>
                      <a:pt x="164" y="49"/>
                    </a:lnTo>
                    <a:lnTo>
                      <a:pt x="170" y="49"/>
                    </a:lnTo>
                    <a:lnTo>
                      <a:pt x="167" y="46"/>
                    </a:lnTo>
                    <a:lnTo>
                      <a:pt x="164" y="46"/>
                    </a:lnTo>
                    <a:lnTo>
                      <a:pt x="162" y="46"/>
                    </a:lnTo>
                    <a:lnTo>
                      <a:pt x="162" y="43"/>
                    </a:lnTo>
                    <a:lnTo>
                      <a:pt x="162" y="41"/>
                    </a:lnTo>
                    <a:lnTo>
                      <a:pt x="162" y="41"/>
                    </a:lnTo>
                    <a:lnTo>
                      <a:pt x="164" y="41"/>
                    </a:lnTo>
                    <a:lnTo>
                      <a:pt x="167" y="38"/>
                    </a:lnTo>
                    <a:lnTo>
                      <a:pt x="170" y="38"/>
                    </a:lnTo>
                    <a:lnTo>
                      <a:pt x="170" y="41"/>
                    </a:lnTo>
                    <a:lnTo>
                      <a:pt x="172" y="41"/>
                    </a:lnTo>
                    <a:lnTo>
                      <a:pt x="175" y="41"/>
                    </a:lnTo>
                    <a:lnTo>
                      <a:pt x="175" y="41"/>
                    </a:lnTo>
                    <a:lnTo>
                      <a:pt x="175" y="38"/>
                    </a:lnTo>
                    <a:lnTo>
                      <a:pt x="178" y="38"/>
                    </a:lnTo>
                    <a:lnTo>
                      <a:pt x="180" y="38"/>
                    </a:lnTo>
                    <a:lnTo>
                      <a:pt x="183" y="41"/>
                    </a:lnTo>
                    <a:lnTo>
                      <a:pt x="183" y="38"/>
                    </a:lnTo>
                    <a:lnTo>
                      <a:pt x="183" y="35"/>
                    </a:lnTo>
                    <a:lnTo>
                      <a:pt x="188" y="35"/>
                    </a:lnTo>
                    <a:lnTo>
                      <a:pt x="191" y="35"/>
                    </a:lnTo>
                    <a:lnTo>
                      <a:pt x="196" y="33"/>
                    </a:lnTo>
                    <a:lnTo>
                      <a:pt x="199" y="33"/>
                    </a:lnTo>
                    <a:lnTo>
                      <a:pt x="199" y="30"/>
                    </a:lnTo>
                    <a:lnTo>
                      <a:pt x="205" y="30"/>
                    </a:lnTo>
                    <a:lnTo>
                      <a:pt x="207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3" y="27"/>
                    </a:lnTo>
                    <a:lnTo>
                      <a:pt x="213" y="27"/>
                    </a:lnTo>
                    <a:lnTo>
                      <a:pt x="213" y="24"/>
                    </a:lnTo>
                    <a:lnTo>
                      <a:pt x="215" y="22"/>
                    </a:lnTo>
                    <a:lnTo>
                      <a:pt x="218" y="22"/>
                    </a:lnTo>
                    <a:lnTo>
                      <a:pt x="218" y="22"/>
                    </a:lnTo>
                    <a:lnTo>
                      <a:pt x="221" y="19"/>
                    </a:lnTo>
                    <a:lnTo>
                      <a:pt x="221" y="22"/>
                    </a:lnTo>
                    <a:lnTo>
                      <a:pt x="223" y="22"/>
                    </a:lnTo>
                    <a:lnTo>
                      <a:pt x="226" y="19"/>
                    </a:lnTo>
                    <a:lnTo>
                      <a:pt x="229" y="19"/>
                    </a:lnTo>
                    <a:lnTo>
                      <a:pt x="234" y="14"/>
                    </a:lnTo>
                    <a:lnTo>
                      <a:pt x="237" y="14"/>
                    </a:lnTo>
                    <a:lnTo>
                      <a:pt x="237" y="14"/>
                    </a:lnTo>
                    <a:lnTo>
                      <a:pt x="239" y="14"/>
                    </a:lnTo>
                    <a:lnTo>
                      <a:pt x="242" y="11"/>
                    </a:lnTo>
                    <a:lnTo>
                      <a:pt x="245" y="11"/>
                    </a:lnTo>
                    <a:lnTo>
                      <a:pt x="247" y="11"/>
                    </a:lnTo>
                    <a:lnTo>
                      <a:pt x="247" y="8"/>
                    </a:lnTo>
                    <a:lnTo>
                      <a:pt x="247" y="6"/>
                    </a:lnTo>
                    <a:lnTo>
                      <a:pt x="247" y="6"/>
                    </a:lnTo>
                    <a:lnTo>
                      <a:pt x="253" y="6"/>
                    </a:lnTo>
                    <a:lnTo>
                      <a:pt x="253" y="3"/>
                    </a:lnTo>
                    <a:lnTo>
                      <a:pt x="256" y="0"/>
                    </a:lnTo>
                    <a:lnTo>
                      <a:pt x="256" y="3"/>
                    </a:lnTo>
                    <a:lnTo>
                      <a:pt x="258" y="0"/>
                    </a:lnTo>
                    <a:lnTo>
                      <a:pt x="261" y="3"/>
                    </a:lnTo>
                    <a:lnTo>
                      <a:pt x="266" y="3"/>
                    </a:lnTo>
                    <a:lnTo>
                      <a:pt x="269" y="3"/>
                    </a:lnTo>
                    <a:lnTo>
                      <a:pt x="272" y="3"/>
                    </a:lnTo>
                    <a:lnTo>
                      <a:pt x="274" y="3"/>
                    </a:lnTo>
                    <a:lnTo>
                      <a:pt x="277" y="3"/>
                    </a:lnTo>
                    <a:lnTo>
                      <a:pt x="280" y="6"/>
                    </a:lnTo>
                    <a:lnTo>
                      <a:pt x="280" y="8"/>
                    </a:lnTo>
                    <a:lnTo>
                      <a:pt x="280" y="11"/>
                    </a:lnTo>
                    <a:lnTo>
                      <a:pt x="282" y="14"/>
                    </a:lnTo>
                    <a:lnTo>
                      <a:pt x="285" y="14"/>
                    </a:lnTo>
                    <a:lnTo>
                      <a:pt x="285" y="14"/>
                    </a:lnTo>
                    <a:lnTo>
                      <a:pt x="285" y="16"/>
                    </a:lnTo>
                    <a:lnTo>
                      <a:pt x="285" y="19"/>
                    </a:lnTo>
                    <a:lnTo>
                      <a:pt x="285" y="22"/>
                    </a:lnTo>
                    <a:lnTo>
                      <a:pt x="282" y="22"/>
                    </a:lnTo>
                    <a:lnTo>
                      <a:pt x="285" y="24"/>
                    </a:lnTo>
                    <a:lnTo>
                      <a:pt x="285" y="24"/>
                    </a:lnTo>
                    <a:lnTo>
                      <a:pt x="288" y="24"/>
                    </a:lnTo>
                    <a:lnTo>
                      <a:pt x="290" y="24"/>
                    </a:lnTo>
                    <a:lnTo>
                      <a:pt x="293" y="24"/>
                    </a:lnTo>
                    <a:lnTo>
                      <a:pt x="293" y="22"/>
                    </a:lnTo>
                    <a:lnTo>
                      <a:pt x="293" y="22"/>
                    </a:lnTo>
                    <a:lnTo>
                      <a:pt x="296" y="24"/>
                    </a:lnTo>
                    <a:lnTo>
                      <a:pt x="296" y="24"/>
                    </a:lnTo>
                    <a:lnTo>
                      <a:pt x="296" y="22"/>
                    </a:lnTo>
                    <a:lnTo>
                      <a:pt x="296" y="19"/>
                    </a:lnTo>
                    <a:lnTo>
                      <a:pt x="296" y="19"/>
                    </a:lnTo>
                    <a:lnTo>
                      <a:pt x="301" y="22"/>
                    </a:lnTo>
                    <a:lnTo>
                      <a:pt x="301" y="27"/>
                    </a:lnTo>
                    <a:lnTo>
                      <a:pt x="304" y="30"/>
                    </a:lnTo>
                    <a:lnTo>
                      <a:pt x="307" y="30"/>
                    </a:lnTo>
                    <a:lnTo>
                      <a:pt x="307" y="27"/>
                    </a:lnTo>
                    <a:lnTo>
                      <a:pt x="307" y="27"/>
                    </a:lnTo>
                    <a:lnTo>
                      <a:pt x="304" y="24"/>
                    </a:lnTo>
                    <a:lnTo>
                      <a:pt x="309" y="24"/>
                    </a:lnTo>
                    <a:lnTo>
                      <a:pt x="312" y="27"/>
                    </a:lnTo>
                    <a:lnTo>
                      <a:pt x="315" y="27"/>
                    </a:lnTo>
                    <a:lnTo>
                      <a:pt x="317" y="24"/>
                    </a:lnTo>
                    <a:lnTo>
                      <a:pt x="317" y="27"/>
                    </a:lnTo>
                    <a:lnTo>
                      <a:pt x="317" y="30"/>
                    </a:lnTo>
                    <a:lnTo>
                      <a:pt x="315" y="30"/>
                    </a:lnTo>
                    <a:lnTo>
                      <a:pt x="315" y="33"/>
                    </a:lnTo>
                    <a:lnTo>
                      <a:pt x="317" y="35"/>
                    </a:lnTo>
                    <a:lnTo>
                      <a:pt x="320" y="35"/>
                    </a:lnTo>
                    <a:lnTo>
                      <a:pt x="320" y="35"/>
                    </a:lnTo>
                    <a:lnTo>
                      <a:pt x="325" y="33"/>
                    </a:lnTo>
                    <a:lnTo>
                      <a:pt x="331" y="35"/>
                    </a:lnTo>
                    <a:lnTo>
                      <a:pt x="331" y="35"/>
                    </a:lnTo>
                    <a:lnTo>
                      <a:pt x="333" y="35"/>
                    </a:lnTo>
                    <a:lnTo>
                      <a:pt x="331" y="33"/>
                    </a:lnTo>
                    <a:lnTo>
                      <a:pt x="333" y="30"/>
                    </a:lnTo>
                    <a:lnTo>
                      <a:pt x="339" y="30"/>
                    </a:lnTo>
                    <a:lnTo>
                      <a:pt x="341" y="27"/>
                    </a:lnTo>
                    <a:lnTo>
                      <a:pt x="341" y="24"/>
                    </a:lnTo>
                    <a:lnTo>
                      <a:pt x="344" y="24"/>
                    </a:lnTo>
                    <a:lnTo>
                      <a:pt x="344" y="22"/>
                    </a:lnTo>
                    <a:lnTo>
                      <a:pt x="347" y="19"/>
                    </a:lnTo>
                    <a:lnTo>
                      <a:pt x="350" y="19"/>
                    </a:lnTo>
                    <a:lnTo>
                      <a:pt x="352" y="16"/>
                    </a:lnTo>
                    <a:lnTo>
                      <a:pt x="355" y="16"/>
                    </a:lnTo>
                    <a:lnTo>
                      <a:pt x="358" y="14"/>
                    </a:lnTo>
                    <a:lnTo>
                      <a:pt x="360" y="16"/>
                    </a:lnTo>
                    <a:lnTo>
                      <a:pt x="360" y="16"/>
                    </a:lnTo>
                    <a:lnTo>
                      <a:pt x="358" y="19"/>
                    </a:lnTo>
                    <a:lnTo>
                      <a:pt x="355" y="22"/>
                    </a:lnTo>
                    <a:lnTo>
                      <a:pt x="355" y="22"/>
                    </a:lnTo>
                    <a:lnTo>
                      <a:pt x="382" y="41"/>
                    </a:lnTo>
                    <a:lnTo>
                      <a:pt x="414" y="84"/>
                    </a:lnTo>
                    <a:lnTo>
                      <a:pt x="417" y="81"/>
                    </a:lnTo>
                    <a:lnTo>
                      <a:pt x="419" y="81"/>
                    </a:lnTo>
                    <a:lnTo>
                      <a:pt x="419" y="78"/>
                    </a:lnTo>
                    <a:lnTo>
                      <a:pt x="419" y="78"/>
                    </a:lnTo>
                    <a:lnTo>
                      <a:pt x="419" y="76"/>
                    </a:lnTo>
                    <a:lnTo>
                      <a:pt x="422" y="76"/>
                    </a:lnTo>
                    <a:lnTo>
                      <a:pt x="425" y="76"/>
                    </a:lnTo>
                    <a:lnTo>
                      <a:pt x="425" y="78"/>
                    </a:lnTo>
                    <a:lnTo>
                      <a:pt x="425" y="81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3" y="84"/>
                    </a:lnTo>
                    <a:lnTo>
                      <a:pt x="435" y="81"/>
                    </a:lnTo>
                    <a:lnTo>
                      <a:pt x="435" y="81"/>
                    </a:lnTo>
                    <a:lnTo>
                      <a:pt x="441" y="84"/>
                    </a:lnTo>
                    <a:lnTo>
                      <a:pt x="444" y="81"/>
                    </a:lnTo>
                    <a:lnTo>
                      <a:pt x="446" y="84"/>
                    </a:lnTo>
                    <a:lnTo>
                      <a:pt x="449" y="81"/>
                    </a:lnTo>
                    <a:lnTo>
                      <a:pt x="449" y="81"/>
                    </a:lnTo>
                    <a:lnTo>
                      <a:pt x="449" y="78"/>
                    </a:lnTo>
                    <a:lnTo>
                      <a:pt x="449" y="78"/>
                    </a:lnTo>
                    <a:lnTo>
                      <a:pt x="452" y="76"/>
                    </a:lnTo>
                    <a:lnTo>
                      <a:pt x="457" y="76"/>
                    </a:lnTo>
                    <a:lnTo>
                      <a:pt x="462" y="78"/>
                    </a:lnTo>
                    <a:lnTo>
                      <a:pt x="465" y="81"/>
                    </a:lnTo>
                    <a:lnTo>
                      <a:pt x="468" y="84"/>
                    </a:lnTo>
                    <a:lnTo>
                      <a:pt x="470" y="89"/>
                    </a:lnTo>
                    <a:lnTo>
                      <a:pt x="470" y="89"/>
                    </a:lnTo>
                    <a:lnTo>
                      <a:pt x="473" y="89"/>
                    </a:lnTo>
                    <a:lnTo>
                      <a:pt x="476" y="92"/>
                    </a:lnTo>
                    <a:lnTo>
                      <a:pt x="478" y="92"/>
                    </a:lnTo>
                    <a:lnTo>
                      <a:pt x="478" y="92"/>
                    </a:lnTo>
                    <a:lnTo>
                      <a:pt x="478" y="94"/>
                    </a:lnTo>
                    <a:lnTo>
                      <a:pt x="478" y="94"/>
                    </a:lnTo>
                    <a:lnTo>
                      <a:pt x="478" y="97"/>
                    </a:lnTo>
                    <a:lnTo>
                      <a:pt x="481" y="100"/>
                    </a:lnTo>
                    <a:lnTo>
                      <a:pt x="481" y="100"/>
                    </a:lnTo>
                    <a:lnTo>
                      <a:pt x="481" y="100"/>
                    </a:lnTo>
                    <a:lnTo>
                      <a:pt x="484" y="100"/>
                    </a:lnTo>
                    <a:lnTo>
                      <a:pt x="486" y="102"/>
                    </a:lnTo>
                    <a:lnTo>
                      <a:pt x="489" y="102"/>
                    </a:lnTo>
                    <a:lnTo>
                      <a:pt x="489" y="102"/>
                    </a:lnTo>
                    <a:lnTo>
                      <a:pt x="492" y="100"/>
                    </a:lnTo>
                    <a:lnTo>
                      <a:pt x="497" y="100"/>
                    </a:lnTo>
                    <a:lnTo>
                      <a:pt x="500" y="100"/>
                    </a:lnTo>
                    <a:lnTo>
                      <a:pt x="503" y="97"/>
                    </a:lnTo>
                    <a:lnTo>
                      <a:pt x="505" y="94"/>
                    </a:lnTo>
                    <a:lnTo>
                      <a:pt x="505" y="94"/>
                    </a:lnTo>
                    <a:lnTo>
                      <a:pt x="505" y="100"/>
                    </a:lnTo>
                    <a:lnTo>
                      <a:pt x="505" y="102"/>
                    </a:lnTo>
                    <a:lnTo>
                      <a:pt x="508" y="102"/>
                    </a:lnTo>
                    <a:lnTo>
                      <a:pt x="511" y="105"/>
                    </a:lnTo>
                    <a:lnTo>
                      <a:pt x="513" y="105"/>
                    </a:lnTo>
                    <a:lnTo>
                      <a:pt x="516" y="108"/>
                    </a:lnTo>
                    <a:lnTo>
                      <a:pt x="513" y="110"/>
                    </a:lnTo>
                    <a:lnTo>
                      <a:pt x="511" y="110"/>
                    </a:lnTo>
                    <a:lnTo>
                      <a:pt x="508" y="116"/>
                    </a:lnTo>
                    <a:lnTo>
                      <a:pt x="508" y="116"/>
                    </a:lnTo>
                    <a:lnTo>
                      <a:pt x="508" y="119"/>
                    </a:lnTo>
                    <a:lnTo>
                      <a:pt x="505" y="121"/>
                    </a:lnTo>
                    <a:lnTo>
                      <a:pt x="503" y="121"/>
                    </a:lnTo>
                    <a:lnTo>
                      <a:pt x="500" y="124"/>
                    </a:lnTo>
                    <a:lnTo>
                      <a:pt x="500" y="127"/>
                    </a:lnTo>
                    <a:lnTo>
                      <a:pt x="500" y="132"/>
                    </a:lnTo>
                    <a:lnTo>
                      <a:pt x="503" y="137"/>
                    </a:lnTo>
                    <a:lnTo>
                      <a:pt x="505" y="143"/>
                    </a:lnTo>
                    <a:lnTo>
                      <a:pt x="505" y="143"/>
                    </a:lnTo>
                    <a:lnTo>
                      <a:pt x="500" y="148"/>
                    </a:lnTo>
                    <a:lnTo>
                      <a:pt x="497" y="148"/>
                    </a:lnTo>
                    <a:lnTo>
                      <a:pt x="495" y="151"/>
                    </a:lnTo>
                    <a:lnTo>
                      <a:pt x="495" y="153"/>
                    </a:lnTo>
                    <a:lnTo>
                      <a:pt x="492" y="151"/>
                    </a:lnTo>
                    <a:lnTo>
                      <a:pt x="492" y="151"/>
                    </a:lnTo>
                    <a:lnTo>
                      <a:pt x="489" y="151"/>
                    </a:lnTo>
                    <a:lnTo>
                      <a:pt x="484" y="151"/>
                    </a:lnTo>
                    <a:lnTo>
                      <a:pt x="481" y="151"/>
                    </a:lnTo>
                    <a:lnTo>
                      <a:pt x="476" y="148"/>
                    </a:lnTo>
                    <a:lnTo>
                      <a:pt x="473" y="148"/>
                    </a:lnTo>
                    <a:lnTo>
                      <a:pt x="470" y="148"/>
                    </a:lnTo>
                    <a:lnTo>
                      <a:pt x="468" y="156"/>
                    </a:lnTo>
                    <a:lnTo>
                      <a:pt x="468" y="159"/>
                    </a:lnTo>
                    <a:lnTo>
                      <a:pt x="468" y="162"/>
                    </a:lnTo>
                    <a:lnTo>
                      <a:pt x="468" y="170"/>
                    </a:lnTo>
                    <a:lnTo>
                      <a:pt x="468" y="175"/>
                    </a:lnTo>
                    <a:lnTo>
                      <a:pt x="465" y="178"/>
                    </a:lnTo>
                    <a:lnTo>
                      <a:pt x="468" y="180"/>
                    </a:lnTo>
                    <a:lnTo>
                      <a:pt x="470" y="180"/>
                    </a:lnTo>
                    <a:lnTo>
                      <a:pt x="470" y="183"/>
                    </a:lnTo>
                    <a:lnTo>
                      <a:pt x="468" y="186"/>
                    </a:lnTo>
                    <a:lnTo>
                      <a:pt x="468" y="186"/>
                    </a:lnTo>
                    <a:lnTo>
                      <a:pt x="465" y="186"/>
                    </a:lnTo>
                    <a:lnTo>
                      <a:pt x="462" y="186"/>
                    </a:lnTo>
                    <a:lnTo>
                      <a:pt x="462" y="186"/>
                    </a:lnTo>
                    <a:lnTo>
                      <a:pt x="460" y="186"/>
                    </a:lnTo>
                    <a:lnTo>
                      <a:pt x="457" y="186"/>
                    </a:lnTo>
                    <a:lnTo>
                      <a:pt x="452" y="188"/>
                    </a:lnTo>
                    <a:lnTo>
                      <a:pt x="446" y="188"/>
                    </a:lnTo>
                    <a:lnTo>
                      <a:pt x="444" y="188"/>
                    </a:lnTo>
                    <a:lnTo>
                      <a:pt x="444" y="188"/>
                    </a:lnTo>
                    <a:lnTo>
                      <a:pt x="441" y="188"/>
                    </a:lnTo>
                    <a:lnTo>
                      <a:pt x="438" y="191"/>
                    </a:lnTo>
                    <a:lnTo>
                      <a:pt x="438" y="194"/>
                    </a:lnTo>
                    <a:lnTo>
                      <a:pt x="441" y="196"/>
                    </a:lnTo>
                    <a:lnTo>
                      <a:pt x="444" y="196"/>
                    </a:lnTo>
                    <a:lnTo>
                      <a:pt x="446" y="196"/>
                    </a:lnTo>
                    <a:lnTo>
                      <a:pt x="449" y="196"/>
                    </a:lnTo>
                    <a:lnTo>
                      <a:pt x="446" y="199"/>
                    </a:lnTo>
                    <a:lnTo>
                      <a:pt x="446" y="202"/>
                    </a:lnTo>
                    <a:lnTo>
                      <a:pt x="446" y="204"/>
                    </a:lnTo>
                    <a:lnTo>
                      <a:pt x="449" y="207"/>
                    </a:lnTo>
                    <a:lnTo>
                      <a:pt x="449" y="210"/>
                    </a:lnTo>
                    <a:lnTo>
                      <a:pt x="452" y="213"/>
                    </a:lnTo>
                    <a:lnTo>
                      <a:pt x="452" y="215"/>
                    </a:lnTo>
                    <a:lnTo>
                      <a:pt x="454" y="218"/>
                    </a:lnTo>
                    <a:lnTo>
                      <a:pt x="457" y="223"/>
                    </a:lnTo>
                    <a:lnTo>
                      <a:pt x="454" y="226"/>
                    </a:lnTo>
                    <a:lnTo>
                      <a:pt x="454" y="229"/>
                    </a:lnTo>
                    <a:lnTo>
                      <a:pt x="454" y="231"/>
                    </a:lnTo>
                    <a:lnTo>
                      <a:pt x="454" y="231"/>
                    </a:lnTo>
                    <a:lnTo>
                      <a:pt x="454" y="231"/>
                    </a:lnTo>
                    <a:lnTo>
                      <a:pt x="452" y="234"/>
                    </a:lnTo>
                    <a:lnTo>
                      <a:pt x="452" y="237"/>
                    </a:lnTo>
                    <a:lnTo>
                      <a:pt x="449" y="239"/>
                    </a:lnTo>
                    <a:lnTo>
                      <a:pt x="444" y="237"/>
                    </a:lnTo>
                    <a:lnTo>
                      <a:pt x="438" y="231"/>
                    </a:lnTo>
                    <a:lnTo>
                      <a:pt x="435" y="231"/>
                    </a:lnTo>
                    <a:lnTo>
                      <a:pt x="430" y="229"/>
                    </a:lnTo>
                    <a:lnTo>
                      <a:pt x="422" y="229"/>
                    </a:lnTo>
                    <a:lnTo>
                      <a:pt x="417" y="231"/>
                    </a:lnTo>
                    <a:lnTo>
                      <a:pt x="409" y="229"/>
                    </a:lnTo>
                    <a:lnTo>
                      <a:pt x="403" y="229"/>
                    </a:lnTo>
                    <a:lnTo>
                      <a:pt x="401" y="231"/>
                    </a:lnTo>
                    <a:lnTo>
                      <a:pt x="398" y="229"/>
                    </a:lnTo>
                    <a:lnTo>
                      <a:pt x="395" y="231"/>
                    </a:lnTo>
                    <a:lnTo>
                      <a:pt x="392" y="231"/>
                    </a:lnTo>
                    <a:lnTo>
                      <a:pt x="384" y="231"/>
                    </a:lnTo>
                    <a:lnTo>
                      <a:pt x="379" y="231"/>
                    </a:lnTo>
                    <a:lnTo>
                      <a:pt x="376" y="229"/>
                    </a:lnTo>
                    <a:lnTo>
                      <a:pt x="371" y="229"/>
                    </a:lnTo>
                    <a:lnTo>
                      <a:pt x="371" y="229"/>
                    </a:lnTo>
                    <a:lnTo>
                      <a:pt x="368" y="229"/>
                    </a:lnTo>
                    <a:lnTo>
                      <a:pt x="366" y="229"/>
                    </a:lnTo>
                    <a:lnTo>
                      <a:pt x="363" y="229"/>
                    </a:lnTo>
                    <a:lnTo>
                      <a:pt x="363" y="231"/>
                    </a:lnTo>
                    <a:lnTo>
                      <a:pt x="363" y="237"/>
                    </a:lnTo>
                    <a:lnTo>
                      <a:pt x="363" y="239"/>
                    </a:lnTo>
                    <a:lnTo>
                      <a:pt x="360" y="239"/>
                    </a:lnTo>
                    <a:lnTo>
                      <a:pt x="352" y="239"/>
                    </a:lnTo>
                    <a:lnTo>
                      <a:pt x="341" y="239"/>
                    </a:lnTo>
                    <a:lnTo>
                      <a:pt x="339" y="237"/>
                    </a:lnTo>
                    <a:lnTo>
                      <a:pt x="333" y="237"/>
                    </a:lnTo>
                    <a:lnTo>
                      <a:pt x="333" y="239"/>
                    </a:lnTo>
                    <a:lnTo>
                      <a:pt x="333" y="242"/>
                    </a:lnTo>
                    <a:lnTo>
                      <a:pt x="331" y="242"/>
                    </a:lnTo>
                    <a:lnTo>
                      <a:pt x="331" y="245"/>
                    </a:lnTo>
                    <a:lnTo>
                      <a:pt x="328" y="245"/>
                    </a:lnTo>
                    <a:lnTo>
                      <a:pt x="325" y="247"/>
                    </a:lnTo>
                    <a:lnTo>
                      <a:pt x="323" y="247"/>
                    </a:lnTo>
                    <a:lnTo>
                      <a:pt x="317" y="256"/>
                    </a:lnTo>
                    <a:lnTo>
                      <a:pt x="317" y="258"/>
                    </a:lnTo>
                    <a:lnTo>
                      <a:pt x="315" y="261"/>
                    </a:lnTo>
                    <a:lnTo>
                      <a:pt x="312" y="266"/>
                    </a:lnTo>
                    <a:lnTo>
                      <a:pt x="307" y="272"/>
                    </a:lnTo>
                    <a:lnTo>
                      <a:pt x="307" y="269"/>
                    </a:lnTo>
                    <a:lnTo>
                      <a:pt x="299" y="266"/>
                    </a:lnTo>
                    <a:lnTo>
                      <a:pt x="296" y="266"/>
                    </a:lnTo>
                    <a:lnTo>
                      <a:pt x="290" y="266"/>
                    </a:lnTo>
                    <a:lnTo>
                      <a:pt x="285" y="269"/>
                    </a:lnTo>
                    <a:lnTo>
                      <a:pt x="282" y="269"/>
                    </a:lnTo>
                    <a:lnTo>
                      <a:pt x="277" y="256"/>
                    </a:lnTo>
                    <a:lnTo>
                      <a:pt x="266" y="253"/>
                    </a:lnTo>
                    <a:lnTo>
                      <a:pt x="266" y="234"/>
                    </a:lnTo>
                    <a:lnTo>
                      <a:pt x="261" y="237"/>
                    </a:lnTo>
                    <a:lnTo>
                      <a:pt x="258" y="226"/>
                    </a:lnTo>
                    <a:lnTo>
                      <a:pt x="250" y="223"/>
                    </a:lnTo>
                    <a:lnTo>
                      <a:pt x="229" y="223"/>
                    </a:lnTo>
                    <a:lnTo>
                      <a:pt x="210" y="223"/>
                    </a:lnTo>
                    <a:lnTo>
                      <a:pt x="196" y="218"/>
                    </a:lnTo>
                    <a:lnTo>
                      <a:pt x="188" y="215"/>
                    </a:lnTo>
                    <a:lnTo>
                      <a:pt x="167" y="199"/>
                    </a:lnTo>
                    <a:lnTo>
                      <a:pt x="132" y="207"/>
                    </a:lnTo>
                    <a:lnTo>
                      <a:pt x="143" y="272"/>
                    </a:lnTo>
                    <a:lnTo>
                      <a:pt x="140" y="272"/>
                    </a:lnTo>
                    <a:lnTo>
                      <a:pt x="135" y="272"/>
                    </a:lnTo>
                    <a:lnTo>
                      <a:pt x="127" y="261"/>
                    </a:lnTo>
                    <a:lnTo>
                      <a:pt x="116" y="256"/>
                    </a:lnTo>
                    <a:lnTo>
                      <a:pt x="108" y="256"/>
                    </a:lnTo>
                    <a:lnTo>
                      <a:pt x="102" y="258"/>
                    </a:lnTo>
                    <a:lnTo>
                      <a:pt x="92" y="264"/>
                    </a:lnTo>
                    <a:lnTo>
                      <a:pt x="92" y="261"/>
                    </a:lnTo>
                    <a:lnTo>
                      <a:pt x="92" y="258"/>
                    </a:lnTo>
                    <a:lnTo>
                      <a:pt x="94" y="256"/>
                    </a:lnTo>
                    <a:lnTo>
                      <a:pt x="94" y="250"/>
                    </a:lnTo>
                    <a:lnTo>
                      <a:pt x="94" y="250"/>
                    </a:lnTo>
                    <a:lnTo>
                      <a:pt x="94" y="247"/>
                    </a:lnTo>
                    <a:lnTo>
                      <a:pt x="94" y="247"/>
                    </a:lnTo>
                    <a:lnTo>
                      <a:pt x="89" y="247"/>
                    </a:lnTo>
                    <a:lnTo>
                      <a:pt x="89" y="247"/>
                    </a:lnTo>
                    <a:lnTo>
                      <a:pt x="86" y="245"/>
                    </a:lnTo>
                    <a:lnTo>
                      <a:pt x="84" y="247"/>
                    </a:lnTo>
                    <a:lnTo>
                      <a:pt x="84" y="247"/>
                    </a:lnTo>
                    <a:lnTo>
                      <a:pt x="81" y="245"/>
                    </a:lnTo>
                    <a:lnTo>
                      <a:pt x="81" y="242"/>
                    </a:lnTo>
                    <a:lnTo>
                      <a:pt x="78" y="242"/>
                    </a:lnTo>
                    <a:lnTo>
                      <a:pt x="78" y="239"/>
                    </a:lnTo>
                    <a:lnTo>
                      <a:pt x="78" y="242"/>
                    </a:lnTo>
                    <a:lnTo>
                      <a:pt x="76" y="242"/>
                    </a:lnTo>
                    <a:lnTo>
                      <a:pt x="73" y="242"/>
                    </a:lnTo>
                    <a:lnTo>
                      <a:pt x="73" y="237"/>
                    </a:lnTo>
                    <a:lnTo>
                      <a:pt x="73" y="234"/>
                    </a:lnTo>
                    <a:lnTo>
                      <a:pt x="70" y="231"/>
                    </a:lnTo>
                    <a:lnTo>
                      <a:pt x="68" y="229"/>
                    </a:lnTo>
                    <a:lnTo>
                      <a:pt x="68" y="229"/>
                    </a:lnTo>
                    <a:lnTo>
                      <a:pt x="68" y="226"/>
                    </a:lnTo>
                    <a:lnTo>
                      <a:pt x="65" y="226"/>
                    </a:lnTo>
                    <a:lnTo>
                      <a:pt x="65" y="223"/>
                    </a:lnTo>
                    <a:lnTo>
                      <a:pt x="62" y="223"/>
                    </a:lnTo>
                    <a:lnTo>
                      <a:pt x="60" y="221"/>
                    </a:lnTo>
                    <a:lnTo>
                      <a:pt x="60" y="221"/>
                    </a:lnTo>
                    <a:lnTo>
                      <a:pt x="60" y="218"/>
                    </a:lnTo>
                    <a:lnTo>
                      <a:pt x="60" y="218"/>
                    </a:lnTo>
                    <a:lnTo>
                      <a:pt x="62" y="218"/>
                    </a:lnTo>
                    <a:lnTo>
                      <a:pt x="65" y="218"/>
                    </a:lnTo>
                    <a:lnTo>
                      <a:pt x="65" y="218"/>
                    </a:lnTo>
                    <a:lnTo>
                      <a:pt x="68" y="218"/>
                    </a:lnTo>
                    <a:lnTo>
                      <a:pt x="68" y="218"/>
                    </a:lnTo>
                    <a:lnTo>
                      <a:pt x="70" y="218"/>
                    </a:lnTo>
                    <a:lnTo>
                      <a:pt x="70" y="218"/>
                    </a:lnTo>
                    <a:lnTo>
                      <a:pt x="73" y="218"/>
                    </a:lnTo>
                    <a:lnTo>
                      <a:pt x="76" y="218"/>
                    </a:lnTo>
                    <a:lnTo>
                      <a:pt x="73" y="215"/>
                    </a:lnTo>
                    <a:lnTo>
                      <a:pt x="70" y="215"/>
                    </a:lnTo>
                    <a:lnTo>
                      <a:pt x="70" y="215"/>
                    </a:lnTo>
                    <a:lnTo>
                      <a:pt x="70" y="213"/>
                    </a:lnTo>
                    <a:lnTo>
                      <a:pt x="68" y="210"/>
                    </a:lnTo>
                    <a:lnTo>
                      <a:pt x="68" y="210"/>
                    </a:lnTo>
                    <a:lnTo>
                      <a:pt x="68" y="207"/>
                    </a:lnTo>
                    <a:lnTo>
                      <a:pt x="68" y="207"/>
                    </a:lnTo>
                    <a:lnTo>
                      <a:pt x="68" y="204"/>
                    </a:lnTo>
                    <a:lnTo>
                      <a:pt x="70" y="202"/>
                    </a:lnTo>
                    <a:lnTo>
                      <a:pt x="73" y="202"/>
                    </a:lnTo>
                    <a:lnTo>
                      <a:pt x="76" y="202"/>
                    </a:lnTo>
                    <a:lnTo>
                      <a:pt x="78" y="202"/>
                    </a:lnTo>
                    <a:lnTo>
                      <a:pt x="81" y="202"/>
                    </a:lnTo>
                    <a:lnTo>
                      <a:pt x="81" y="202"/>
                    </a:lnTo>
                    <a:lnTo>
                      <a:pt x="84" y="202"/>
                    </a:lnTo>
                    <a:lnTo>
                      <a:pt x="84" y="202"/>
                    </a:lnTo>
                    <a:lnTo>
                      <a:pt x="86" y="202"/>
                    </a:lnTo>
                    <a:lnTo>
                      <a:pt x="89" y="204"/>
                    </a:lnTo>
                    <a:lnTo>
                      <a:pt x="92" y="204"/>
                    </a:lnTo>
                    <a:lnTo>
                      <a:pt x="94" y="202"/>
                    </a:lnTo>
                    <a:lnTo>
                      <a:pt x="94" y="202"/>
                    </a:lnTo>
                    <a:lnTo>
                      <a:pt x="92" y="202"/>
                    </a:lnTo>
                    <a:lnTo>
                      <a:pt x="89" y="199"/>
                    </a:lnTo>
                    <a:lnTo>
                      <a:pt x="86" y="196"/>
                    </a:lnTo>
                    <a:lnTo>
                      <a:pt x="89" y="194"/>
                    </a:lnTo>
                    <a:lnTo>
                      <a:pt x="89" y="194"/>
                    </a:lnTo>
                    <a:lnTo>
                      <a:pt x="92" y="191"/>
                    </a:lnTo>
                    <a:lnTo>
                      <a:pt x="89" y="191"/>
                    </a:lnTo>
                    <a:lnTo>
                      <a:pt x="89" y="188"/>
                    </a:lnTo>
                    <a:lnTo>
                      <a:pt x="89" y="188"/>
                    </a:lnTo>
                    <a:lnTo>
                      <a:pt x="89" y="186"/>
                    </a:lnTo>
                    <a:lnTo>
                      <a:pt x="92" y="183"/>
                    </a:lnTo>
                    <a:lnTo>
                      <a:pt x="89" y="180"/>
                    </a:lnTo>
                    <a:lnTo>
                      <a:pt x="89" y="180"/>
                    </a:lnTo>
                    <a:lnTo>
                      <a:pt x="89" y="178"/>
                    </a:lnTo>
                    <a:lnTo>
                      <a:pt x="89" y="178"/>
                    </a:lnTo>
                    <a:lnTo>
                      <a:pt x="86" y="178"/>
                    </a:lnTo>
                    <a:lnTo>
                      <a:pt x="86" y="175"/>
                    </a:lnTo>
                    <a:lnTo>
                      <a:pt x="86" y="175"/>
                    </a:lnTo>
                    <a:lnTo>
                      <a:pt x="81" y="172"/>
                    </a:lnTo>
                    <a:lnTo>
                      <a:pt x="78" y="172"/>
                    </a:lnTo>
                    <a:lnTo>
                      <a:pt x="78" y="175"/>
                    </a:lnTo>
                    <a:lnTo>
                      <a:pt x="78" y="175"/>
                    </a:lnTo>
                    <a:lnTo>
                      <a:pt x="76" y="175"/>
                    </a:lnTo>
                    <a:lnTo>
                      <a:pt x="76" y="178"/>
                    </a:lnTo>
                    <a:lnTo>
                      <a:pt x="73" y="178"/>
                    </a:lnTo>
                    <a:lnTo>
                      <a:pt x="73" y="178"/>
                    </a:lnTo>
                    <a:lnTo>
                      <a:pt x="73" y="175"/>
                    </a:lnTo>
                    <a:lnTo>
                      <a:pt x="70" y="175"/>
                    </a:lnTo>
                    <a:lnTo>
                      <a:pt x="70" y="178"/>
                    </a:lnTo>
                    <a:lnTo>
                      <a:pt x="68" y="175"/>
                    </a:lnTo>
                    <a:lnTo>
                      <a:pt x="68" y="172"/>
                    </a:lnTo>
                    <a:lnTo>
                      <a:pt x="68" y="172"/>
                    </a:lnTo>
                    <a:lnTo>
                      <a:pt x="68" y="172"/>
                    </a:lnTo>
                    <a:lnTo>
                      <a:pt x="65" y="172"/>
                    </a:lnTo>
                    <a:lnTo>
                      <a:pt x="65" y="172"/>
                    </a:lnTo>
                    <a:lnTo>
                      <a:pt x="60" y="172"/>
                    </a:lnTo>
                    <a:lnTo>
                      <a:pt x="60" y="175"/>
                    </a:lnTo>
                    <a:lnTo>
                      <a:pt x="57" y="175"/>
                    </a:lnTo>
                    <a:lnTo>
                      <a:pt x="57" y="178"/>
                    </a:lnTo>
                    <a:lnTo>
                      <a:pt x="57" y="175"/>
                    </a:lnTo>
                    <a:lnTo>
                      <a:pt x="54" y="175"/>
                    </a:lnTo>
                    <a:lnTo>
                      <a:pt x="54" y="178"/>
                    </a:lnTo>
                    <a:lnTo>
                      <a:pt x="51" y="178"/>
                    </a:lnTo>
                    <a:lnTo>
                      <a:pt x="51" y="180"/>
                    </a:lnTo>
                    <a:lnTo>
                      <a:pt x="49" y="180"/>
                    </a:lnTo>
                    <a:lnTo>
                      <a:pt x="46" y="180"/>
                    </a:lnTo>
                    <a:lnTo>
                      <a:pt x="46" y="183"/>
                    </a:lnTo>
                    <a:lnTo>
                      <a:pt x="46" y="183"/>
                    </a:lnTo>
                    <a:lnTo>
                      <a:pt x="43" y="183"/>
                    </a:lnTo>
                    <a:lnTo>
                      <a:pt x="43" y="183"/>
                    </a:lnTo>
                    <a:lnTo>
                      <a:pt x="43" y="183"/>
                    </a:lnTo>
                    <a:lnTo>
                      <a:pt x="41" y="183"/>
                    </a:lnTo>
                    <a:lnTo>
                      <a:pt x="41" y="183"/>
                    </a:lnTo>
                    <a:lnTo>
                      <a:pt x="38" y="183"/>
                    </a:lnTo>
                    <a:close/>
                  </a:path>
                </a:pathLst>
              </a:custGeom>
              <a:solidFill>
                <a:srgbClr val="1DB3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98" name="Freeform 1160">
                <a:extLst>
                  <a:ext uri="{FF2B5EF4-FFF2-40B4-BE49-F238E27FC236}">
                    <a16:creationId xmlns:a16="http://schemas.microsoft.com/office/drawing/2014/main" xmlns="" id="{2103EB81-C1DA-4F28-859B-A085CF002B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85552" y="1805394"/>
                <a:ext cx="4135566" cy="2496161"/>
              </a:xfrm>
              <a:custGeom>
                <a:avLst/>
                <a:gdLst/>
                <a:ahLst/>
                <a:cxnLst>
                  <a:cxn ang="0">
                    <a:pos x="509" y="328"/>
                  </a:cxn>
                  <a:cxn ang="0">
                    <a:pos x="465" y="287"/>
                  </a:cxn>
                  <a:cxn ang="0">
                    <a:pos x="415" y="323"/>
                  </a:cxn>
                  <a:cxn ang="0">
                    <a:pos x="323" y="324"/>
                  </a:cxn>
                  <a:cxn ang="0">
                    <a:pos x="227" y="309"/>
                  </a:cxn>
                  <a:cxn ang="0">
                    <a:pos x="167" y="317"/>
                  </a:cxn>
                  <a:cxn ang="0">
                    <a:pos x="113" y="342"/>
                  </a:cxn>
                  <a:cxn ang="0">
                    <a:pos x="96" y="400"/>
                  </a:cxn>
                  <a:cxn ang="0">
                    <a:pos x="56" y="342"/>
                  </a:cxn>
                  <a:cxn ang="0">
                    <a:pos x="9" y="269"/>
                  </a:cxn>
                  <a:cxn ang="0">
                    <a:pos x="18" y="191"/>
                  </a:cxn>
                  <a:cxn ang="0">
                    <a:pos x="24" y="218"/>
                  </a:cxn>
                  <a:cxn ang="0">
                    <a:pos x="68" y="212"/>
                  </a:cxn>
                  <a:cxn ang="0">
                    <a:pos x="103" y="192"/>
                  </a:cxn>
                  <a:cxn ang="0">
                    <a:pos x="164" y="181"/>
                  </a:cxn>
                  <a:cxn ang="0">
                    <a:pos x="182" y="183"/>
                  </a:cxn>
                  <a:cxn ang="0">
                    <a:pos x="198" y="177"/>
                  </a:cxn>
                  <a:cxn ang="0">
                    <a:pos x="192" y="138"/>
                  </a:cxn>
                  <a:cxn ang="0">
                    <a:pos x="199" y="116"/>
                  </a:cxn>
                  <a:cxn ang="0">
                    <a:pos x="220" y="77"/>
                  </a:cxn>
                  <a:cxn ang="0">
                    <a:pos x="250" y="53"/>
                  </a:cxn>
                  <a:cxn ang="0">
                    <a:pos x="292" y="76"/>
                  </a:cxn>
                  <a:cxn ang="0">
                    <a:pos x="310" y="92"/>
                  </a:cxn>
                  <a:cxn ang="0">
                    <a:pos x="375" y="88"/>
                  </a:cxn>
                  <a:cxn ang="0">
                    <a:pos x="422" y="82"/>
                  </a:cxn>
                  <a:cxn ang="0">
                    <a:pos x="468" y="74"/>
                  </a:cxn>
                  <a:cxn ang="0">
                    <a:pos x="567" y="75"/>
                  </a:cxn>
                  <a:cxn ang="0">
                    <a:pos x="630" y="62"/>
                  </a:cxn>
                  <a:cxn ang="0">
                    <a:pos x="659" y="79"/>
                  </a:cxn>
                  <a:cxn ang="0">
                    <a:pos x="640" y="106"/>
                  </a:cxn>
                  <a:cxn ang="0">
                    <a:pos x="643" y="150"/>
                  </a:cxn>
                  <a:cxn ang="0">
                    <a:pos x="610" y="200"/>
                  </a:cxn>
                  <a:cxn ang="0">
                    <a:pos x="621" y="273"/>
                  </a:cxn>
                  <a:cxn ang="0">
                    <a:pos x="596" y="166"/>
                  </a:cxn>
                  <a:cxn ang="0">
                    <a:pos x="568" y="185"/>
                  </a:cxn>
                  <a:cxn ang="0">
                    <a:pos x="532" y="212"/>
                  </a:cxn>
                  <a:cxn ang="0">
                    <a:pos x="524" y="268"/>
                  </a:cxn>
                  <a:cxn ang="0">
                    <a:pos x="528" y="365"/>
                  </a:cxn>
                  <a:cxn ang="0">
                    <a:pos x="45" y="42"/>
                  </a:cxn>
                  <a:cxn ang="0">
                    <a:pos x="62" y="25"/>
                  </a:cxn>
                  <a:cxn ang="0">
                    <a:pos x="57" y="41"/>
                  </a:cxn>
                  <a:cxn ang="0">
                    <a:pos x="60" y="42"/>
                  </a:cxn>
                  <a:cxn ang="0">
                    <a:pos x="74" y="36"/>
                  </a:cxn>
                  <a:cxn ang="0">
                    <a:pos x="96" y="138"/>
                  </a:cxn>
                  <a:cxn ang="0">
                    <a:pos x="117" y="91"/>
                  </a:cxn>
                  <a:cxn ang="0">
                    <a:pos x="91" y="128"/>
                  </a:cxn>
                  <a:cxn ang="0">
                    <a:pos x="86" y="145"/>
                  </a:cxn>
                  <a:cxn ang="0">
                    <a:pos x="110" y="170"/>
                  </a:cxn>
                  <a:cxn ang="0">
                    <a:pos x="213" y="153"/>
                  </a:cxn>
                  <a:cxn ang="0">
                    <a:pos x="167" y="133"/>
                  </a:cxn>
                  <a:cxn ang="0">
                    <a:pos x="180" y="88"/>
                  </a:cxn>
                  <a:cxn ang="0">
                    <a:pos x="217" y="64"/>
                  </a:cxn>
                  <a:cxn ang="0">
                    <a:pos x="165" y="7"/>
                  </a:cxn>
                  <a:cxn ang="0">
                    <a:pos x="190" y="31"/>
                  </a:cxn>
                  <a:cxn ang="0">
                    <a:pos x="410" y="21"/>
                  </a:cxn>
                  <a:cxn ang="0">
                    <a:pos x="372" y="31"/>
                  </a:cxn>
                  <a:cxn ang="0">
                    <a:pos x="222" y="24"/>
                  </a:cxn>
                  <a:cxn ang="0">
                    <a:pos x="303" y="83"/>
                  </a:cxn>
                  <a:cxn ang="0">
                    <a:pos x="525" y="79"/>
                  </a:cxn>
                  <a:cxn ang="0">
                    <a:pos x="563" y="305"/>
                  </a:cxn>
                  <a:cxn ang="0">
                    <a:pos x="558" y="323"/>
                  </a:cxn>
                  <a:cxn ang="0">
                    <a:pos x="615" y="203"/>
                  </a:cxn>
                  <a:cxn ang="0">
                    <a:pos x="612" y="306"/>
                  </a:cxn>
                </a:cxnLst>
                <a:rect l="0" t="0" r="r" b="b"/>
                <a:pathLst>
                  <a:path w="665" h="401">
                    <a:moveTo>
                      <a:pt x="516" y="368"/>
                    </a:moveTo>
                    <a:cubicBezTo>
                      <a:pt x="516" y="368"/>
                      <a:pt x="516" y="368"/>
                      <a:pt x="516" y="368"/>
                    </a:cubicBezTo>
                    <a:cubicBezTo>
                      <a:pt x="515" y="367"/>
                      <a:pt x="515" y="367"/>
                      <a:pt x="515" y="367"/>
                    </a:cubicBezTo>
                    <a:cubicBezTo>
                      <a:pt x="515" y="367"/>
                      <a:pt x="515" y="367"/>
                      <a:pt x="515" y="367"/>
                    </a:cubicBezTo>
                    <a:cubicBezTo>
                      <a:pt x="515" y="367"/>
                      <a:pt x="515" y="367"/>
                      <a:pt x="515" y="367"/>
                    </a:cubicBezTo>
                    <a:cubicBezTo>
                      <a:pt x="515" y="366"/>
                      <a:pt x="515" y="366"/>
                      <a:pt x="515" y="366"/>
                    </a:cubicBezTo>
                    <a:cubicBezTo>
                      <a:pt x="515" y="366"/>
                      <a:pt x="515" y="366"/>
                      <a:pt x="515" y="366"/>
                    </a:cubicBezTo>
                    <a:cubicBezTo>
                      <a:pt x="515" y="365"/>
                      <a:pt x="515" y="365"/>
                      <a:pt x="515" y="365"/>
                    </a:cubicBezTo>
                    <a:cubicBezTo>
                      <a:pt x="515" y="365"/>
                      <a:pt x="515" y="365"/>
                      <a:pt x="515" y="365"/>
                    </a:cubicBezTo>
                    <a:cubicBezTo>
                      <a:pt x="515" y="364"/>
                      <a:pt x="515" y="364"/>
                      <a:pt x="515" y="364"/>
                    </a:cubicBezTo>
                    <a:cubicBezTo>
                      <a:pt x="517" y="365"/>
                      <a:pt x="517" y="365"/>
                      <a:pt x="517" y="365"/>
                    </a:cubicBezTo>
                    <a:cubicBezTo>
                      <a:pt x="517" y="364"/>
                      <a:pt x="517" y="364"/>
                      <a:pt x="517" y="364"/>
                    </a:cubicBezTo>
                    <a:cubicBezTo>
                      <a:pt x="517" y="364"/>
                      <a:pt x="517" y="364"/>
                      <a:pt x="517" y="364"/>
                    </a:cubicBezTo>
                    <a:cubicBezTo>
                      <a:pt x="517" y="363"/>
                      <a:pt x="517" y="363"/>
                      <a:pt x="517" y="363"/>
                    </a:cubicBezTo>
                    <a:cubicBezTo>
                      <a:pt x="517" y="362"/>
                      <a:pt x="517" y="362"/>
                      <a:pt x="517" y="362"/>
                    </a:cubicBezTo>
                    <a:cubicBezTo>
                      <a:pt x="517" y="362"/>
                      <a:pt x="517" y="362"/>
                      <a:pt x="517" y="362"/>
                    </a:cubicBezTo>
                    <a:cubicBezTo>
                      <a:pt x="517" y="361"/>
                      <a:pt x="517" y="361"/>
                      <a:pt x="517" y="361"/>
                    </a:cubicBezTo>
                    <a:cubicBezTo>
                      <a:pt x="517" y="360"/>
                      <a:pt x="517" y="360"/>
                      <a:pt x="517" y="360"/>
                    </a:cubicBezTo>
                    <a:cubicBezTo>
                      <a:pt x="516" y="360"/>
                      <a:pt x="516" y="360"/>
                      <a:pt x="516" y="360"/>
                    </a:cubicBezTo>
                    <a:cubicBezTo>
                      <a:pt x="516" y="358"/>
                      <a:pt x="516" y="358"/>
                      <a:pt x="516" y="358"/>
                    </a:cubicBezTo>
                    <a:cubicBezTo>
                      <a:pt x="516" y="357"/>
                      <a:pt x="516" y="357"/>
                      <a:pt x="516" y="357"/>
                    </a:cubicBezTo>
                    <a:cubicBezTo>
                      <a:pt x="516" y="356"/>
                      <a:pt x="516" y="356"/>
                      <a:pt x="516" y="356"/>
                    </a:cubicBezTo>
                    <a:cubicBezTo>
                      <a:pt x="516" y="355"/>
                      <a:pt x="516" y="355"/>
                      <a:pt x="516" y="355"/>
                    </a:cubicBezTo>
                    <a:cubicBezTo>
                      <a:pt x="516" y="354"/>
                      <a:pt x="516" y="354"/>
                      <a:pt x="516" y="354"/>
                    </a:cubicBezTo>
                    <a:cubicBezTo>
                      <a:pt x="515" y="354"/>
                      <a:pt x="515" y="354"/>
                      <a:pt x="515" y="354"/>
                    </a:cubicBezTo>
                    <a:cubicBezTo>
                      <a:pt x="515" y="353"/>
                      <a:pt x="515" y="353"/>
                      <a:pt x="515" y="353"/>
                    </a:cubicBezTo>
                    <a:cubicBezTo>
                      <a:pt x="514" y="351"/>
                      <a:pt x="514" y="351"/>
                      <a:pt x="514" y="351"/>
                    </a:cubicBezTo>
                    <a:cubicBezTo>
                      <a:pt x="513" y="350"/>
                      <a:pt x="513" y="350"/>
                      <a:pt x="513" y="350"/>
                    </a:cubicBezTo>
                    <a:cubicBezTo>
                      <a:pt x="514" y="350"/>
                      <a:pt x="514" y="350"/>
                      <a:pt x="514" y="350"/>
                    </a:cubicBezTo>
                    <a:cubicBezTo>
                      <a:pt x="514" y="349"/>
                      <a:pt x="514" y="349"/>
                      <a:pt x="514" y="349"/>
                    </a:cubicBezTo>
                    <a:cubicBezTo>
                      <a:pt x="515" y="349"/>
                      <a:pt x="515" y="349"/>
                      <a:pt x="515" y="349"/>
                    </a:cubicBezTo>
                    <a:cubicBezTo>
                      <a:pt x="515" y="349"/>
                      <a:pt x="515" y="349"/>
                      <a:pt x="515" y="349"/>
                    </a:cubicBezTo>
                    <a:cubicBezTo>
                      <a:pt x="516" y="348"/>
                      <a:pt x="516" y="348"/>
                      <a:pt x="516" y="348"/>
                    </a:cubicBezTo>
                    <a:cubicBezTo>
                      <a:pt x="516" y="346"/>
                      <a:pt x="516" y="346"/>
                      <a:pt x="516" y="346"/>
                    </a:cubicBezTo>
                    <a:cubicBezTo>
                      <a:pt x="517" y="346"/>
                      <a:pt x="517" y="346"/>
                      <a:pt x="517" y="346"/>
                    </a:cubicBezTo>
                    <a:cubicBezTo>
                      <a:pt x="518" y="347"/>
                      <a:pt x="518" y="347"/>
                      <a:pt x="518" y="347"/>
                    </a:cubicBezTo>
                    <a:cubicBezTo>
                      <a:pt x="518" y="347"/>
                      <a:pt x="518" y="347"/>
                      <a:pt x="518" y="347"/>
                    </a:cubicBezTo>
                    <a:cubicBezTo>
                      <a:pt x="522" y="347"/>
                      <a:pt x="522" y="347"/>
                      <a:pt x="522" y="347"/>
                    </a:cubicBezTo>
                    <a:cubicBezTo>
                      <a:pt x="522" y="348"/>
                      <a:pt x="522" y="348"/>
                      <a:pt x="522" y="348"/>
                    </a:cubicBezTo>
                    <a:cubicBezTo>
                      <a:pt x="523" y="348"/>
                      <a:pt x="523" y="348"/>
                      <a:pt x="523" y="348"/>
                    </a:cubicBezTo>
                    <a:cubicBezTo>
                      <a:pt x="523" y="347"/>
                      <a:pt x="523" y="347"/>
                      <a:pt x="523" y="347"/>
                    </a:cubicBezTo>
                    <a:cubicBezTo>
                      <a:pt x="523" y="346"/>
                      <a:pt x="523" y="346"/>
                      <a:pt x="523" y="346"/>
                    </a:cubicBezTo>
                    <a:cubicBezTo>
                      <a:pt x="523" y="346"/>
                      <a:pt x="523" y="346"/>
                      <a:pt x="523" y="346"/>
                    </a:cubicBezTo>
                    <a:cubicBezTo>
                      <a:pt x="522" y="345"/>
                      <a:pt x="522" y="345"/>
                      <a:pt x="522" y="345"/>
                    </a:cubicBezTo>
                    <a:cubicBezTo>
                      <a:pt x="523" y="345"/>
                      <a:pt x="523" y="345"/>
                      <a:pt x="523" y="345"/>
                    </a:cubicBezTo>
                    <a:cubicBezTo>
                      <a:pt x="522" y="344"/>
                      <a:pt x="522" y="344"/>
                      <a:pt x="522" y="344"/>
                    </a:cubicBezTo>
                    <a:cubicBezTo>
                      <a:pt x="522" y="344"/>
                      <a:pt x="522" y="344"/>
                      <a:pt x="522" y="344"/>
                    </a:cubicBezTo>
                    <a:cubicBezTo>
                      <a:pt x="523" y="343"/>
                      <a:pt x="523" y="343"/>
                      <a:pt x="523" y="343"/>
                    </a:cubicBezTo>
                    <a:cubicBezTo>
                      <a:pt x="523" y="342"/>
                      <a:pt x="523" y="342"/>
                      <a:pt x="523" y="342"/>
                    </a:cubicBezTo>
                    <a:cubicBezTo>
                      <a:pt x="523" y="342"/>
                      <a:pt x="523" y="342"/>
                      <a:pt x="523" y="342"/>
                    </a:cubicBezTo>
                    <a:cubicBezTo>
                      <a:pt x="523" y="341"/>
                      <a:pt x="523" y="341"/>
                      <a:pt x="523" y="341"/>
                    </a:cubicBezTo>
                    <a:cubicBezTo>
                      <a:pt x="523" y="341"/>
                      <a:pt x="523" y="341"/>
                      <a:pt x="523" y="341"/>
                    </a:cubicBezTo>
                    <a:cubicBezTo>
                      <a:pt x="523" y="340"/>
                      <a:pt x="523" y="340"/>
                      <a:pt x="523" y="340"/>
                    </a:cubicBezTo>
                    <a:cubicBezTo>
                      <a:pt x="523" y="340"/>
                      <a:pt x="523" y="340"/>
                      <a:pt x="523" y="340"/>
                    </a:cubicBezTo>
                    <a:cubicBezTo>
                      <a:pt x="523" y="339"/>
                      <a:pt x="523" y="339"/>
                      <a:pt x="523" y="339"/>
                    </a:cubicBezTo>
                    <a:cubicBezTo>
                      <a:pt x="523" y="339"/>
                      <a:pt x="523" y="339"/>
                      <a:pt x="523" y="339"/>
                    </a:cubicBezTo>
                    <a:cubicBezTo>
                      <a:pt x="523" y="338"/>
                      <a:pt x="523" y="338"/>
                      <a:pt x="523" y="338"/>
                    </a:cubicBezTo>
                    <a:cubicBezTo>
                      <a:pt x="524" y="338"/>
                      <a:pt x="524" y="338"/>
                      <a:pt x="524" y="338"/>
                    </a:cubicBezTo>
                    <a:cubicBezTo>
                      <a:pt x="524" y="337"/>
                      <a:pt x="524" y="337"/>
                      <a:pt x="524" y="337"/>
                    </a:cubicBezTo>
                    <a:cubicBezTo>
                      <a:pt x="523" y="337"/>
                      <a:pt x="523" y="337"/>
                      <a:pt x="523" y="337"/>
                    </a:cubicBezTo>
                    <a:cubicBezTo>
                      <a:pt x="523" y="336"/>
                      <a:pt x="523" y="336"/>
                      <a:pt x="523" y="336"/>
                    </a:cubicBezTo>
                    <a:cubicBezTo>
                      <a:pt x="523" y="335"/>
                      <a:pt x="523" y="335"/>
                      <a:pt x="523" y="335"/>
                    </a:cubicBezTo>
                    <a:cubicBezTo>
                      <a:pt x="523" y="335"/>
                      <a:pt x="523" y="335"/>
                      <a:pt x="523" y="335"/>
                    </a:cubicBezTo>
                    <a:cubicBezTo>
                      <a:pt x="523" y="334"/>
                      <a:pt x="523" y="334"/>
                      <a:pt x="523" y="334"/>
                    </a:cubicBezTo>
                    <a:cubicBezTo>
                      <a:pt x="523" y="334"/>
                      <a:pt x="523" y="334"/>
                      <a:pt x="523" y="334"/>
                    </a:cubicBezTo>
                    <a:cubicBezTo>
                      <a:pt x="523" y="334"/>
                      <a:pt x="523" y="334"/>
                      <a:pt x="523" y="334"/>
                    </a:cubicBezTo>
                    <a:cubicBezTo>
                      <a:pt x="523" y="333"/>
                      <a:pt x="523" y="333"/>
                      <a:pt x="523" y="333"/>
                    </a:cubicBezTo>
                    <a:cubicBezTo>
                      <a:pt x="523" y="333"/>
                      <a:pt x="523" y="333"/>
                      <a:pt x="523" y="333"/>
                    </a:cubicBezTo>
                    <a:cubicBezTo>
                      <a:pt x="522" y="332"/>
                      <a:pt x="522" y="332"/>
                      <a:pt x="522" y="332"/>
                    </a:cubicBezTo>
                    <a:cubicBezTo>
                      <a:pt x="523" y="331"/>
                      <a:pt x="523" y="331"/>
                      <a:pt x="523" y="331"/>
                    </a:cubicBezTo>
                    <a:cubicBezTo>
                      <a:pt x="523" y="331"/>
                      <a:pt x="523" y="331"/>
                      <a:pt x="523" y="331"/>
                    </a:cubicBezTo>
                    <a:cubicBezTo>
                      <a:pt x="523" y="330"/>
                      <a:pt x="523" y="330"/>
                      <a:pt x="523" y="330"/>
                    </a:cubicBezTo>
                    <a:cubicBezTo>
                      <a:pt x="522" y="330"/>
                      <a:pt x="522" y="330"/>
                      <a:pt x="522" y="330"/>
                    </a:cubicBezTo>
                    <a:cubicBezTo>
                      <a:pt x="522" y="329"/>
                      <a:pt x="522" y="329"/>
                      <a:pt x="522" y="329"/>
                    </a:cubicBezTo>
                    <a:cubicBezTo>
                      <a:pt x="523" y="328"/>
                      <a:pt x="523" y="328"/>
                      <a:pt x="523" y="328"/>
                    </a:cubicBezTo>
                    <a:cubicBezTo>
                      <a:pt x="524" y="328"/>
                      <a:pt x="524" y="328"/>
                      <a:pt x="524" y="328"/>
                    </a:cubicBezTo>
                    <a:cubicBezTo>
                      <a:pt x="524" y="328"/>
                      <a:pt x="524" y="328"/>
                      <a:pt x="524" y="328"/>
                    </a:cubicBezTo>
                    <a:cubicBezTo>
                      <a:pt x="524" y="327"/>
                      <a:pt x="524" y="327"/>
                      <a:pt x="524" y="327"/>
                    </a:cubicBezTo>
                    <a:cubicBezTo>
                      <a:pt x="524" y="326"/>
                      <a:pt x="524" y="326"/>
                      <a:pt x="524" y="326"/>
                    </a:cubicBezTo>
                    <a:cubicBezTo>
                      <a:pt x="523" y="326"/>
                      <a:pt x="523" y="326"/>
                      <a:pt x="523" y="326"/>
                    </a:cubicBezTo>
                    <a:cubicBezTo>
                      <a:pt x="523" y="325"/>
                      <a:pt x="523" y="325"/>
                      <a:pt x="523" y="325"/>
                    </a:cubicBezTo>
                    <a:cubicBezTo>
                      <a:pt x="523" y="324"/>
                      <a:pt x="523" y="324"/>
                      <a:pt x="523" y="324"/>
                    </a:cubicBezTo>
                    <a:cubicBezTo>
                      <a:pt x="522" y="324"/>
                      <a:pt x="522" y="324"/>
                      <a:pt x="522" y="324"/>
                    </a:cubicBezTo>
                    <a:cubicBezTo>
                      <a:pt x="522" y="323"/>
                      <a:pt x="522" y="323"/>
                      <a:pt x="522" y="323"/>
                    </a:cubicBezTo>
                    <a:cubicBezTo>
                      <a:pt x="522" y="323"/>
                      <a:pt x="522" y="323"/>
                      <a:pt x="522" y="323"/>
                    </a:cubicBezTo>
                    <a:cubicBezTo>
                      <a:pt x="522" y="322"/>
                      <a:pt x="522" y="322"/>
                      <a:pt x="522" y="322"/>
                    </a:cubicBezTo>
                    <a:cubicBezTo>
                      <a:pt x="522" y="321"/>
                      <a:pt x="522" y="321"/>
                      <a:pt x="522" y="321"/>
                    </a:cubicBezTo>
                    <a:cubicBezTo>
                      <a:pt x="521" y="321"/>
                      <a:pt x="521" y="321"/>
                      <a:pt x="521" y="321"/>
                    </a:cubicBezTo>
                    <a:cubicBezTo>
                      <a:pt x="520" y="321"/>
                      <a:pt x="520" y="321"/>
                      <a:pt x="520" y="321"/>
                    </a:cubicBezTo>
                    <a:cubicBezTo>
                      <a:pt x="519" y="320"/>
                      <a:pt x="519" y="320"/>
                      <a:pt x="519" y="320"/>
                    </a:cubicBezTo>
                    <a:cubicBezTo>
                      <a:pt x="519" y="321"/>
                      <a:pt x="519" y="321"/>
                      <a:pt x="519" y="321"/>
                    </a:cubicBezTo>
                    <a:cubicBezTo>
                      <a:pt x="518" y="321"/>
                      <a:pt x="518" y="321"/>
                      <a:pt x="518" y="321"/>
                    </a:cubicBezTo>
                    <a:cubicBezTo>
                      <a:pt x="517" y="321"/>
                      <a:pt x="517" y="321"/>
                      <a:pt x="517" y="321"/>
                    </a:cubicBezTo>
                    <a:cubicBezTo>
                      <a:pt x="517" y="322"/>
                      <a:pt x="517" y="322"/>
                      <a:pt x="517" y="322"/>
                    </a:cubicBezTo>
                    <a:cubicBezTo>
                      <a:pt x="517" y="322"/>
                      <a:pt x="517" y="322"/>
                      <a:pt x="517" y="322"/>
                    </a:cubicBezTo>
                    <a:cubicBezTo>
                      <a:pt x="516" y="322"/>
                      <a:pt x="516" y="322"/>
                      <a:pt x="516" y="322"/>
                    </a:cubicBezTo>
                    <a:cubicBezTo>
                      <a:pt x="516" y="323"/>
                      <a:pt x="516" y="323"/>
                      <a:pt x="516" y="323"/>
                    </a:cubicBezTo>
                    <a:cubicBezTo>
                      <a:pt x="515" y="323"/>
                      <a:pt x="515" y="323"/>
                      <a:pt x="515" y="323"/>
                    </a:cubicBezTo>
                    <a:cubicBezTo>
                      <a:pt x="514" y="324"/>
                      <a:pt x="514" y="324"/>
                      <a:pt x="514" y="324"/>
                    </a:cubicBezTo>
                    <a:cubicBezTo>
                      <a:pt x="514" y="324"/>
                      <a:pt x="514" y="324"/>
                      <a:pt x="514" y="324"/>
                    </a:cubicBezTo>
                    <a:cubicBezTo>
                      <a:pt x="514" y="325"/>
                      <a:pt x="514" y="325"/>
                      <a:pt x="514" y="325"/>
                    </a:cubicBezTo>
                    <a:cubicBezTo>
                      <a:pt x="513" y="325"/>
                      <a:pt x="513" y="325"/>
                      <a:pt x="513" y="325"/>
                    </a:cubicBezTo>
                    <a:cubicBezTo>
                      <a:pt x="513" y="326"/>
                      <a:pt x="513" y="326"/>
                      <a:pt x="513" y="326"/>
                    </a:cubicBezTo>
                    <a:cubicBezTo>
                      <a:pt x="513" y="327"/>
                      <a:pt x="513" y="327"/>
                      <a:pt x="513" y="327"/>
                    </a:cubicBezTo>
                    <a:cubicBezTo>
                      <a:pt x="513" y="327"/>
                      <a:pt x="513" y="327"/>
                      <a:pt x="513" y="327"/>
                    </a:cubicBezTo>
                    <a:cubicBezTo>
                      <a:pt x="512" y="328"/>
                      <a:pt x="512" y="328"/>
                      <a:pt x="512" y="328"/>
                    </a:cubicBezTo>
                    <a:cubicBezTo>
                      <a:pt x="510" y="328"/>
                      <a:pt x="510" y="328"/>
                      <a:pt x="510" y="328"/>
                    </a:cubicBezTo>
                    <a:cubicBezTo>
                      <a:pt x="510" y="328"/>
                      <a:pt x="510" y="328"/>
                      <a:pt x="510" y="328"/>
                    </a:cubicBezTo>
                    <a:cubicBezTo>
                      <a:pt x="509" y="328"/>
                      <a:pt x="509" y="328"/>
                      <a:pt x="509" y="328"/>
                    </a:cubicBezTo>
                    <a:cubicBezTo>
                      <a:pt x="509" y="328"/>
                      <a:pt x="509" y="328"/>
                      <a:pt x="509" y="328"/>
                    </a:cubicBezTo>
                    <a:cubicBezTo>
                      <a:pt x="508" y="329"/>
                      <a:pt x="508" y="329"/>
                      <a:pt x="508" y="329"/>
                    </a:cubicBezTo>
                    <a:cubicBezTo>
                      <a:pt x="508" y="328"/>
                      <a:pt x="508" y="328"/>
                      <a:pt x="508" y="328"/>
                    </a:cubicBezTo>
                    <a:cubicBezTo>
                      <a:pt x="508" y="327"/>
                      <a:pt x="508" y="327"/>
                      <a:pt x="508" y="327"/>
                    </a:cubicBezTo>
                    <a:cubicBezTo>
                      <a:pt x="507" y="327"/>
                      <a:pt x="507" y="327"/>
                      <a:pt x="507" y="327"/>
                    </a:cubicBezTo>
                    <a:cubicBezTo>
                      <a:pt x="506" y="328"/>
                      <a:pt x="506" y="328"/>
                      <a:pt x="506" y="328"/>
                    </a:cubicBezTo>
                    <a:cubicBezTo>
                      <a:pt x="505" y="328"/>
                      <a:pt x="505" y="328"/>
                      <a:pt x="505" y="328"/>
                    </a:cubicBezTo>
                    <a:cubicBezTo>
                      <a:pt x="505" y="327"/>
                      <a:pt x="505" y="327"/>
                      <a:pt x="505" y="327"/>
                    </a:cubicBezTo>
                    <a:cubicBezTo>
                      <a:pt x="504" y="326"/>
                      <a:pt x="504" y="326"/>
                      <a:pt x="504" y="326"/>
                    </a:cubicBezTo>
                    <a:cubicBezTo>
                      <a:pt x="504" y="326"/>
                      <a:pt x="504" y="326"/>
                      <a:pt x="504" y="326"/>
                    </a:cubicBezTo>
                    <a:cubicBezTo>
                      <a:pt x="503" y="325"/>
                      <a:pt x="503" y="325"/>
                      <a:pt x="503" y="325"/>
                    </a:cubicBezTo>
                    <a:cubicBezTo>
                      <a:pt x="503" y="324"/>
                      <a:pt x="503" y="324"/>
                      <a:pt x="503" y="324"/>
                    </a:cubicBezTo>
                    <a:cubicBezTo>
                      <a:pt x="503" y="324"/>
                      <a:pt x="503" y="324"/>
                      <a:pt x="503" y="324"/>
                    </a:cubicBezTo>
                    <a:cubicBezTo>
                      <a:pt x="503" y="323"/>
                      <a:pt x="503" y="323"/>
                      <a:pt x="503" y="323"/>
                    </a:cubicBezTo>
                    <a:cubicBezTo>
                      <a:pt x="503" y="322"/>
                      <a:pt x="503" y="322"/>
                      <a:pt x="503" y="322"/>
                    </a:cubicBezTo>
                    <a:cubicBezTo>
                      <a:pt x="503" y="321"/>
                      <a:pt x="503" y="321"/>
                      <a:pt x="503" y="321"/>
                    </a:cubicBezTo>
                    <a:cubicBezTo>
                      <a:pt x="502" y="321"/>
                      <a:pt x="502" y="321"/>
                      <a:pt x="502" y="321"/>
                    </a:cubicBezTo>
                    <a:cubicBezTo>
                      <a:pt x="502" y="321"/>
                      <a:pt x="502" y="321"/>
                      <a:pt x="502" y="321"/>
                    </a:cubicBezTo>
                    <a:cubicBezTo>
                      <a:pt x="502" y="320"/>
                      <a:pt x="502" y="320"/>
                      <a:pt x="502" y="320"/>
                    </a:cubicBezTo>
                    <a:cubicBezTo>
                      <a:pt x="502" y="319"/>
                      <a:pt x="502" y="319"/>
                      <a:pt x="502" y="319"/>
                    </a:cubicBezTo>
                    <a:cubicBezTo>
                      <a:pt x="502" y="319"/>
                      <a:pt x="502" y="319"/>
                      <a:pt x="502" y="319"/>
                    </a:cubicBezTo>
                    <a:cubicBezTo>
                      <a:pt x="502" y="319"/>
                      <a:pt x="502" y="319"/>
                      <a:pt x="502" y="319"/>
                    </a:cubicBezTo>
                    <a:cubicBezTo>
                      <a:pt x="502" y="319"/>
                      <a:pt x="502" y="319"/>
                      <a:pt x="502" y="319"/>
                    </a:cubicBezTo>
                    <a:cubicBezTo>
                      <a:pt x="501" y="319"/>
                      <a:pt x="501" y="319"/>
                      <a:pt x="501" y="319"/>
                    </a:cubicBezTo>
                    <a:cubicBezTo>
                      <a:pt x="500" y="319"/>
                      <a:pt x="500" y="319"/>
                      <a:pt x="500" y="319"/>
                    </a:cubicBezTo>
                    <a:cubicBezTo>
                      <a:pt x="500" y="319"/>
                      <a:pt x="500" y="319"/>
                      <a:pt x="500" y="319"/>
                    </a:cubicBezTo>
                    <a:cubicBezTo>
                      <a:pt x="499" y="319"/>
                      <a:pt x="499" y="319"/>
                      <a:pt x="499" y="319"/>
                    </a:cubicBezTo>
                    <a:cubicBezTo>
                      <a:pt x="499" y="319"/>
                      <a:pt x="499" y="319"/>
                      <a:pt x="499" y="319"/>
                    </a:cubicBezTo>
                    <a:cubicBezTo>
                      <a:pt x="498" y="319"/>
                      <a:pt x="498" y="319"/>
                      <a:pt x="498" y="319"/>
                    </a:cubicBezTo>
                    <a:cubicBezTo>
                      <a:pt x="498" y="318"/>
                      <a:pt x="498" y="318"/>
                      <a:pt x="498" y="318"/>
                    </a:cubicBezTo>
                    <a:cubicBezTo>
                      <a:pt x="497" y="318"/>
                      <a:pt x="497" y="318"/>
                      <a:pt x="497" y="318"/>
                    </a:cubicBezTo>
                    <a:cubicBezTo>
                      <a:pt x="497" y="317"/>
                      <a:pt x="497" y="317"/>
                      <a:pt x="497" y="317"/>
                    </a:cubicBezTo>
                    <a:cubicBezTo>
                      <a:pt x="496" y="317"/>
                      <a:pt x="496" y="317"/>
                      <a:pt x="496" y="317"/>
                    </a:cubicBezTo>
                    <a:cubicBezTo>
                      <a:pt x="496" y="317"/>
                      <a:pt x="496" y="317"/>
                      <a:pt x="496" y="317"/>
                    </a:cubicBezTo>
                    <a:cubicBezTo>
                      <a:pt x="496" y="317"/>
                      <a:pt x="496" y="317"/>
                      <a:pt x="496" y="317"/>
                    </a:cubicBezTo>
                    <a:cubicBezTo>
                      <a:pt x="495" y="316"/>
                      <a:pt x="495" y="316"/>
                      <a:pt x="495" y="316"/>
                    </a:cubicBezTo>
                    <a:cubicBezTo>
                      <a:pt x="495" y="316"/>
                      <a:pt x="495" y="316"/>
                      <a:pt x="495" y="316"/>
                    </a:cubicBezTo>
                    <a:cubicBezTo>
                      <a:pt x="494" y="315"/>
                      <a:pt x="494" y="315"/>
                      <a:pt x="494" y="315"/>
                    </a:cubicBezTo>
                    <a:cubicBezTo>
                      <a:pt x="494" y="315"/>
                      <a:pt x="494" y="315"/>
                      <a:pt x="494" y="315"/>
                    </a:cubicBezTo>
                    <a:cubicBezTo>
                      <a:pt x="494" y="314"/>
                      <a:pt x="494" y="314"/>
                      <a:pt x="494" y="314"/>
                    </a:cubicBezTo>
                    <a:cubicBezTo>
                      <a:pt x="493" y="315"/>
                      <a:pt x="493" y="315"/>
                      <a:pt x="493" y="315"/>
                    </a:cubicBezTo>
                    <a:cubicBezTo>
                      <a:pt x="493" y="315"/>
                      <a:pt x="493" y="315"/>
                      <a:pt x="493" y="315"/>
                    </a:cubicBezTo>
                    <a:cubicBezTo>
                      <a:pt x="492" y="315"/>
                      <a:pt x="492" y="315"/>
                      <a:pt x="492" y="315"/>
                    </a:cubicBezTo>
                    <a:cubicBezTo>
                      <a:pt x="492" y="315"/>
                      <a:pt x="492" y="315"/>
                      <a:pt x="492" y="315"/>
                    </a:cubicBezTo>
                    <a:cubicBezTo>
                      <a:pt x="492" y="316"/>
                      <a:pt x="492" y="316"/>
                      <a:pt x="492" y="316"/>
                    </a:cubicBezTo>
                    <a:cubicBezTo>
                      <a:pt x="491" y="315"/>
                      <a:pt x="491" y="315"/>
                      <a:pt x="491" y="315"/>
                    </a:cubicBezTo>
                    <a:cubicBezTo>
                      <a:pt x="491" y="315"/>
                      <a:pt x="491" y="315"/>
                      <a:pt x="491" y="315"/>
                    </a:cubicBezTo>
                    <a:cubicBezTo>
                      <a:pt x="490" y="315"/>
                      <a:pt x="490" y="315"/>
                      <a:pt x="490" y="315"/>
                    </a:cubicBezTo>
                    <a:cubicBezTo>
                      <a:pt x="489" y="314"/>
                      <a:pt x="489" y="314"/>
                      <a:pt x="489" y="314"/>
                    </a:cubicBezTo>
                    <a:cubicBezTo>
                      <a:pt x="489" y="314"/>
                      <a:pt x="489" y="314"/>
                      <a:pt x="489" y="314"/>
                    </a:cubicBezTo>
                    <a:cubicBezTo>
                      <a:pt x="489" y="314"/>
                      <a:pt x="489" y="314"/>
                      <a:pt x="489" y="314"/>
                    </a:cubicBezTo>
                    <a:cubicBezTo>
                      <a:pt x="489" y="313"/>
                      <a:pt x="489" y="313"/>
                      <a:pt x="489" y="313"/>
                    </a:cubicBezTo>
                    <a:cubicBezTo>
                      <a:pt x="489" y="313"/>
                      <a:pt x="489" y="313"/>
                      <a:pt x="489" y="313"/>
                    </a:cubicBezTo>
                    <a:cubicBezTo>
                      <a:pt x="488" y="314"/>
                      <a:pt x="488" y="314"/>
                      <a:pt x="488" y="314"/>
                    </a:cubicBezTo>
                    <a:cubicBezTo>
                      <a:pt x="487" y="314"/>
                      <a:pt x="487" y="314"/>
                      <a:pt x="487" y="314"/>
                    </a:cubicBezTo>
                    <a:cubicBezTo>
                      <a:pt x="487" y="314"/>
                      <a:pt x="487" y="314"/>
                      <a:pt x="487" y="314"/>
                    </a:cubicBezTo>
                    <a:cubicBezTo>
                      <a:pt x="486" y="314"/>
                      <a:pt x="486" y="314"/>
                      <a:pt x="486" y="314"/>
                    </a:cubicBezTo>
                    <a:cubicBezTo>
                      <a:pt x="486" y="314"/>
                      <a:pt x="486" y="314"/>
                      <a:pt x="486" y="314"/>
                    </a:cubicBezTo>
                    <a:cubicBezTo>
                      <a:pt x="485" y="314"/>
                      <a:pt x="485" y="314"/>
                      <a:pt x="485" y="314"/>
                    </a:cubicBezTo>
                    <a:cubicBezTo>
                      <a:pt x="485" y="313"/>
                      <a:pt x="485" y="313"/>
                      <a:pt x="485" y="313"/>
                    </a:cubicBezTo>
                    <a:cubicBezTo>
                      <a:pt x="484" y="313"/>
                      <a:pt x="484" y="313"/>
                      <a:pt x="484" y="313"/>
                    </a:cubicBezTo>
                    <a:cubicBezTo>
                      <a:pt x="483" y="312"/>
                      <a:pt x="483" y="312"/>
                      <a:pt x="483" y="312"/>
                    </a:cubicBezTo>
                    <a:cubicBezTo>
                      <a:pt x="482" y="311"/>
                      <a:pt x="482" y="311"/>
                      <a:pt x="482" y="311"/>
                    </a:cubicBezTo>
                    <a:cubicBezTo>
                      <a:pt x="482" y="310"/>
                      <a:pt x="482" y="310"/>
                      <a:pt x="482" y="310"/>
                    </a:cubicBezTo>
                    <a:cubicBezTo>
                      <a:pt x="482" y="309"/>
                      <a:pt x="482" y="309"/>
                      <a:pt x="482" y="309"/>
                    </a:cubicBezTo>
                    <a:cubicBezTo>
                      <a:pt x="481" y="309"/>
                      <a:pt x="481" y="309"/>
                      <a:pt x="481" y="309"/>
                    </a:cubicBezTo>
                    <a:cubicBezTo>
                      <a:pt x="481" y="309"/>
                      <a:pt x="481" y="309"/>
                      <a:pt x="481" y="309"/>
                    </a:cubicBezTo>
                    <a:cubicBezTo>
                      <a:pt x="481" y="308"/>
                      <a:pt x="481" y="308"/>
                      <a:pt x="481" y="308"/>
                    </a:cubicBezTo>
                    <a:cubicBezTo>
                      <a:pt x="480" y="307"/>
                      <a:pt x="480" y="307"/>
                      <a:pt x="480" y="307"/>
                    </a:cubicBezTo>
                    <a:cubicBezTo>
                      <a:pt x="480" y="306"/>
                      <a:pt x="480" y="306"/>
                      <a:pt x="480" y="306"/>
                    </a:cubicBezTo>
                    <a:cubicBezTo>
                      <a:pt x="480" y="305"/>
                      <a:pt x="480" y="305"/>
                      <a:pt x="480" y="305"/>
                    </a:cubicBezTo>
                    <a:cubicBezTo>
                      <a:pt x="478" y="304"/>
                      <a:pt x="478" y="304"/>
                      <a:pt x="478" y="304"/>
                    </a:cubicBezTo>
                    <a:cubicBezTo>
                      <a:pt x="477" y="303"/>
                      <a:pt x="477" y="303"/>
                      <a:pt x="477" y="303"/>
                    </a:cubicBezTo>
                    <a:cubicBezTo>
                      <a:pt x="477" y="302"/>
                      <a:pt x="477" y="302"/>
                      <a:pt x="477" y="302"/>
                    </a:cubicBezTo>
                    <a:cubicBezTo>
                      <a:pt x="477" y="301"/>
                      <a:pt x="477" y="301"/>
                      <a:pt x="477" y="301"/>
                    </a:cubicBezTo>
                    <a:cubicBezTo>
                      <a:pt x="476" y="302"/>
                      <a:pt x="476" y="302"/>
                      <a:pt x="476" y="302"/>
                    </a:cubicBezTo>
                    <a:cubicBezTo>
                      <a:pt x="476" y="302"/>
                      <a:pt x="476" y="302"/>
                      <a:pt x="476" y="302"/>
                    </a:cubicBezTo>
                    <a:cubicBezTo>
                      <a:pt x="476" y="301"/>
                      <a:pt x="476" y="301"/>
                      <a:pt x="476" y="301"/>
                    </a:cubicBezTo>
                    <a:cubicBezTo>
                      <a:pt x="476" y="301"/>
                      <a:pt x="476" y="301"/>
                      <a:pt x="476" y="301"/>
                    </a:cubicBezTo>
                    <a:cubicBezTo>
                      <a:pt x="475" y="300"/>
                      <a:pt x="475" y="300"/>
                      <a:pt x="475" y="300"/>
                    </a:cubicBezTo>
                    <a:cubicBezTo>
                      <a:pt x="475" y="299"/>
                      <a:pt x="475" y="299"/>
                      <a:pt x="475" y="299"/>
                    </a:cubicBezTo>
                    <a:cubicBezTo>
                      <a:pt x="474" y="299"/>
                      <a:pt x="474" y="299"/>
                      <a:pt x="474" y="299"/>
                    </a:cubicBezTo>
                    <a:cubicBezTo>
                      <a:pt x="474" y="298"/>
                      <a:pt x="474" y="298"/>
                      <a:pt x="474" y="298"/>
                    </a:cubicBezTo>
                    <a:cubicBezTo>
                      <a:pt x="474" y="297"/>
                      <a:pt x="474" y="297"/>
                      <a:pt x="474" y="297"/>
                    </a:cubicBezTo>
                    <a:cubicBezTo>
                      <a:pt x="473" y="297"/>
                      <a:pt x="473" y="297"/>
                      <a:pt x="473" y="297"/>
                    </a:cubicBezTo>
                    <a:cubicBezTo>
                      <a:pt x="472" y="296"/>
                      <a:pt x="472" y="296"/>
                      <a:pt x="472" y="296"/>
                    </a:cubicBezTo>
                    <a:cubicBezTo>
                      <a:pt x="472" y="295"/>
                      <a:pt x="472" y="295"/>
                      <a:pt x="472" y="295"/>
                    </a:cubicBezTo>
                    <a:cubicBezTo>
                      <a:pt x="472" y="295"/>
                      <a:pt x="472" y="295"/>
                      <a:pt x="472" y="295"/>
                    </a:cubicBezTo>
                    <a:cubicBezTo>
                      <a:pt x="472" y="294"/>
                      <a:pt x="472" y="294"/>
                      <a:pt x="472" y="294"/>
                    </a:cubicBezTo>
                    <a:cubicBezTo>
                      <a:pt x="471" y="294"/>
                      <a:pt x="471" y="294"/>
                      <a:pt x="471" y="294"/>
                    </a:cubicBezTo>
                    <a:cubicBezTo>
                      <a:pt x="471" y="294"/>
                      <a:pt x="471" y="294"/>
                      <a:pt x="471" y="294"/>
                    </a:cubicBezTo>
                    <a:cubicBezTo>
                      <a:pt x="471" y="293"/>
                      <a:pt x="471" y="293"/>
                      <a:pt x="471" y="293"/>
                    </a:cubicBezTo>
                    <a:cubicBezTo>
                      <a:pt x="470" y="293"/>
                      <a:pt x="470" y="293"/>
                      <a:pt x="470" y="293"/>
                    </a:cubicBezTo>
                    <a:cubicBezTo>
                      <a:pt x="470" y="292"/>
                      <a:pt x="470" y="292"/>
                      <a:pt x="470" y="292"/>
                    </a:cubicBezTo>
                    <a:cubicBezTo>
                      <a:pt x="470" y="291"/>
                      <a:pt x="470" y="291"/>
                      <a:pt x="470" y="291"/>
                    </a:cubicBezTo>
                    <a:cubicBezTo>
                      <a:pt x="469" y="291"/>
                      <a:pt x="469" y="291"/>
                      <a:pt x="469" y="291"/>
                    </a:cubicBezTo>
                    <a:cubicBezTo>
                      <a:pt x="469" y="291"/>
                      <a:pt x="469" y="291"/>
                      <a:pt x="469" y="291"/>
                    </a:cubicBezTo>
                    <a:cubicBezTo>
                      <a:pt x="469" y="290"/>
                      <a:pt x="469" y="290"/>
                      <a:pt x="469" y="290"/>
                    </a:cubicBezTo>
                    <a:cubicBezTo>
                      <a:pt x="469" y="290"/>
                      <a:pt x="469" y="290"/>
                      <a:pt x="469" y="290"/>
                    </a:cubicBezTo>
                    <a:cubicBezTo>
                      <a:pt x="468" y="290"/>
                      <a:pt x="468" y="290"/>
                      <a:pt x="468" y="290"/>
                    </a:cubicBezTo>
                    <a:cubicBezTo>
                      <a:pt x="468" y="290"/>
                      <a:pt x="468" y="290"/>
                      <a:pt x="468" y="290"/>
                    </a:cubicBezTo>
                    <a:cubicBezTo>
                      <a:pt x="468" y="289"/>
                      <a:pt x="468" y="289"/>
                      <a:pt x="468" y="289"/>
                    </a:cubicBezTo>
                    <a:cubicBezTo>
                      <a:pt x="468" y="289"/>
                      <a:pt x="468" y="289"/>
                      <a:pt x="468" y="289"/>
                    </a:cubicBezTo>
                    <a:cubicBezTo>
                      <a:pt x="467" y="289"/>
                      <a:pt x="467" y="289"/>
                      <a:pt x="467" y="289"/>
                    </a:cubicBezTo>
                    <a:cubicBezTo>
                      <a:pt x="466" y="289"/>
                      <a:pt x="466" y="289"/>
                      <a:pt x="466" y="289"/>
                    </a:cubicBezTo>
                    <a:cubicBezTo>
                      <a:pt x="466" y="289"/>
                      <a:pt x="466" y="289"/>
                      <a:pt x="466" y="289"/>
                    </a:cubicBezTo>
                    <a:cubicBezTo>
                      <a:pt x="466" y="289"/>
                      <a:pt x="466" y="289"/>
                      <a:pt x="466" y="289"/>
                    </a:cubicBezTo>
                    <a:cubicBezTo>
                      <a:pt x="465" y="288"/>
                      <a:pt x="465" y="288"/>
                      <a:pt x="465" y="288"/>
                    </a:cubicBezTo>
                    <a:cubicBezTo>
                      <a:pt x="466" y="288"/>
                      <a:pt x="466" y="288"/>
                      <a:pt x="466" y="288"/>
                    </a:cubicBezTo>
                    <a:cubicBezTo>
                      <a:pt x="465" y="287"/>
                      <a:pt x="465" y="287"/>
                      <a:pt x="465" y="287"/>
                    </a:cubicBezTo>
                    <a:cubicBezTo>
                      <a:pt x="465" y="287"/>
                      <a:pt x="465" y="287"/>
                      <a:pt x="465" y="287"/>
                    </a:cubicBezTo>
                    <a:cubicBezTo>
                      <a:pt x="464" y="287"/>
                      <a:pt x="464" y="287"/>
                      <a:pt x="464" y="287"/>
                    </a:cubicBezTo>
                    <a:cubicBezTo>
                      <a:pt x="464" y="286"/>
                      <a:pt x="464" y="286"/>
                      <a:pt x="464" y="286"/>
                    </a:cubicBezTo>
                    <a:cubicBezTo>
                      <a:pt x="463" y="287"/>
                      <a:pt x="463" y="287"/>
                      <a:pt x="463" y="287"/>
                    </a:cubicBezTo>
                    <a:cubicBezTo>
                      <a:pt x="463" y="287"/>
                      <a:pt x="463" y="287"/>
                      <a:pt x="463" y="287"/>
                    </a:cubicBezTo>
                    <a:cubicBezTo>
                      <a:pt x="462" y="286"/>
                      <a:pt x="462" y="286"/>
                      <a:pt x="462" y="286"/>
                    </a:cubicBezTo>
                    <a:cubicBezTo>
                      <a:pt x="462" y="287"/>
                      <a:pt x="462" y="287"/>
                      <a:pt x="462" y="287"/>
                    </a:cubicBezTo>
                    <a:cubicBezTo>
                      <a:pt x="462" y="287"/>
                      <a:pt x="462" y="287"/>
                      <a:pt x="462" y="287"/>
                    </a:cubicBezTo>
                    <a:cubicBezTo>
                      <a:pt x="461" y="287"/>
                      <a:pt x="461" y="287"/>
                      <a:pt x="461" y="287"/>
                    </a:cubicBezTo>
                    <a:cubicBezTo>
                      <a:pt x="460" y="287"/>
                      <a:pt x="460" y="287"/>
                      <a:pt x="460" y="287"/>
                    </a:cubicBezTo>
                    <a:cubicBezTo>
                      <a:pt x="460" y="287"/>
                      <a:pt x="460" y="287"/>
                      <a:pt x="460" y="287"/>
                    </a:cubicBezTo>
                    <a:cubicBezTo>
                      <a:pt x="459" y="287"/>
                      <a:pt x="459" y="287"/>
                      <a:pt x="459" y="287"/>
                    </a:cubicBezTo>
                    <a:cubicBezTo>
                      <a:pt x="458" y="287"/>
                      <a:pt x="458" y="287"/>
                      <a:pt x="458" y="287"/>
                    </a:cubicBezTo>
                    <a:cubicBezTo>
                      <a:pt x="458" y="286"/>
                      <a:pt x="458" y="286"/>
                      <a:pt x="458" y="286"/>
                    </a:cubicBezTo>
                    <a:cubicBezTo>
                      <a:pt x="457" y="286"/>
                      <a:pt x="457" y="286"/>
                      <a:pt x="457" y="286"/>
                    </a:cubicBezTo>
                    <a:cubicBezTo>
                      <a:pt x="456" y="286"/>
                      <a:pt x="456" y="286"/>
                      <a:pt x="456" y="286"/>
                    </a:cubicBezTo>
                    <a:cubicBezTo>
                      <a:pt x="455" y="285"/>
                      <a:pt x="455" y="285"/>
                      <a:pt x="455" y="285"/>
                    </a:cubicBezTo>
                    <a:cubicBezTo>
                      <a:pt x="454" y="285"/>
                      <a:pt x="454" y="285"/>
                      <a:pt x="454" y="285"/>
                    </a:cubicBezTo>
                    <a:cubicBezTo>
                      <a:pt x="454" y="285"/>
                      <a:pt x="454" y="285"/>
                      <a:pt x="454" y="285"/>
                    </a:cubicBezTo>
                    <a:cubicBezTo>
                      <a:pt x="453" y="285"/>
                      <a:pt x="453" y="285"/>
                      <a:pt x="453" y="285"/>
                    </a:cubicBezTo>
                    <a:cubicBezTo>
                      <a:pt x="452" y="285"/>
                      <a:pt x="452" y="285"/>
                      <a:pt x="452" y="285"/>
                    </a:cubicBezTo>
                    <a:cubicBezTo>
                      <a:pt x="452" y="286"/>
                      <a:pt x="452" y="286"/>
                      <a:pt x="452" y="286"/>
                    </a:cubicBezTo>
                    <a:cubicBezTo>
                      <a:pt x="451" y="286"/>
                      <a:pt x="451" y="286"/>
                      <a:pt x="451" y="286"/>
                    </a:cubicBezTo>
                    <a:cubicBezTo>
                      <a:pt x="451" y="287"/>
                      <a:pt x="451" y="287"/>
                      <a:pt x="451" y="287"/>
                    </a:cubicBezTo>
                    <a:cubicBezTo>
                      <a:pt x="450" y="286"/>
                      <a:pt x="450" y="286"/>
                      <a:pt x="450" y="286"/>
                    </a:cubicBezTo>
                    <a:cubicBezTo>
                      <a:pt x="449" y="287"/>
                      <a:pt x="449" y="287"/>
                      <a:pt x="449" y="287"/>
                    </a:cubicBezTo>
                    <a:cubicBezTo>
                      <a:pt x="448" y="286"/>
                      <a:pt x="448" y="286"/>
                      <a:pt x="448" y="286"/>
                    </a:cubicBezTo>
                    <a:cubicBezTo>
                      <a:pt x="448" y="287"/>
                      <a:pt x="448" y="287"/>
                      <a:pt x="448" y="287"/>
                    </a:cubicBezTo>
                    <a:cubicBezTo>
                      <a:pt x="447" y="287"/>
                      <a:pt x="447" y="287"/>
                      <a:pt x="447" y="287"/>
                    </a:cubicBezTo>
                    <a:cubicBezTo>
                      <a:pt x="446" y="288"/>
                      <a:pt x="446" y="288"/>
                      <a:pt x="446" y="288"/>
                    </a:cubicBezTo>
                    <a:cubicBezTo>
                      <a:pt x="445" y="288"/>
                      <a:pt x="445" y="288"/>
                      <a:pt x="445" y="288"/>
                    </a:cubicBezTo>
                    <a:cubicBezTo>
                      <a:pt x="445" y="288"/>
                      <a:pt x="445" y="288"/>
                      <a:pt x="445" y="288"/>
                    </a:cubicBezTo>
                    <a:cubicBezTo>
                      <a:pt x="445" y="288"/>
                      <a:pt x="445" y="288"/>
                      <a:pt x="445" y="288"/>
                    </a:cubicBezTo>
                    <a:cubicBezTo>
                      <a:pt x="444" y="288"/>
                      <a:pt x="444" y="288"/>
                      <a:pt x="444" y="288"/>
                    </a:cubicBezTo>
                    <a:cubicBezTo>
                      <a:pt x="443" y="289"/>
                      <a:pt x="443" y="289"/>
                      <a:pt x="443" y="289"/>
                    </a:cubicBezTo>
                    <a:cubicBezTo>
                      <a:pt x="442" y="289"/>
                      <a:pt x="442" y="289"/>
                      <a:pt x="442" y="289"/>
                    </a:cubicBezTo>
                    <a:cubicBezTo>
                      <a:pt x="441" y="289"/>
                      <a:pt x="441" y="289"/>
                      <a:pt x="441" y="289"/>
                    </a:cubicBezTo>
                    <a:cubicBezTo>
                      <a:pt x="441" y="290"/>
                      <a:pt x="441" y="290"/>
                      <a:pt x="441" y="290"/>
                    </a:cubicBezTo>
                    <a:cubicBezTo>
                      <a:pt x="441" y="291"/>
                      <a:pt x="441" y="291"/>
                      <a:pt x="441" y="291"/>
                    </a:cubicBezTo>
                    <a:cubicBezTo>
                      <a:pt x="440" y="292"/>
                      <a:pt x="440" y="292"/>
                      <a:pt x="440" y="292"/>
                    </a:cubicBezTo>
                    <a:cubicBezTo>
                      <a:pt x="440" y="292"/>
                      <a:pt x="440" y="292"/>
                      <a:pt x="440" y="292"/>
                    </a:cubicBezTo>
                    <a:cubicBezTo>
                      <a:pt x="440" y="293"/>
                      <a:pt x="440" y="293"/>
                      <a:pt x="440" y="293"/>
                    </a:cubicBezTo>
                    <a:cubicBezTo>
                      <a:pt x="440" y="293"/>
                      <a:pt x="440" y="293"/>
                      <a:pt x="440" y="293"/>
                    </a:cubicBezTo>
                    <a:cubicBezTo>
                      <a:pt x="440" y="294"/>
                      <a:pt x="440" y="294"/>
                      <a:pt x="440" y="294"/>
                    </a:cubicBezTo>
                    <a:cubicBezTo>
                      <a:pt x="440" y="295"/>
                      <a:pt x="440" y="295"/>
                      <a:pt x="440" y="295"/>
                    </a:cubicBezTo>
                    <a:cubicBezTo>
                      <a:pt x="441" y="295"/>
                      <a:pt x="441" y="295"/>
                      <a:pt x="441" y="295"/>
                    </a:cubicBezTo>
                    <a:cubicBezTo>
                      <a:pt x="442" y="294"/>
                      <a:pt x="442" y="294"/>
                      <a:pt x="442" y="294"/>
                    </a:cubicBezTo>
                    <a:cubicBezTo>
                      <a:pt x="442" y="294"/>
                      <a:pt x="442" y="294"/>
                      <a:pt x="442" y="294"/>
                    </a:cubicBezTo>
                    <a:cubicBezTo>
                      <a:pt x="443" y="294"/>
                      <a:pt x="443" y="294"/>
                      <a:pt x="443" y="294"/>
                    </a:cubicBezTo>
                    <a:cubicBezTo>
                      <a:pt x="444" y="295"/>
                      <a:pt x="444" y="295"/>
                      <a:pt x="444" y="295"/>
                    </a:cubicBezTo>
                    <a:cubicBezTo>
                      <a:pt x="444" y="296"/>
                      <a:pt x="444" y="296"/>
                      <a:pt x="444" y="296"/>
                    </a:cubicBezTo>
                    <a:cubicBezTo>
                      <a:pt x="445" y="297"/>
                      <a:pt x="445" y="297"/>
                      <a:pt x="445" y="297"/>
                    </a:cubicBezTo>
                    <a:cubicBezTo>
                      <a:pt x="445" y="297"/>
                      <a:pt x="445" y="297"/>
                      <a:pt x="445" y="297"/>
                    </a:cubicBezTo>
                    <a:cubicBezTo>
                      <a:pt x="445" y="298"/>
                      <a:pt x="445" y="298"/>
                      <a:pt x="445" y="298"/>
                    </a:cubicBezTo>
                    <a:cubicBezTo>
                      <a:pt x="445" y="299"/>
                      <a:pt x="445" y="299"/>
                      <a:pt x="445" y="299"/>
                    </a:cubicBezTo>
                    <a:cubicBezTo>
                      <a:pt x="444" y="300"/>
                      <a:pt x="444" y="300"/>
                      <a:pt x="444" y="300"/>
                    </a:cubicBezTo>
                    <a:cubicBezTo>
                      <a:pt x="444" y="301"/>
                      <a:pt x="444" y="301"/>
                      <a:pt x="444" y="301"/>
                    </a:cubicBezTo>
                    <a:cubicBezTo>
                      <a:pt x="443" y="302"/>
                      <a:pt x="443" y="302"/>
                      <a:pt x="443" y="302"/>
                    </a:cubicBezTo>
                    <a:cubicBezTo>
                      <a:pt x="443" y="302"/>
                      <a:pt x="443" y="302"/>
                      <a:pt x="443" y="302"/>
                    </a:cubicBezTo>
                    <a:cubicBezTo>
                      <a:pt x="442" y="303"/>
                      <a:pt x="442" y="303"/>
                      <a:pt x="442" y="303"/>
                    </a:cubicBezTo>
                    <a:cubicBezTo>
                      <a:pt x="442" y="304"/>
                      <a:pt x="442" y="304"/>
                      <a:pt x="442" y="304"/>
                    </a:cubicBezTo>
                    <a:cubicBezTo>
                      <a:pt x="443" y="305"/>
                      <a:pt x="443" y="305"/>
                      <a:pt x="443" y="305"/>
                    </a:cubicBezTo>
                    <a:cubicBezTo>
                      <a:pt x="443" y="306"/>
                      <a:pt x="443" y="306"/>
                      <a:pt x="443" y="306"/>
                    </a:cubicBezTo>
                    <a:cubicBezTo>
                      <a:pt x="443" y="307"/>
                      <a:pt x="443" y="307"/>
                      <a:pt x="443" y="307"/>
                    </a:cubicBezTo>
                    <a:cubicBezTo>
                      <a:pt x="443" y="307"/>
                      <a:pt x="443" y="307"/>
                      <a:pt x="443" y="307"/>
                    </a:cubicBezTo>
                    <a:cubicBezTo>
                      <a:pt x="443" y="308"/>
                      <a:pt x="443" y="308"/>
                      <a:pt x="443" y="308"/>
                    </a:cubicBezTo>
                    <a:cubicBezTo>
                      <a:pt x="443" y="309"/>
                      <a:pt x="443" y="309"/>
                      <a:pt x="443" y="309"/>
                    </a:cubicBezTo>
                    <a:cubicBezTo>
                      <a:pt x="442" y="309"/>
                      <a:pt x="442" y="309"/>
                      <a:pt x="442" y="309"/>
                    </a:cubicBezTo>
                    <a:cubicBezTo>
                      <a:pt x="443" y="310"/>
                      <a:pt x="443" y="310"/>
                      <a:pt x="443" y="310"/>
                    </a:cubicBezTo>
                    <a:cubicBezTo>
                      <a:pt x="443" y="311"/>
                      <a:pt x="443" y="311"/>
                      <a:pt x="443" y="311"/>
                    </a:cubicBezTo>
                    <a:cubicBezTo>
                      <a:pt x="442" y="312"/>
                      <a:pt x="442" y="312"/>
                      <a:pt x="442" y="312"/>
                    </a:cubicBezTo>
                    <a:cubicBezTo>
                      <a:pt x="443" y="313"/>
                      <a:pt x="443" y="313"/>
                      <a:pt x="443" y="313"/>
                    </a:cubicBezTo>
                    <a:cubicBezTo>
                      <a:pt x="443" y="313"/>
                      <a:pt x="443" y="313"/>
                      <a:pt x="443" y="313"/>
                    </a:cubicBezTo>
                    <a:cubicBezTo>
                      <a:pt x="443" y="314"/>
                      <a:pt x="443" y="314"/>
                      <a:pt x="443" y="314"/>
                    </a:cubicBezTo>
                    <a:cubicBezTo>
                      <a:pt x="444" y="313"/>
                      <a:pt x="444" y="313"/>
                      <a:pt x="444" y="313"/>
                    </a:cubicBezTo>
                    <a:cubicBezTo>
                      <a:pt x="444" y="314"/>
                      <a:pt x="444" y="314"/>
                      <a:pt x="444" y="314"/>
                    </a:cubicBezTo>
                    <a:cubicBezTo>
                      <a:pt x="444" y="315"/>
                      <a:pt x="444" y="315"/>
                      <a:pt x="444" y="315"/>
                    </a:cubicBezTo>
                    <a:cubicBezTo>
                      <a:pt x="444" y="316"/>
                      <a:pt x="444" y="316"/>
                      <a:pt x="444" y="316"/>
                    </a:cubicBezTo>
                    <a:cubicBezTo>
                      <a:pt x="443" y="316"/>
                      <a:pt x="443" y="316"/>
                      <a:pt x="443" y="316"/>
                    </a:cubicBezTo>
                    <a:cubicBezTo>
                      <a:pt x="442" y="317"/>
                      <a:pt x="442" y="317"/>
                      <a:pt x="442" y="317"/>
                    </a:cubicBezTo>
                    <a:cubicBezTo>
                      <a:pt x="440" y="318"/>
                      <a:pt x="440" y="318"/>
                      <a:pt x="440" y="318"/>
                    </a:cubicBezTo>
                    <a:cubicBezTo>
                      <a:pt x="438" y="320"/>
                      <a:pt x="438" y="320"/>
                      <a:pt x="438" y="320"/>
                    </a:cubicBezTo>
                    <a:cubicBezTo>
                      <a:pt x="437" y="320"/>
                      <a:pt x="437" y="320"/>
                      <a:pt x="437" y="320"/>
                    </a:cubicBezTo>
                    <a:cubicBezTo>
                      <a:pt x="437" y="319"/>
                      <a:pt x="437" y="319"/>
                      <a:pt x="437" y="319"/>
                    </a:cubicBezTo>
                    <a:cubicBezTo>
                      <a:pt x="435" y="319"/>
                      <a:pt x="435" y="319"/>
                      <a:pt x="435" y="319"/>
                    </a:cubicBezTo>
                    <a:cubicBezTo>
                      <a:pt x="434" y="319"/>
                      <a:pt x="434" y="319"/>
                      <a:pt x="434" y="319"/>
                    </a:cubicBezTo>
                    <a:cubicBezTo>
                      <a:pt x="434" y="319"/>
                      <a:pt x="434" y="319"/>
                      <a:pt x="434" y="319"/>
                    </a:cubicBezTo>
                    <a:cubicBezTo>
                      <a:pt x="433" y="319"/>
                      <a:pt x="433" y="319"/>
                      <a:pt x="433" y="319"/>
                    </a:cubicBezTo>
                    <a:cubicBezTo>
                      <a:pt x="433" y="319"/>
                      <a:pt x="433" y="319"/>
                      <a:pt x="433" y="319"/>
                    </a:cubicBezTo>
                    <a:cubicBezTo>
                      <a:pt x="432" y="318"/>
                      <a:pt x="432" y="318"/>
                      <a:pt x="432" y="318"/>
                    </a:cubicBezTo>
                    <a:cubicBezTo>
                      <a:pt x="431" y="318"/>
                      <a:pt x="431" y="318"/>
                      <a:pt x="431" y="318"/>
                    </a:cubicBezTo>
                    <a:cubicBezTo>
                      <a:pt x="429" y="318"/>
                      <a:pt x="429" y="318"/>
                      <a:pt x="429" y="318"/>
                    </a:cubicBezTo>
                    <a:cubicBezTo>
                      <a:pt x="429" y="319"/>
                      <a:pt x="429" y="319"/>
                      <a:pt x="429" y="319"/>
                    </a:cubicBezTo>
                    <a:cubicBezTo>
                      <a:pt x="428" y="319"/>
                      <a:pt x="428" y="319"/>
                      <a:pt x="428" y="319"/>
                    </a:cubicBezTo>
                    <a:cubicBezTo>
                      <a:pt x="427" y="319"/>
                      <a:pt x="427" y="319"/>
                      <a:pt x="427" y="319"/>
                    </a:cubicBezTo>
                    <a:cubicBezTo>
                      <a:pt x="426" y="319"/>
                      <a:pt x="426" y="319"/>
                      <a:pt x="426" y="319"/>
                    </a:cubicBezTo>
                    <a:cubicBezTo>
                      <a:pt x="425" y="319"/>
                      <a:pt x="425" y="319"/>
                      <a:pt x="425" y="319"/>
                    </a:cubicBezTo>
                    <a:cubicBezTo>
                      <a:pt x="425" y="319"/>
                      <a:pt x="425" y="319"/>
                      <a:pt x="425" y="319"/>
                    </a:cubicBezTo>
                    <a:cubicBezTo>
                      <a:pt x="424" y="318"/>
                      <a:pt x="424" y="318"/>
                      <a:pt x="424" y="318"/>
                    </a:cubicBezTo>
                    <a:cubicBezTo>
                      <a:pt x="423" y="318"/>
                      <a:pt x="423" y="318"/>
                      <a:pt x="423" y="318"/>
                    </a:cubicBezTo>
                    <a:cubicBezTo>
                      <a:pt x="422" y="317"/>
                      <a:pt x="422" y="317"/>
                      <a:pt x="422" y="317"/>
                    </a:cubicBezTo>
                    <a:cubicBezTo>
                      <a:pt x="420" y="318"/>
                      <a:pt x="420" y="318"/>
                      <a:pt x="420" y="318"/>
                    </a:cubicBezTo>
                    <a:cubicBezTo>
                      <a:pt x="420" y="318"/>
                      <a:pt x="420" y="318"/>
                      <a:pt x="420" y="318"/>
                    </a:cubicBezTo>
                    <a:cubicBezTo>
                      <a:pt x="419" y="318"/>
                      <a:pt x="419" y="318"/>
                      <a:pt x="419" y="318"/>
                    </a:cubicBezTo>
                    <a:cubicBezTo>
                      <a:pt x="418" y="318"/>
                      <a:pt x="418" y="318"/>
                      <a:pt x="418" y="318"/>
                    </a:cubicBezTo>
                    <a:cubicBezTo>
                      <a:pt x="418" y="319"/>
                      <a:pt x="418" y="319"/>
                      <a:pt x="418" y="319"/>
                    </a:cubicBezTo>
                    <a:cubicBezTo>
                      <a:pt x="417" y="320"/>
                      <a:pt x="417" y="320"/>
                      <a:pt x="417" y="320"/>
                    </a:cubicBezTo>
                    <a:cubicBezTo>
                      <a:pt x="416" y="321"/>
                      <a:pt x="416" y="321"/>
                      <a:pt x="416" y="321"/>
                    </a:cubicBezTo>
                    <a:cubicBezTo>
                      <a:pt x="416" y="322"/>
                      <a:pt x="416" y="322"/>
                      <a:pt x="416" y="322"/>
                    </a:cubicBezTo>
                    <a:cubicBezTo>
                      <a:pt x="416" y="322"/>
                      <a:pt x="416" y="322"/>
                      <a:pt x="416" y="322"/>
                    </a:cubicBezTo>
                    <a:cubicBezTo>
                      <a:pt x="415" y="323"/>
                      <a:pt x="415" y="323"/>
                      <a:pt x="415" y="323"/>
                    </a:cubicBezTo>
                    <a:cubicBezTo>
                      <a:pt x="414" y="324"/>
                      <a:pt x="414" y="324"/>
                      <a:pt x="414" y="324"/>
                    </a:cubicBezTo>
                    <a:cubicBezTo>
                      <a:pt x="412" y="324"/>
                      <a:pt x="412" y="324"/>
                      <a:pt x="412" y="324"/>
                    </a:cubicBezTo>
                    <a:cubicBezTo>
                      <a:pt x="411" y="324"/>
                      <a:pt x="411" y="324"/>
                      <a:pt x="411" y="324"/>
                    </a:cubicBezTo>
                    <a:cubicBezTo>
                      <a:pt x="410" y="325"/>
                      <a:pt x="410" y="325"/>
                      <a:pt x="410" y="325"/>
                    </a:cubicBezTo>
                    <a:cubicBezTo>
                      <a:pt x="409" y="325"/>
                      <a:pt x="409" y="325"/>
                      <a:pt x="409" y="325"/>
                    </a:cubicBezTo>
                    <a:cubicBezTo>
                      <a:pt x="407" y="326"/>
                      <a:pt x="407" y="326"/>
                      <a:pt x="407" y="326"/>
                    </a:cubicBezTo>
                    <a:cubicBezTo>
                      <a:pt x="406" y="327"/>
                      <a:pt x="406" y="327"/>
                      <a:pt x="406" y="327"/>
                    </a:cubicBezTo>
                    <a:cubicBezTo>
                      <a:pt x="406" y="327"/>
                      <a:pt x="406" y="327"/>
                      <a:pt x="406" y="327"/>
                    </a:cubicBezTo>
                    <a:cubicBezTo>
                      <a:pt x="405" y="327"/>
                      <a:pt x="405" y="327"/>
                      <a:pt x="405" y="327"/>
                    </a:cubicBezTo>
                    <a:cubicBezTo>
                      <a:pt x="404" y="327"/>
                      <a:pt x="404" y="327"/>
                      <a:pt x="404" y="327"/>
                    </a:cubicBezTo>
                    <a:cubicBezTo>
                      <a:pt x="403" y="327"/>
                      <a:pt x="403" y="327"/>
                      <a:pt x="403" y="327"/>
                    </a:cubicBezTo>
                    <a:cubicBezTo>
                      <a:pt x="402" y="327"/>
                      <a:pt x="402" y="327"/>
                      <a:pt x="402" y="327"/>
                    </a:cubicBezTo>
                    <a:cubicBezTo>
                      <a:pt x="399" y="327"/>
                      <a:pt x="399" y="327"/>
                      <a:pt x="399" y="327"/>
                    </a:cubicBezTo>
                    <a:cubicBezTo>
                      <a:pt x="397" y="327"/>
                      <a:pt x="397" y="327"/>
                      <a:pt x="397" y="327"/>
                    </a:cubicBezTo>
                    <a:cubicBezTo>
                      <a:pt x="395" y="327"/>
                      <a:pt x="395" y="327"/>
                      <a:pt x="395" y="327"/>
                    </a:cubicBezTo>
                    <a:cubicBezTo>
                      <a:pt x="394" y="327"/>
                      <a:pt x="394" y="327"/>
                      <a:pt x="394" y="327"/>
                    </a:cubicBezTo>
                    <a:cubicBezTo>
                      <a:pt x="393" y="326"/>
                      <a:pt x="393" y="326"/>
                      <a:pt x="393" y="326"/>
                    </a:cubicBezTo>
                    <a:cubicBezTo>
                      <a:pt x="392" y="326"/>
                      <a:pt x="392" y="326"/>
                      <a:pt x="392" y="326"/>
                    </a:cubicBezTo>
                    <a:cubicBezTo>
                      <a:pt x="392" y="326"/>
                      <a:pt x="392" y="326"/>
                      <a:pt x="392" y="326"/>
                    </a:cubicBezTo>
                    <a:cubicBezTo>
                      <a:pt x="391" y="325"/>
                      <a:pt x="391" y="325"/>
                      <a:pt x="391" y="325"/>
                    </a:cubicBezTo>
                    <a:cubicBezTo>
                      <a:pt x="390" y="323"/>
                      <a:pt x="390" y="323"/>
                      <a:pt x="390" y="323"/>
                    </a:cubicBezTo>
                    <a:cubicBezTo>
                      <a:pt x="390" y="323"/>
                      <a:pt x="390" y="323"/>
                      <a:pt x="390" y="323"/>
                    </a:cubicBezTo>
                    <a:cubicBezTo>
                      <a:pt x="389" y="323"/>
                      <a:pt x="389" y="323"/>
                      <a:pt x="389" y="323"/>
                    </a:cubicBezTo>
                    <a:cubicBezTo>
                      <a:pt x="387" y="323"/>
                      <a:pt x="387" y="323"/>
                      <a:pt x="387" y="323"/>
                    </a:cubicBezTo>
                    <a:cubicBezTo>
                      <a:pt x="385" y="322"/>
                      <a:pt x="385" y="322"/>
                      <a:pt x="385" y="322"/>
                    </a:cubicBezTo>
                    <a:cubicBezTo>
                      <a:pt x="384" y="321"/>
                      <a:pt x="384" y="321"/>
                      <a:pt x="384" y="321"/>
                    </a:cubicBezTo>
                    <a:cubicBezTo>
                      <a:pt x="382" y="321"/>
                      <a:pt x="382" y="321"/>
                      <a:pt x="382" y="321"/>
                    </a:cubicBezTo>
                    <a:cubicBezTo>
                      <a:pt x="381" y="321"/>
                      <a:pt x="381" y="321"/>
                      <a:pt x="381" y="321"/>
                    </a:cubicBezTo>
                    <a:cubicBezTo>
                      <a:pt x="380" y="320"/>
                      <a:pt x="380" y="320"/>
                      <a:pt x="380" y="320"/>
                    </a:cubicBezTo>
                    <a:cubicBezTo>
                      <a:pt x="379" y="321"/>
                      <a:pt x="379" y="321"/>
                      <a:pt x="379" y="321"/>
                    </a:cubicBezTo>
                    <a:cubicBezTo>
                      <a:pt x="377" y="321"/>
                      <a:pt x="377" y="321"/>
                      <a:pt x="377" y="321"/>
                    </a:cubicBezTo>
                    <a:cubicBezTo>
                      <a:pt x="376" y="321"/>
                      <a:pt x="376" y="321"/>
                      <a:pt x="376" y="321"/>
                    </a:cubicBezTo>
                    <a:cubicBezTo>
                      <a:pt x="374" y="321"/>
                      <a:pt x="374" y="321"/>
                      <a:pt x="374" y="321"/>
                    </a:cubicBezTo>
                    <a:cubicBezTo>
                      <a:pt x="373" y="322"/>
                      <a:pt x="373" y="322"/>
                      <a:pt x="373" y="322"/>
                    </a:cubicBezTo>
                    <a:cubicBezTo>
                      <a:pt x="372" y="323"/>
                      <a:pt x="372" y="323"/>
                      <a:pt x="372" y="323"/>
                    </a:cubicBezTo>
                    <a:cubicBezTo>
                      <a:pt x="371" y="323"/>
                      <a:pt x="371" y="323"/>
                      <a:pt x="371" y="323"/>
                    </a:cubicBezTo>
                    <a:cubicBezTo>
                      <a:pt x="371" y="323"/>
                      <a:pt x="371" y="323"/>
                      <a:pt x="371" y="323"/>
                    </a:cubicBezTo>
                    <a:cubicBezTo>
                      <a:pt x="370" y="323"/>
                      <a:pt x="370" y="323"/>
                      <a:pt x="370" y="323"/>
                    </a:cubicBezTo>
                    <a:cubicBezTo>
                      <a:pt x="369" y="323"/>
                      <a:pt x="369" y="323"/>
                      <a:pt x="369" y="323"/>
                    </a:cubicBezTo>
                    <a:cubicBezTo>
                      <a:pt x="368" y="323"/>
                      <a:pt x="368" y="323"/>
                      <a:pt x="368" y="323"/>
                    </a:cubicBezTo>
                    <a:cubicBezTo>
                      <a:pt x="367" y="323"/>
                      <a:pt x="367" y="323"/>
                      <a:pt x="367" y="323"/>
                    </a:cubicBezTo>
                    <a:cubicBezTo>
                      <a:pt x="367" y="323"/>
                      <a:pt x="367" y="323"/>
                      <a:pt x="367" y="323"/>
                    </a:cubicBezTo>
                    <a:cubicBezTo>
                      <a:pt x="365" y="323"/>
                      <a:pt x="365" y="323"/>
                      <a:pt x="365" y="323"/>
                    </a:cubicBezTo>
                    <a:cubicBezTo>
                      <a:pt x="364" y="322"/>
                      <a:pt x="364" y="322"/>
                      <a:pt x="364" y="322"/>
                    </a:cubicBezTo>
                    <a:cubicBezTo>
                      <a:pt x="363" y="322"/>
                      <a:pt x="363" y="322"/>
                      <a:pt x="363" y="322"/>
                    </a:cubicBezTo>
                    <a:cubicBezTo>
                      <a:pt x="362" y="321"/>
                      <a:pt x="362" y="321"/>
                      <a:pt x="362" y="321"/>
                    </a:cubicBezTo>
                    <a:cubicBezTo>
                      <a:pt x="362" y="321"/>
                      <a:pt x="362" y="321"/>
                      <a:pt x="362" y="321"/>
                    </a:cubicBezTo>
                    <a:cubicBezTo>
                      <a:pt x="361" y="320"/>
                      <a:pt x="361" y="320"/>
                      <a:pt x="361" y="320"/>
                    </a:cubicBezTo>
                    <a:cubicBezTo>
                      <a:pt x="361" y="319"/>
                      <a:pt x="361" y="319"/>
                      <a:pt x="361" y="319"/>
                    </a:cubicBezTo>
                    <a:cubicBezTo>
                      <a:pt x="360" y="318"/>
                      <a:pt x="360" y="318"/>
                      <a:pt x="360" y="318"/>
                    </a:cubicBezTo>
                    <a:cubicBezTo>
                      <a:pt x="360" y="318"/>
                      <a:pt x="360" y="318"/>
                      <a:pt x="360" y="318"/>
                    </a:cubicBezTo>
                    <a:cubicBezTo>
                      <a:pt x="360" y="317"/>
                      <a:pt x="360" y="317"/>
                      <a:pt x="360" y="317"/>
                    </a:cubicBezTo>
                    <a:cubicBezTo>
                      <a:pt x="360" y="316"/>
                      <a:pt x="360" y="316"/>
                      <a:pt x="360" y="316"/>
                    </a:cubicBezTo>
                    <a:cubicBezTo>
                      <a:pt x="360" y="316"/>
                      <a:pt x="360" y="316"/>
                      <a:pt x="360" y="316"/>
                    </a:cubicBezTo>
                    <a:cubicBezTo>
                      <a:pt x="359" y="315"/>
                      <a:pt x="359" y="315"/>
                      <a:pt x="359" y="315"/>
                    </a:cubicBezTo>
                    <a:cubicBezTo>
                      <a:pt x="358" y="314"/>
                      <a:pt x="358" y="314"/>
                      <a:pt x="358" y="314"/>
                    </a:cubicBezTo>
                    <a:cubicBezTo>
                      <a:pt x="356" y="314"/>
                      <a:pt x="356" y="314"/>
                      <a:pt x="356" y="31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53" y="314"/>
                      <a:pt x="353" y="314"/>
                      <a:pt x="353" y="314"/>
                    </a:cubicBezTo>
                    <a:cubicBezTo>
                      <a:pt x="353" y="313"/>
                      <a:pt x="353" y="313"/>
                      <a:pt x="353" y="313"/>
                    </a:cubicBezTo>
                    <a:cubicBezTo>
                      <a:pt x="352" y="313"/>
                      <a:pt x="352" y="313"/>
                      <a:pt x="352" y="313"/>
                    </a:cubicBezTo>
                    <a:cubicBezTo>
                      <a:pt x="350" y="313"/>
                      <a:pt x="350" y="313"/>
                      <a:pt x="350" y="313"/>
                    </a:cubicBezTo>
                    <a:cubicBezTo>
                      <a:pt x="349" y="313"/>
                      <a:pt x="349" y="313"/>
                      <a:pt x="349" y="313"/>
                    </a:cubicBezTo>
                    <a:cubicBezTo>
                      <a:pt x="348" y="312"/>
                      <a:pt x="348" y="312"/>
                      <a:pt x="348" y="312"/>
                    </a:cubicBezTo>
                    <a:cubicBezTo>
                      <a:pt x="348" y="312"/>
                      <a:pt x="348" y="312"/>
                      <a:pt x="348" y="312"/>
                    </a:cubicBezTo>
                    <a:cubicBezTo>
                      <a:pt x="346" y="312"/>
                      <a:pt x="346" y="312"/>
                      <a:pt x="346" y="312"/>
                    </a:cubicBezTo>
                    <a:cubicBezTo>
                      <a:pt x="345" y="311"/>
                      <a:pt x="345" y="311"/>
                      <a:pt x="345" y="311"/>
                    </a:cubicBezTo>
                    <a:cubicBezTo>
                      <a:pt x="344" y="311"/>
                      <a:pt x="344" y="311"/>
                      <a:pt x="344" y="311"/>
                    </a:cubicBezTo>
                    <a:cubicBezTo>
                      <a:pt x="343" y="311"/>
                      <a:pt x="343" y="311"/>
                      <a:pt x="343" y="311"/>
                    </a:cubicBezTo>
                    <a:cubicBezTo>
                      <a:pt x="343" y="311"/>
                      <a:pt x="343" y="311"/>
                      <a:pt x="343" y="311"/>
                    </a:cubicBezTo>
                    <a:cubicBezTo>
                      <a:pt x="343" y="312"/>
                      <a:pt x="343" y="312"/>
                      <a:pt x="343" y="312"/>
                    </a:cubicBezTo>
                    <a:cubicBezTo>
                      <a:pt x="343" y="313"/>
                      <a:pt x="343" y="313"/>
                      <a:pt x="343" y="313"/>
                    </a:cubicBezTo>
                    <a:cubicBezTo>
                      <a:pt x="343" y="314"/>
                      <a:pt x="343" y="314"/>
                      <a:pt x="343" y="314"/>
                    </a:cubicBezTo>
                    <a:cubicBezTo>
                      <a:pt x="342" y="313"/>
                      <a:pt x="342" y="313"/>
                      <a:pt x="342" y="313"/>
                    </a:cubicBezTo>
                    <a:cubicBezTo>
                      <a:pt x="341" y="314"/>
                      <a:pt x="341" y="314"/>
                      <a:pt x="341" y="314"/>
                    </a:cubicBezTo>
                    <a:cubicBezTo>
                      <a:pt x="341" y="315"/>
                      <a:pt x="341" y="315"/>
                      <a:pt x="341" y="315"/>
                    </a:cubicBezTo>
                    <a:cubicBezTo>
                      <a:pt x="341" y="315"/>
                      <a:pt x="341" y="315"/>
                      <a:pt x="341" y="315"/>
                    </a:cubicBezTo>
                    <a:cubicBezTo>
                      <a:pt x="340" y="317"/>
                      <a:pt x="340" y="317"/>
                      <a:pt x="340" y="317"/>
                    </a:cubicBezTo>
                    <a:cubicBezTo>
                      <a:pt x="340" y="319"/>
                      <a:pt x="340" y="319"/>
                      <a:pt x="340" y="319"/>
                    </a:cubicBezTo>
                    <a:cubicBezTo>
                      <a:pt x="340" y="320"/>
                      <a:pt x="340" y="320"/>
                      <a:pt x="340" y="320"/>
                    </a:cubicBezTo>
                    <a:cubicBezTo>
                      <a:pt x="342" y="321"/>
                      <a:pt x="342" y="321"/>
                      <a:pt x="342" y="321"/>
                    </a:cubicBezTo>
                    <a:cubicBezTo>
                      <a:pt x="342" y="321"/>
                      <a:pt x="342" y="321"/>
                      <a:pt x="342" y="321"/>
                    </a:cubicBezTo>
                    <a:cubicBezTo>
                      <a:pt x="343" y="322"/>
                      <a:pt x="343" y="322"/>
                      <a:pt x="343" y="322"/>
                    </a:cubicBezTo>
                    <a:cubicBezTo>
                      <a:pt x="343" y="322"/>
                      <a:pt x="343" y="322"/>
                      <a:pt x="343" y="322"/>
                    </a:cubicBezTo>
                    <a:cubicBezTo>
                      <a:pt x="343" y="324"/>
                      <a:pt x="343" y="324"/>
                      <a:pt x="343" y="324"/>
                    </a:cubicBezTo>
                    <a:cubicBezTo>
                      <a:pt x="343" y="325"/>
                      <a:pt x="343" y="325"/>
                      <a:pt x="343" y="325"/>
                    </a:cubicBezTo>
                    <a:cubicBezTo>
                      <a:pt x="344" y="326"/>
                      <a:pt x="344" y="326"/>
                      <a:pt x="344" y="326"/>
                    </a:cubicBezTo>
                    <a:cubicBezTo>
                      <a:pt x="344" y="327"/>
                      <a:pt x="344" y="327"/>
                      <a:pt x="344" y="327"/>
                    </a:cubicBezTo>
                    <a:cubicBezTo>
                      <a:pt x="343" y="328"/>
                      <a:pt x="343" y="328"/>
                      <a:pt x="343" y="328"/>
                    </a:cubicBezTo>
                    <a:cubicBezTo>
                      <a:pt x="342" y="329"/>
                      <a:pt x="342" y="329"/>
                      <a:pt x="342" y="329"/>
                    </a:cubicBezTo>
                    <a:cubicBezTo>
                      <a:pt x="341" y="328"/>
                      <a:pt x="341" y="328"/>
                      <a:pt x="341" y="328"/>
                    </a:cubicBezTo>
                    <a:cubicBezTo>
                      <a:pt x="341" y="329"/>
                      <a:pt x="341" y="329"/>
                      <a:pt x="341" y="329"/>
                    </a:cubicBezTo>
                    <a:cubicBezTo>
                      <a:pt x="340" y="329"/>
                      <a:pt x="340" y="329"/>
                      <a:pt x="340" y="329"/>
                    </a:cubicBezTo>
                    <a:cubicBezTo>
                      <a:pt x="339" y="328"/>
                      <a:pt x="339" y="328"/>
                      <a:pt x="339" y="328"/>
                    </a:cubicBezTo>
                    <a:cubicBezTo>
                      <a:pt x="337" y="328"/>
                      <a:pt x="337" y="328"/>
                      <a:pt x="337" y="328"/>
                    </a:cubicBezTo>
                    <a:cubicBezTo>
                      <a:pt x="336" y="329"/>
                      <a:pt x="336" y="329"/>
                      <a:pt x="336" y="329"/>
                    </a:cubicBezTo>
                    <a:cubicBezTo>
                      <a:pt x="335" y="328"/>
                      <a:pt x="335" y="328"/>
                      <a:pt x="335" y="328"/>
                    </a:cubicBezTo>
                    <a:cubicBezTo>
                      <a:pt x="334" y="328"/>
                      <a:pt x="334" y="328"/>
                      <a:pt x="334" y="328"/>
                    </a:cubicBezTo>
                    <a:cubicBezTo>
                      <a:pt x="333" y="328"/>
                      <a:pt x="333" y="328"/>
                      <a:pt x="333" y="328"/>
                    </a:cubicBezTo>
                    <a:cubicBezTo>
                      <a:pt x="332" y="329"/>
                      <a:pt x="332" y="329"/>
                      <a:pt x="332" y="329"/>
                    </a:cubicBezTo>
                    <a:cubicBezTo>
                      <a:pt x="331" y="329"/>
                      <a:pt x="331" y="329"/>
                      <a:pt x="331" y="329"/>
                    </a:cubicBezTo>
                    <a:cubicBezTo>
                      <a:pt x="330" y="329"/>
                      <a:pt x="330" y="329"/>
                      <a:pt x="330" y="329"/>
                    </a:cubicBezTo>
                    <a:cubicBezTo>
                      <a:pt x="329" y="329"/>
                      <a:pt x="329" y="329"/>
                      <a:pt x="329" y="329"/>
                    </a:cubicBezTo>
                    <a:cubicBezTo>
                      <a:pt x="328" y="328"/>
                      <a:pt x="328" y="328"/>
                      <a:pt x="328" y="328"/>
                    </a:cubicBezTo>
                    <a:cubicBezTo>
                      <a:pt x="325" y="326"/>
                      <a:pt x="325" y="326"/>
                      <a:pt x="325" y="326"/>
                    </a:cubicBezTo>
                    <a:cubicBezTo>
                      <a:pt x="325" y="326"/>
                      <a:pt x="325" y="326"/>
                      <a:pt x="325" y="326"/>
                    </a:cubicBezTo>
                    <a:cubicBezTo>
                      <a:pt x="325" y="325"/>
                      <a:pt x="325" y="325"/>
                      <a:pt x="325" y="325"/>
                    </a:cubicBezTo>
                    <a:cubicBezTo>
                      <a:pt x="324" y="324"/>
                      <a:pt x="324" y="324"/>
                      <a:pt x="324" y="324"/>
                    </a:cubicBezTo>
                    <a:cubicBezTo>
                      <a:pt x="323" y="324"/>
                      <a:pt x="323" y="324"/>
                      <a:pt x="323" y="324"/>
                    </a:cubicBezTo>
                    <a:cubicBezTo>
                      <a:pt x="322" y="325"/>
                      <a:pt x="322" y="325"/>
                      <a:pt x="322" y="325"/>
                    </a:cubicBezTo>
                    <a:cubicBezTo>
                      <a:pt x="321" y="325"/>
                      <a:pt x="321" y="325"/>
                      <a:pt x="321" y="325"/>
                    </a:cubicBezTo>
                    <a:cubicBezTo>
                      <a:pt x="321" y="325"/>
                      <a:pt x="321" y="325"/>
                      <a:pt x="321" y="325"/>
                    </a:cubicBezTo>
                    <a:cubicBezTo>
                      <a:pt x="320" y="325"/>
                      <a:pt x="320" y="325"/>
                      <a:pt x="320" y="325"/>
                    </a:cubicBezTo>
                    <a:cubicBezTo>
                      <a:pt x="319" y="324"/>
                      <a:pt x="319" y="324"/>
                      <a:pt x="319" y="324"/>
                    </a:cubicBezTo>
                    <a:cubicBezTo>
                      <a:pt x="319" y="324"/>
                      <a:pt x="319" y="324"/>
                      <a:pt x="319" y="324"/>
                    </a:cubicBezTo>
                    <a:cubicBezTo>
                      <a:pt x="318" y="323"/>
                      <a:pt x="318" y="323"/>
                      <a:pt x="318" y="323"/>
                    </a:cubicBezTo>
                    <a:cubicBezTo>
                      <a:pt x="318" y="323"/>
                      <a:pt x="318" y="323"/>
                      <a:pt x="318" y="323"/>
                    </a:cubicBezTo>
                    <a:cubicBezTo>
                      <a:pt x="317" y="323"/>
                      <a:pt x="317" y="323"/>
                      <a:pt x="317" y="323"/>
                    </a:cubicBezTo>
                    <a:cubicBezTo>
                      <a:pt x="316" y="323"/>
                      <a:pt x="316" y="323"/>
                      <a:pt x="316" y="323"/>
                    </a:cubicBezTo>
                    <a:cubicBezTo>
                      <a:pt x="315" y="323"/>
                      <a:pt x="315" y="323"/>
                      <a:pt x="315" y="323"/>
                    </a:cubicBezTo>
                    <a:cubicBezTo>
                      <a:pt x="314" y="323"/>
                      <a:pt x="314" y="323"/>
                      <a:pt x="314" y="323"/>
                    </a:cubicBezTo>
                    <a:cubicBezTo>
                      <a:pt x="312" y="324"/>
                      <a:pt x="312" y="324"/>
                      <a:pt x="312" y="324"/>
                    </a:cubicBezTo>
                    <a:cubicBezTo>
                      <a:pt x="312" y="324"/>
                      <a:pt x="312" y="324"/>
                      <a:pt x="312" y="324"/>
                    </a:cubicBezTo>
                    <a:cubicBezTo>
                      <a:pt x="311" y="325"/>
                      <a:pt x="311" y="325"/>
                      <a:pt x="311" y="325"/>
                    </a:cubicBezTo>
                    <a:cubicBezTo>
                      <a:pt x="310" y="326"/>
                      <a:pt x="310" y="326"/>
                      <a:pt x="310" y="326"/>
                    </a:cubicBezTo>
                    <a:cubicBezTo>
                      <a:pt x="309" y="325"/>
                      <a:pt x="309" y="325"/>
                      <a:pt x="309" y="325"/>
                    </a:cubicBezTo>
                    <a:cubicBezTo>
                      <a:pt x="308" y="326"/>
                      <a:pt x="308" y="326"/>
                      <a:pt x="308" y="326"/>
                    </a:cubicBezTo>
                    <a:cubicBezTo>
                      <a:pt x="308" y="326"/>
                      <a:pt x="308" y="326"/>
                      <a:pt x="308" y="326"/>
                    </a:cubicBezTo>
                    <a:cubicBezTo>
                      <a:pt x="309" y="327"/>
                      <a:pt x="309" y="327"/>
                      <a:pt x="309" y="327"/>
                    </a:cubicBezTo>
                    <a:cubicBezTo>
                      <a:pt x="309" y="327"/>
                      <a:pt x="309" y="327"/>
                      <a:pt x="309" y="327"/>
                    </a:cubicBezTo>
                    <a:cubicBezTo>
                      <a:pt x="308" y="328"/>
                      <a:pt x="308" y="328"/>
                      <a:pt x="308" y="328"/>
                    </a:cubicBezTo>
                    <a:cubicBezTo>
                      <a:pt x="307" y="328"/>
                      <a:pt x="307" y="328"/>
                      <a:pt x="307" y="328"/>
                    </a:cubicBezTo>
                    <a:cubicBezTo>
                      <a:pt x="306" y="329"/>
                      <a:pt x="306" y="329"/>
                      <a:pt x="306" y="329"/>
                    </a:cubicBezTo>
                    <a:cubicBezTo>
                      <a:pt x="306" y="330"/>
                      <a:pt x="306" y="330"/>
                      <a:pt x="306" y="330"/>
                    </a:cubicBezTo>
                    <a:cubicBezTo>
                      <a:pt x="305" y="330"/>
                      <a:pt x="305" y="330"/>
                      <a:pt x="305" y="330"/>
                    </a:cubicBezTo>
                    <a:cubicBezTo>
                      <a:pt x="305" y="332"/>
                      <a:pt x="305" y="332"/>
                      <a:pt x="305" y="332"/>
                    </a:cubicBezTo>
                    <a:cubicBezTo>
                      <a:pt x="304" y="333"/>
                      <a:pt x="304" y="333"/>
                      <a:pt x="304" y="333"/>
                    </a:cubicBezTo>
                    <a:cubicBezTo>
                      <a:pt x="303" y="333"/>
                      <a:pt x="303" y="333"/>
                      <a:pt x="303" y="333"/>
                    </a:cubicBezTo>
                    <a:cubicBezTo>
                      <a:pt x="302" y="334"/>
                      <a:pt x="302" y="334"/>
                      <a:pt x="302" y="334"/>
                    </a:cubicBezTo>
                    <a:cubicBezTo>
                      <a:pt x="302" y="335"/>
                      <a:pt x="302" y="335"/>
                      <a:pt x="302" y="335"/>
                    </a:cubicBezTo>
                    <a:cubicBezTo>
                      <a:pt x="299" y="334"/>
                      <a:pt x="299" y="334"/>
                      <a:pt x="299" y="334"/>
                    </a:cubicBezTo>
                    <a:cubicBezTo>
                      <a:pt x="298" y="335"/>
                      <a:pt x="298" y="335"/>
                      <a:pt x="298" y="335"/>
                    </a:cubicBezTo>
                    <a:cubicBezTo>
                      <a:pt x="298" y="337"/>
                      <a:pt x="298" y="337"/>
                      <a:pt x="298" y="337"/>
                    </a:cubicBezTo>
                    <a:cubicBezTo>
                      <a:pt x="298" y="337"/>
                      <a:pt x="298" y="337"/>
                      <a:pt x="298" y="337"/>
                    </a:cubicBezTo>
                    <a:cubicBezTo>
                      <a:pt x="297" y="337"/>
                      <a:pt x="297" y="337"/>
                      <a:pt x="297" y="337"/>
                    </a:cubicBezTo>
                    <a:cubicBezTo>
                      <a:pt x="296" y="337"/>
                      <a:pt x="296" y="337"/>
                      <a:pt x="296" y="337"/>
                    </a:cubicBezTo>
                    <a:cubicBezTo>
                      <a:pt x="296" y="337"/>
                      <a:pt x="296" y="337"/>
                      <a:pt x="296" y="337"/>
                    </a:cubicBezTo>
                    <a:cubicBezTo>
                      <a:pt x="295" y="336"/>
                      <a:pt x="295" y="336"/>
                      <a:pt x="295" y="336"/>
                    </a:cubicBezTo>
                    <a:cubicBezTo>
                      <a:pt x="294" y="336"/>
                      <a:pt x="294" y="336"/>
                      <a:pt x="294" y="336"/>
                    </a:cubicBezTo>
                    <a:cubicBezTo>
                      <a:pt x="293" y="335"/>
                      <a:pt x="293" y="335"/>
                      <a:pt x="293" y="335"/>
                    </a:cubicBezTo>
                    <a:cubicBezTo>
                      <a:pt x="292" y="335"/>
                      <a:pt x="292" y="335"/>
                      <a:pt x="292" y="335"/>
                    </a:cubicBezTo>
                    <a:cubicBezTo>
                      <a:pt x="292" y="334"/>
                      <a:pt x="292" y="334"/>
                      <a:pt x="292" y="334"/>
                    </a:cubicBezTo>
                    <a:cubicBezTo>
                      <a:pt x="292" y="332"/>
                      <a:pt x="292" y="332"/>
                      <a:pt x="292" y="332"/>
                    </a:cubicBezTo>
                    <a:cubicBezTo>
                      <a:pt x="292" y="332"/>
                      <a:pt x="292" y="332"/>
                      <a:pt x="292" y="332"/>
                    </a:cubicBezTo>
                    <a:cubicBezTo>
                      <a:pt x="291" y="333"/>
                      <a:pt x="291" y="333"/>
                      <a:pt x="291" y="333"/>
                    </a:cubicBezTo>
                    <a:cubicBezTo>
                      <a:pt x="290" y="334"/>
                      <a:pt x="290" y="334"/>
                      <a:pt x="290" y="334"/>
                    </a:cubicBezTo>
                    <a:cubicBezTo>
                      <a:pt x="289" y="334"/>
                      <a:pt x="289" y="334"/>
                      <a:pt x="289" y="334"/>
                    </a:cubicBezTo>
                    <a:cubicBezTo>
                      <a:pt x="287" y="334"/>
                      <a:pt x="287" y="334"/>
                      <a:pt x="287" y="334"/>
                    </a:cubicBezTo>
                    <a:cubicBezTo>
                      <a:pt x="286" y="335"/>
                      <a:pt x="286" y="335"/>
                      <a:pt x="286" y="335"/>
                    </a:cubicBezTo>
                    <a:cubicBezTo>
                      <a:pt x="286" y="335"/>
                      <a:pt x="286" y="335"/>
                      <a:pt x="286" y="335"/>
                    </a:cubicBezTo>
                    <a:cubicBezTo>
                      <a:pt x="285" y="335"/>
                      <a:pt x="285" y="335"/>
                      <a:pt x="285" y="335"/>
                    </a:cubicBezTo>
                    <a:cubicBezTo>
                      <a:pt x="284" y="334"/>
                      <a:pt x="284" y="334"/>
                      <a:pt x="284" y="334"/>
                    </a:cubicBezTo>
                    <a:cubicBezTo>
                      <a:pt x="283" y="334"/>
                      <a:pt x="283" y="334"/>
                      <a:pt x="283" y="334"/>
                    </a:cubicBezTo>
                    <a:cubicBezTo>
                      <a:pt x="283" y="334"/>
                      <a:pt x="283" y="334"/>
                      <a:pt x="283" y="334"/>
                    </a:cubicBezTo>
                    <a:cubicBezTo>
                      <a:pt x="283" y="334"/>
                      <a:pt x="283" y="334"/>
                      <a:pt x="283" y="334"/>
                    </a:cubicBezTo>
                    <a:cubicBezTo>
                      <a:pt x="282" y="333"/>
                      <a:pt x="282" y="333"/>
                      <a:pt x="282" y="333"/>
                    </a:cubicBezTo>
                    <a:cubicBezTo>
                      <a:pt x="282" y="332"/>
                      <a:pt x="282" y="332"/>
                      <a:pt x="282" y="332"/>
                    </a:cubicBezTo>
                    <a:cubicBezTo>
                      <a:pt x="282" y="332"/>
                      <a:pt x="282" y="332"/>
                      <a:pt x="282" y="332"/>
                    </a:cubicBezTo>
                    <a:cubicBezTo>
                      <a:pt x="282" y="331"/>
                      <a:pt x="282" y="331"/>
                      <a:pt x="282" y="331"/>
                    </a:cubicBezTo>
                    <a:cubicBezTo>
                      <a:pt x="282" y="331"/>
                      <a:pt x="282" y="331"/>
                      <a:pt x="282" y="331"/>
                    </a:cubicBezTo>
                    <a:cubicBezTo>
                      <a:pt x="281" y="331"/>
                      <a:pt x="281" y="331"/>
                      <a:pt x="281" y="331"/>
                    </a:cubicBezTo>
                    <a:cubicBezTo>
                      <a:pt x="280" y="330"/>
                      <a:pt x="280" y="330"/>
                      <a:pt x="280" y="330"/>
                    </a:cubicBezTo>
                    <a:cubicBezTo>
                      <a:pt x="279" y="330"/>
                      <a:pt x="279" y="330"/>
                      <a:pt x="279" y="330"/>
                    </a:cubicBezTo>
                    <a:cubicBezTo>
                      <a:pt x="279" y="330"/>
                      <a:pt x="279" y="330"/>
                      <a:pt x="279" y="330"/>
                    </a:cubicBezTo>
                    <a:cubicBezTo>
                      <a:pt x="278" y="328"/>
                      <a:pt x="278" y="328"/>
                      <a:pt x="278" y="328"/>
                    </a:cubicBezTo>
                    <a:cubicBezTo>
                      <a:pt x="277" y="327"/>
                      <a:pt x="277" y="327"/>
                      <a:pt x="277" y="327"/>
                    </a:cubicBezTo>
                    <a:cubicBezTo>
                      <a:pt x="276" y="326"/>
                      <a:pt x="276" y="326"/>
                      <a:pt x="276" y="326"/>
                    </a:cubicBezTo>
                    <a:cubicBezTo>
                      <a:pt x="274" y="325"/>
                      <a:pt x="274" y="325"/>
                      <a:pt x="274" y="325"/>
                    </a:cubicBezTo>
                    <a:cubicBezTo>
                      <a:pt x="272" y="325"/>
                      <a:pt x="272" y="325"/>
                      <a:pt x="272" y="325"/>
                    </a:cubicBezTo>
                    <a:cubicBezTo>
                      <a:pt x="271" y="326"/>
                      <a:pt x="271" y="326"/>
                      <a:pt x="271" y="326"/>
                    </a:cubicBezTo>
                    <a:cubicBezTo>
                      <a:pt x="271" y="326"/>
                      <a:pt x="271" y="326"/>
                      <a:pt x="271" y="326"/>
                    </a:cubicBezTo>
                    <a:cubicBezTo>
                      <a:pt x="271" y="327"/>
                      <a:pt x="271" y="327"/>
                      <a:pt x="271" y="327"/>
                    </a:cubicBezTo>
                    <a:cubicBezTo>
                      <a:pt x="271" y="327"/>
                      <a:pt x="271" y="327"/>
                      <a:pt x="271" y="327"/>
                    </a:cubicBezTo>
                    <a:cubicBezTo>
                      <a:pt x="270" y="328"/>
                      <a:pt x="270" y="328"/>
                      <a:pt x="270" y="328"/>
                    </a:cubicBezTo>
                    <a:cubicBezTo>
                      <a:pt x="269" y="327"/>
                      <a:pt x="269" y="327"/>
                      <a:pt x="269" y="327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6" y="327"/>
                      <a:pt x="266" y="327"/>
                      <a:pt x="266" y="327"/>
                    </a:cubicBezTo>
                    <a:cubicBezTo>
                      <a:pt x="266" y="327"/>
                      <a:pt x="266" y="327"/>
                      <a:pt x="266" y="327"/>
                    </a:cubicBezTo>
                    <a:cubicBezTo>
                      <a:pt x="265" y="328"/>
                      <a:pt x="265" y="328"/>
                      <a:pt x="265" y="328"/>
                    </a:cubicBezTo>
                    <a:cubicBezTo>
                      <a:pt x="264" y="328"/>
                      <a:pt x="264" y="328"/>
                      <a:pt x="264" y="328"/>
                    </a:cubicBezTo>
                    <a:cubicBezTo>
                      <a:pt x="263" y="327"/>
                      <a:pt x="263" y="327"/>
                      <a:pt x="263" y="327"/>
                    </a:cubicBezTo>
                    <a:cubicBezTo>
                      <a:pt x="262" y="327"/>
                      <a:pt x="262" y="327"/>
                      <a:pt x="262" y="327"/>
                    </a:cubicBezTo>
                    <a:cubicBezTo>
                      <a:pt x="262" y="326"/>
                      <a:pt x="262" y="326"/>
                      <a:pt x="262" y="326"/>
                    </a:cubicBezTo>
                    <a:cubicBezTo>
                      <a:pt x="262" y="325"/>
                      <a:pt x="262" y="325"/>
                      <a:pt x="262" y="325"/>
                    </a:cubicBezTo>
                    <a:cubicBezTo>
                      <a:pt x="261" y="325"/>
                      <a:pt x="261" y="325"/>
                      <a:pt x="261" y="325"/>
                    </a:cubicBezTo>
                    <a:cubicBezTo>
                      <a:pt x="260" y="325"/>
                      <a:pt x="260" y="325"/>
                      <a:pt x="260" y="325"/>
                    </a:cubicBezTo>
                    <a:cubicBezTo>
                      <a:pt x="260" y="326"/>
                      <a:pt x="260" y="326"/>
                      <a:pt x="260" y="326"/>
                    </a:cubicBezTo>
                    <a:cubicBezTo>
                      <a:pt x="260" y="326"/>
                      <a:pt x="260" y="326"/>
                      <a:pt x="260" y="32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59" y="327"/>
                      <a:pt x="259" y="327"/>
                      <a:pt x="259" y="327"/>
                    </a:cubicBezTo>
                    <a:cubicBezTo>
                      <a:pt x="258" y="328"/>
                      <a:pt x="258" y="328"/>
                      <a:pt x="258" y="328"/>
                    </a:cubicBezTo>
                    <a:cubicBezTo>
                      <a:pt x="246" y="312"/>
                      <a:pt x="246" y="312"/>
                      <a:pt x="246" y="312"/>
                    </a:cubicBezTo>
                    <a:cubicBezTo>
                      <a:pt x="236" y="305"/>
                      <a:pt x="236" y="305"/>
                      <a:pt x="236" y="305"/>
                    </a:cubicBezTo>
                    <a:cubicBezTo>
                      <a:pt x="236" y="305"/>
                      <a:pt x="236" y="305"/>
                      <a:pt x="236" y="305"/>
                    </a:cubicBezTo>
                    <a:cubicBezTo>
                      <a:pt x="237" y="304"/>
                      <a:pt x="237" y="304"/>
                      <a:pt x="237" y="304"/>
                    </a:cubicBezTo>
                    <a:cubicBezTo>
                      <a:pt x="238" y="303"/>
                      <a:pt x="238" y="303"/>
                      <a:pt x="238" y="303"/>
                    </a:cubicBezTo>
                    <a:cubicBezTo>
                      <a:pt x="238" y="303"/>
                      <a:pt x="238" y="303"/>
                      <a:pt x="238" y="303"/>
                    </a:cubicBezTo>
                    <a:cubicBezTo>
                      <a:pt x="237" y="302"/>
                      <a:pt x="237" y="302"/>
                      <a:pt x="237" y="302"/>
                    </a:cubicBezTo>
                    <a:cubicBezTo>
                      <a:pt x="236" y="303"/>
                      <a:pt x="236" y="303"/>
                      <a:pt x="236" y="303"/>
                    </a:cubicBezTo>
                    <a:cubicBezTo>
                      <a:pt x="235" y="303"/>
                      <a:pt x="235" y="303"/>
                      <a:pt x="235" y="303"/>
                    </a:cubicBezTo>
                    <a:cubicBezTo>
                      <a:pt x="234" y="304"/>
                      <a:pt x="234" y="304"/>
                      <a:pt x="234" y="304"/>
                    </a:cubicBezTo>
                    <a:cubicBezTo>
                      <a:pt x="233" y="304"/>
                      <a:pt x="233" y="304"/>
                      <a:pt x="233" y="304"/>
                    </a:cubicBezTo>
                    <a:cubicBezTo>
                      <a:pt x="232" y="305"/>
                      <a:pt x="232" y="305"/>
                      <a:pt x="232" y="305"/>
                    </a:cubicBezTo>
                    <a:cubicBezTo>
                      <a:pt x="232" y="306"/>
                      <a:pt x="232" y="306"/>
                      <a:pt x="232" y="306"/>
                    </a:cubicBezTo>
                    <a:cubicBezTo>
                      <a:pt x="231" y="306"/>
                      <a:pt x="231" y="306"/>
                      <a:pt x="231" y="306"/>
                    </a:cubicBezTo>
                    <a:cubicBezTo>
                      <a:pt x="231" y="307"/>
                      <a:pt x="231" y="307"/>
                      <a:pt x="231" y="307"/>
                    </a:cubicBezTo>
                    <a:cubicBezTo>
                      <a:pt x="230" y="308"/>
                      <a:pt x="230" y="308"/>
                      <a:pt x="230" y="308"/>
                    </a:cubicBezTo>
                    <a:cubicBezTo>
                      <a:pt x="228" y="308"/>
                      <a:pt x="228" y="308"/>
                      <a:pt x="228" y="308"/>
                    </a:cubicBezTo>
                    <a:cubicBezTo>
                      <a:pt x="227" y="309"/>
                      <a:pt x="227" y="309"/>
                      <a:pt x="227" y="309"/>
                    </a:cubicBezTo>
                    <a:cubicBezTo>
                      <a:pt x="228" y="310"/>
                      <a:pt x="228" y="310"/>
                      <a:pt x="228" y="310"/>
                    </a:cubicBezTo>
                    <a:cubicBezTo>
                      <a:pt x="227" y="310"/>
                      <a:pt x="227" y="310"/>
                      <a:pt x="227" y="310"/>
                    </a:cubicBezTo>
                    <a:cubicBezTo>
                      <a:pt x="227" y="310"/>
                      <a:pt x="227" y="310"/>
                      <a:pt x="227" y="310"/>
                    </a:cubicBezTo>
                    <a:cubicBezTo>
                      <a:pt x="225" y="309"/>
                      <a:pt x="225" y="309"/>
                      <a:pt x="225" y="309"/>
                    </a:cubicBezTo>
                    <a:cubicBezTo>
                      <a:pt x="223" y="310"/>
                      <a:pt x="223" y="310"/>
                      <a:pt x="223" y="310"/>
                    </a:cubicBezTo>
                    <a:cubicBezTo>
                      <a:pt x="223" y="310"/>
                      <a:pt x="223" y="310"/>
                      <a:pt x="223" y="310"/>
                    </a:cubicBezTo>
                    <a:cubicBezTo>
                      <a:pt x="222" y="310"/>
                      <a:pt x="222" y="310"/>
                      <a:pt x="222" y="310"/>
                    </a:cubicBezTo>
                    <a:cubicBezTo>
                      <a:pt x="221" y="309"/>
                      <a:pt x="221" y="309"/>
                      <a:pt x="221" y="309"/>
                    </a:cubicBezTo>
                    <a:cubicBezTo>
                      <a:pt x="221" y="308"/>
                      <a:pt x="221" y="308"/>
                      <a:pt x="221" y="308"/>
                    </a:cubicBezTo>
                    <a:cubicBezTo>
                      <a:pt x="222" y="308"/>
                      <a:pt x="222" y="308"/>
                      <a:pt x="222" y="308"/>
                    </a:cubicBezTo>
                    <a:cubicBezTo>
                      <a:pt x="222" y="307"/>
                      <a:pt x="222" y="307"/>
                      <a:pt x="222" y="307"/>
                    </a:cubicBezTo>
                    <a:cubicBezTo>
                      <a:pt x="222" y="306"/>
                      <a:pt x="222" y="306"/>
                      <a:pt x="222" y="306"/>
                    </a:cubicBezTo>
                    <a:cubicBezTo>
                      <a:pt x="221" y="307"/>
                      <a:pt x="221" y="307"/>
                      <a:pt x="221" y="307"/>
                    </a:cubicBezTo>
                    <a:cubicBezTo>
                      <a:pt x="220" y="307"/>
                      <a:pt x="220" y="307"/>
                      <a:pt x="220" y="307"/>
                    </a:cubicBezTo>
                    <a:cubicBezTo>
                      <a:pt x="219" y="306"/>
                      <a:pt x="219" y="306"/>
                      <a:pt x="219" y="306"/>
                    </a:cubicBezTo>
                    <a:cubicBezTo>
                      <a:pt x="217" y="306"/>
                      <a:pt x="217" y="306"/>
                      <a:pt x="217" y="306"/>
                    </a:cubicBezTo>
                    <a:cubicBezTo>
                      <a:pt x="218" y="307"/>
                      <a:pt x="218" y="307"/>
                      <a:pt x="218" y="307"/>
                    </a:cubicBezTo>
                    <a:cubicBezTo>
                      <a:pt x="218" y="307"/>
                      <a:pt x="218" y="307"/>
                      <a:pt x="218" y="307"/>
                    </a:cubicBezTo>
                    <a:cubicBezTo>
                      <a:pt x="218" y="308"/>
                      <a:pt x="218" y="308"/>
                      <a:pt x="218" y="308"/>
                    </a:cubicBezTo>
                    <a:cubicBezTo>
                      <a:pt x="217" y="308"/>
                      <a:pt x="217" y="308"/>
                      <a:pt x="217" y="308"/>
                    </a:cubicBezTo>
                    <a:cubicBezTo>
                      <a:pt x="216" y="307"/>
                      <a:pt x="216" y="307"/>
                      <a:pt x="216" y="307"/>
                    </a:cubicBezTo>
                    <a:cubicBezTo>
                      <a:pt x="216" y="305"/>
                      <a:pt x="216" y="305"/>
                      <a:pt x="216" y="305"/>
                    </a:cubicBezTo>
                    <a:cubicBezTo>
                      <a:pt x="214" y="304"/>
                      <a:pt x="214" y="304"/>
                      <a:pt x="214" y="304"/>
                    </a:cubicBezTo>
                    <a:cubicBezTo>
                      <a:pt x="214" y="304"/>
                      <a:pt x="214" y="304"/>
                      <a:pt x="214" y="304"/>
                    </a:cubicBezTo>
                    <a:cubicBezTo>
                      <a:pt x="214" y="305"/>
                      <a:pt x="214" y="305"/>
                      <a:pt x="214" y="305"/>
                    </a:cubicBezTo>
                    <a:cubicBezTo>
                      <a:pt x="214" y="306"/>
                      <a:pt x="214" y="306"/>
                      <a:pt x="214" y="306"/>
                    </a:cubicBezTo>
                    <a:cubicBezTo>
                      <a:pt x="214" y="306"/>
                      <a:pt x="214" y="306"/>
                      <a:pt x="214" y="306"/>
                    </a:cubicBezTo>
                    <a:cubicBezTo>
                      <a:pt x="213" y="305"/>
                      <a:pt x="213" y="305"/>
                      <a:pt x="213" y="305"/>
                    </a:cubicBezTo>
                    <a:cubicBezTo>
                      <a:pt x="213" y="305"/>
                      <a:pt x="213" y="305"/>
                      <a:pt x="213" y="305"/>
                    </a:cubicBezTo>
                    <a:cubicBezTo>
                      <a:pt x="213" y="306"/>
                      <a:pt x="213" y="306"/>
                      <a:pt x="213" y="306"/>
                    </a:cubicBezTo>
                    <a:cubicBezTo>
                      <a:pt x="212" y="306"/>
                      <a:pt x="212" y="306"/>
                      <a:pt x="212" y="306"/>
                    </a:cubicBezTo>
                    <a:cubicBezTo>
                      <a:pt x="211" y="306"/>
                      <a:pt x="211" y="306"/>
                      <a:pt x="211" y="306"/>
                    </a:cubicBezTo>
                    <a:cubicBezTo>
                      <a:pt x="210" y="306"/>
                      <a:pt x="210" y="306"/>
                      <a:pt x="210" y="306"/>
                    </a:cubicBezTo>
                    <a:cubicBezTo>
                      <a:pt x="210" y="306"/>
                      <a:pt x="210" y="306"/>
                      <a:pt x="210" y="306"/>
                    </a:cubicBezTo>
                    <a:cubicBezTo>
                      <a:pt x="209" y="305"/>
                      <a:pt x="209" y="305"/>
                      <a:pt x="209" y="305"/>
                    </a:cubicBezTo>
                    <a:cubicBezTo>
                      <a:pt x="210" y="305"/>
                      <a:pt x="210" y="305"/>
                      <a:pt x="210" y="305"/>
                    </a:cubicBezTo>
                    <a:cubicBezTo>
                      <a:pt x="210" y="304"/>
                      <a:pt x="210" y="304"/>
                      <a:pt x="210" y="304"/>
                    </a:cubicBezTo>
                    <a:cubicBezTo>
                      <a:pt x="210" y="303"/>
                      <a:pt x="210" y="303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8" y="301"/>
                      <a:pt x="208" y="301"/>
                      <a:pt x="208" y="301"/>
                    </a:cubicBezTo>
                    <a:cubicBezTo>
                      <a:pt x="208" y="300"/>
                      <a:pt x="208" y="300"/>
                      <a:pt x="208" y="300"/>
                    </a:cubicBezTo>
                    <a:cubicBezTo>
                      <a:pt x="208" y="299"/>
                      <a:pt x="208" y="299"/>
                      <a:pt x="208" y="299"/>
                    </a:cubicBezTo>
                    <a:cubicBezTo>
                      <a:pt x="207" y="298"/>
                      <a:pt x="207" y="298"/>
                      <a:pt x="207" y="298"/>
                    </a:cubicBezTo>
                    <a:cubicBezTo>
                      <a:pt x="206" y="298"/>
                      <a:pt x="206" y="298"/>
                      <a:pt x="206" y="298"/>
                    </a:cubicBezTo>
                    <a:cubicBezTo>
                      <a:pt x="205" y="298"/>
                      <a:pt x="205" y="298"/>
                      <a:pt x="205" y="298"/>
                    </a:cubicBezTo>
                    <a:cubicBezTo>
                      <a:pt x="204" y="298"/>
                      <a:pt x="204" y="298"/>
                      <a:pt x="204" y="298"/>
                    </a:cubicBezTo>
                    <a:cubicBezTo>
                      <a:pt x="203" y="298"/>
                      <a:pt x="203" y="298"/>
                      <a:pt x="203" y="298"/>
                    </a:cubicBezTo>
                    <a:cubicBezTo>
                      <a:pt x="201" y="298"/>
                      <a:pt x="201" y="298"/>
                      <a:pt x="201" y="298"/>
                    </a:cubicBezTo>
                    <a:cubicBezTo>
                      <a:pt x="200" y="297"/>
                      <a:pt x="200" y="297"/>
                      <a:pt x="200" y="297"/>
                    </a:cubicBezTo>
                    <a:cubicBezTo>
                      <a:pt x="199" y="298"/>
                      <a:pt x="199" y="298"/>
                      <a:pt x="199" y="298"/>
                    </a:cubicBezTo>
                    <a:cubicBezTo>
                      <a:pt x="199" y="297"/>
                      <a:pt x="199" y="297"/>
                      <a:pt x="199" y="297"/>
                    </a:cubicBezTo>
                    <a:cubicBezTo>
                      <a:pt x="198" y="298"/>
                      <a:pt x="198" y="298"/>
                      <a:pt x="198" y="298"/>
                    </a:cubicBezTo>
                    <a:cubicBezTo>
                      <a:pt x="198" y="299"/>
                      <a:pt x="198" y="299"/>
                      <a:pt x="198" y="299"/>
                    </a:cubicBezTo>
                    <a:cubicBezTo>
                      <a:pt x="196" y="299"/>
                      <a:pt x="196" y="299"/>
                      <a:pt x="196" y="299"/>
                    </a:cubicBezTo>
                    <a:cubicBezTo>
                      <a:pt x="196" y="299"/>
                      <a:pt x="196" y="299"/>
                      <a:pt x="196" y="299"/>
                    </a:cubicBezTo>
                    <a:cubicBezTo>
                      <a:pt x="196" y="300"/>
                      <a:pt x="196" y="300"/>
                      <a:pt x="196" y="300"/>
                    </a:cubicBezTo>
                    <a:cubicBezTo>
                      <a:pt x="196" y="301"/>
                      <a:pt x="196" y="301"/>
                      <a:pt x="196" y="301"/>
                    </a:cubicBezTo>
                    <a:cubicBezTo>
                      <a:pt x="195" y="301"/>
                      <a:pt x="195" y="301"/>
                      <a:pt x="195" y="301"/>
                    </a:cubicBezTo>
                    <a:cubicBezTo>
                      <a:pt x="194" y="301"/>
                      <a:pt x="194" y="301"/>
                      <a:pt x="194" y="301"/>
                    </a:cubicBezTo>
                    <a:cubicBezTo>
                      <a:pt x="193" y="302"/>
                      <a:pt x="193" y="302"/>
                      <a:pt x="193" y="302"/>
                    </a:cubicBezTo>
                    <a:cubicBezTo>
                      <a:pt x="192" y="302"/>
                      <a:pt x="192" y="302"/>
                      <a:pt x="192" y="302"/>
                    </a:cubicBezTo>
                    <a:cubicBezTo>
                      <a:pt x="192" y="302"/>
                      <a:pt x="192" y="302"/>
                      <a:pt x="192" y="302"/>
                    </a:cubicBezTo>
                    <a:cubicBezTo>
                      <a:pt x="191" y="302"/>
                      <a:pt x="191" y="302"/>
                      <a:pt x="191" y="302"/>
                    </a:cubicBezTo>
                    <a:cubicBezTo>
                      <a:pt x="189" y="304"/>
                      <a:pt x="189" y="304"/>
                      <a:pt x="189" y="304"/>
                    </a:cubicBezTo>
                    <a:cubicBezTo>
                      <a:pt x="188" y="304"/>
                      <a:pt x="188" y="304"/>
                      <a:pt x="188" y="304"/>
                    </a:cubicBezTo>
                    <a:cubicBezTo>
                      <a:pt x="187" y="305"/>
                      <a:pt x="187" y="305"/>
                      <a:pt x="187" y="305"/>
                    </a:cubicBezTo>
                    <a:cubicBezTo>
                      <a:pt x="186" y="305"/>
                      <a:pt x="186" y="305"/>
                      <a:pt x="186" y="305"/>
                    </a:cubicBezTo>
                    <a:cubicBezTo>
                      <a:pt x="186" y="304"/>
                      <a:pt x="186" y="304"/>
                      <a:pt x="186" y="304"/>
                    </a:cubicBezTo>
                    <a:cubicBezTo>
                      <a:pt x="185" y="305"/>
                      <a:pt x="185" y="305"/>
                      <a:pt x="185" y="305"/>
                    </a:cubicBezTo>
                    <a:cubicBezTo>
                      <a:pt x="185" y="305"/>
                      <a:pt x="185" y="305"/>
                      <a:pt x="185" y="305"/>
                    </a:cubicBezTo>
                    <a:cubicBezTo>
                      <a:pt x="184" y="305"/>
                      <a:pt x="184" y="305"/>
                      <a:pt x="184" y="305"/>
                    </a:cubicBezTo>
                    <a:cubicBezTo>
                      <a:pt x="183" y="306"/>
                      <a:pt x="183" y="306"/>
                      <a:pt x="183" y="306"/>
                    </a:cubicBezTo>
                    <a:cubicBezTo>
                      <a:pt x="183" y="307"/>
                      <a:pt x="183" y="307"/>
                      <a:pt x="183" y="307"/>
                    </a:cubicBezTo>
                    <a:cubicBezTo>
                      <a:pt x="183" y="307"/>
                      <a:pt x="183" y="307"/>
                      <a:pt x="183" y="307"/>
                    </a:cubicBezTo>
                    <a:cubicBezTo>
                      <a:pt x="182" y="307"/>
                      <a:pt x="182" y="307"/>
                      <a:pt x="182" y="307"/>
                    </a:cubicBezTo>
                    <a:cubicBezTo>
                      <a:pt x="182" y="307"/>
                      <a:pt x="182" y="307"/>
                      <a:pt x="182" y="307"/>
                    </a:cubicBezTo>
                    <a:cubicBezTo>
                      <a:pt x="181" y="307"/>
                      <a:pt x="181" y="307"/>
                      <a:pt x="181" y="307"/>
                    </a:cubicBezTo>
                    <a:cubicBezTo>
                      <a:pt x="180" y="308"/>
                      <a:pt x="180" y="308"/>
                      <a:pt x="180" y="308"/>
                    </a:cubicBezTo>
                    <a:cubicBezTo>
                      <a:pt x="178" y="308"/>
                      <a:pt x="178" y="308"/>
                      <a:pt x="178" y="308"/>
                    </a:cubicBezTo>
                    <a:cubicBezTo>
                      <a:pt x="178" y="309"/>
                      <a:pt x="178" y="309"/>
                      <a:pt x="178" y="309"/>
                    </a:cubicBezTo>
                    <a:cubicBezTo>
                      <a:pt x="177" y="309"/>
                      <a:pt x="177" y="309"/>
                      <a:pt x="177" y="309"/>
                    </a:cubicBezTo>
                    <a:cubicBezTo>
                      <a:pt x="175" y="310"/>
                      <a:pt x="175" y="310"/>
                      <a:pt x="175" y="310"/>
                    </a:cubicBezTo>
                    <a:cubicBezTo>
                      <a:pt x="174" y="310"/>
                      <a:pt x="174" y="310"/>
                      <a:pt x="174" y="310"/>
                    </a:cubicBezTo>
                    <a:cubicBezTo>
                      <a:pt x="172" y="310"/>
                      <a:pt x="172" y="310"/>
                      <a:pt x="172" y="310"/>
                    </a:cubicBezTo>
                    <a:cubicBezTo>
                      <a:pt x="172" y="311"/>
                      <a:pt x="172" y="311"/>
                      <a:pt x="172" y="311"/>
                    </a:cubicBezTo>
                    <a:cubicBezTo>
                      <a:pt x="172" y="312"/>
                      <a:pt x="172" y="312"/>
                      <a:pt x="172" y="312"/>
                    </a:cubicBezTo>
                    <a:cubicBezTo>
                      <a:pt x="171" y="311"/>
                      <a:pt x="171" y="311"/>
                      <a:pt x="171" y="311"/>
                    </a:cubicBezTo>
                    <a:cubicBezTo>
                      <a:pt x="170" y="311"/>
                      <a:pt x="170" y="311"/>
                      <a:pt x="170" y="311"/>
                    </a:cubicBezTo>
                    <a:cubicBezTo>
                      <a:pt x="169" y="311"/>
                      <a:pt x="169" y="311"/>
                      <a:pt x="169" y="311"/>
                    </a:cubicBezTo>
                    <a:cubicBezTo>
                      <a:pt x="169" y="312"/>
                      <a:pt x="169" y="312"/>
                      <a:pt x="169" y="312"/>
                    </a:cubicBezTo>
                    <a:cubicBezTo>
                      <a:pt x="169" y="312"/>
                      <a:pt x="169" y="312"/>
                      <a:pt x="169" y="312"/>
                    </a:cubicBezTo>
                    <a:cubicBezTo>
                      <a:pt x="168" y="312"/>
                      <a:pt x="168" y="312"/>
                      <a:pt x="168" y="312"/>
                    </a:cubicBezTo>
                    <a:cubicBezTo>
                      <a:pt x="167" y="312"/>
                      <a:pt x="167" y="312"/>
                      <a:pt x="167" y="312"/>
                    </a:cubicBezTo>
                    <a:cubicBezTo>
                      <a:pt x="167" y="311"/>
                      <a:pt x="167" y="311"/>
                      <a:pt x="167" y="311"/>
                    </a:cubicBezTo>
                    <a:cubicBezTo>
                      <a:pt x="166" y="311"/>
                      <a:pt x="166" y="311"/>
                      <a:pt x="166" y="311"/>
                    </a:cubicBezTo>
                    <a:cubicBezTo>
                      <a:pt x="165" y="312"/>
                      <a:pt x="165" y="312"/>
                      <a:pt x="165" y="312"/>
                    </a:cubicBezTo>
                    <a:cubicBezTo>
                      <a:pt x="164" y="312"/>
                      <a:pt x="164" y="312"/>
                      <a:pt x="164" y="312"/>
                    </a:cubicBezTo>
                    <a:cubicBezTo>
                      <a:pt x="164" y="312"/>
                      <a:pt x="164" y="312"/>
                      <a:pt x="164" y="312"/>
                    </a:cubicBezTo>
                    <a:cubicBezTo>
                      <a:pt x="164" y="313"/>
                      <a:pt x="164" y="313"/>
                      <a:pt x="164" y="313"/>
                    </a:cubicBezTo>
                    <a:cubicBezTo>
                      <a:pt x="164" y="314"/>
                      <a:pt x="164" y="314"/>
                      <a:pt x="164" y="314"/>
                    </a:cubicBezTo>
                    <a:cubicBezTo>
                      <a:pt x="165" y="314"/>
                      <a:pt x="165" y="314"/>
                      <a:pt x="165" y="314"/>
                    </a:cubicBezTo>
                    <a:cubicBezTo>
                      <a:pt x="166" y="314"/>
                      <a:pt x="166" y="314"/>
                      <a:pt x="166" y="314"/>
                    </a:cubicBezTo>
                    <a:cubicBezTo>
                      <a:pt x="167" y="315"/>
                      <a:pt x="167" y="315"/>
                      <a:pt x="167" y="315"/>
                    </a:cubicBezTo>
                    <a:cubicBezTo>
                      <a:pt x="165" y="315"/>
                      <a:pt x="165" y="315"/>
                      <a:pt x="165" y="315"/>
                    </a:cubicBezTo>
                    <a:cubicBezTo>
                      <a:pt x="165" y="316"/>
                      <a:pt x="165" y="316"/>
                      <a:pt x="165" y="316"/>
                    </a:cubicBezTo>
                    <a:cubicBezTo>
                      <a:pt x="165" y="316"/>
                      <a:pt x="165" y="316"/>
                      <a:pt x="165" y="316"/>
                    </a:cubicBezTo>
                    <a:cubicBezTo>
                      <a:pt x="166" y="316"/>
                      <a:pt x="166" y="316"/>
                      <a:pt x="166" y="316"/>
                    </a:cubicBezTo>
                    <a:cubicBezTo>
                      <a:pt x="167" y="317"/>
                      <a:pt x="167" y="317"/>
                      <a:pt x="167" y="317"/>
                    </a:cubicBezTo>
                    <a:cubicBezTo>
                      <a:pt x="168" y="316"/>
                      <a:pt x="168" y="316"/>
                      <a:pt x="168" y="316"/>
                    </a:cubicBezTo>
                    <a:cubicBezTo>
                      <a:pt x="169" y="316"/>
                      <a:pt x="169" y="316"/>
                      <a:pt x="169" y="316"/>
                    </a:cubicBezTo>
                    <a:cubicBezTo>
                      <a:pt x="169" y="317"/>
                      <a:pt x="169" y="317"/>
                      <a:pt x="169" y="317"/>
                    </a:cubicBezTo>
                    <a:cubicBezTo>
                      <a:pt x="170" y="317"/>
                      <a:pt x="170" y="317"/>
                      <a:pt x="170" y="317"/>
                    </a:cubicBezTo>
                    <a:cubicBezTo>
                      <a:pt x="170" y="318"/>
                      <a:pt x="170" y="318"/>
                      <a:pt x="170" y="318"/>
                    </a:cubicBezTo>
                    <a:cubicBezTo>
                      <a:pt x="170" y="319"/>
                      <a:pt x="170" y="319"/>
                      <a:pt x="170" y="319"/>
                    </a:cubicBezTo>
                    <a:cubicBezTo>
                      <a:pt x="169" y="318"/>
                      <a:pt x="169" y="318"/>
                      <a:pt x="169" y="318"/>
                    </a:cubicBezTo>
                    <a:cubicBezTo>
                      <a:pt x="167" y="319"/>
                      <a:pt x="167" y="319"/>
                      <a:pt x="167" y="319"/>
                    </a:cubicBezTo>
                    <a:cubicBezTo>
                      <a:pt x="166" y="320"/>
                      <a:pt x="166" y="320"/>
                      <a:pt x="166" y="320"/>
                    </a:cubicBezTo>
                    <a:cubicBezTo>
                      <a:pt x="165" y="321"/>
                      <a:pt x="165" y="321"/>
                      <a:pt x="165" y="321"/>
                    </a:cubicBezTo>
                    <a:cubicBezTo>
                      <a:pt x="165" y="322"/>
                      <a:pt x="165" y="322"/>
                      <a:pt x="165" y="322"/>
                    </a:cubicBezTo>
                    <a:cubicBezTo>
                      <a:pt x="165" y="322"/>
                      <a:pt x="165" y="322"/>
                      <a:pt x="165" y="322"/>
                    </a:cubicBezTo>
                    <a:cubicBezTo>
                      <a:pt x="166" y="324"/>
                      <a:pt x="166" y="324"/>
                      <a:pt x="166" y="324"/>
                    </a:cubicBezTo>
                    <a:cubicBezTo>
                      <a:pt x="165" y="325"/>
                      <a:pt x="165" y="325"/>
                      <a:pt x="165" y="325"/>
                    </a:cubicBezTo>
                    <a:cubicBezTo>
                      <a:pt x="165" y="326"/>
                      <a:pt x="165" y="326"/>
                      <a:pt x="165" y="326"/>
                    </a:cubicBezTo>
                    <a:cubicBezTo>
                      <a:pt x="164" y="326"/>
                      <a:pt x="164" y="326"/>
                      <a:pt x="164" y="326"/>
                    </a:cubicBezTo>
                    <a:cubicBezTo>
                      <a:pt x="164" y="326"/>
                      <a:pt x="164" y="326"/>
                      <a:pt x="164" y="326"/>
                    </a:cubicBezTo>
                    <a:cubicBezTo>
                      <a:pt x="164" y="327"/>
                      <a:pt x="164" y="327"/>
                      <a:pt x="164" y="327"/>
                    </a:cubicBezTo>
                    <a:cubicBezTo>
                      <a:pt x="164" y="328"/>
                      <a:pt x="164" y="328"/>
                      <a:pt x="164" y="328"/>
                    </a:cubicBezTo>
                    <a:cubicBezTo>
                      <a:pt x="165" y="328"/>
                      <a:pt x="165" y="328"/>
                      <a:pt x="165" y="328"/>
                    </a:cubicBezTo>
                    <a:cubicBezTo>
                      <a:pt x="166" y="328"/>
                      <a:pt x="166" y="328"/>
                      <a:pt x="166" y="328"/>
                    </a:cubicBezTo>
                    <a:cubicBezTo>
                      <a:pt x="167" y="328"/>
                      <a:pt x="167" y="328"/>
                      <a:pt x="167" y="328"/>
                    </a:cubicBezTo>
                    <a:cubicBezTo>
                      <a:pt x="167" y="329"/>
                      <a:pt x="167" y="329"/>
                      <a:pt x="167" y="329"/>
                    </a:cubicBezTo>
                    <a:cubicBezTo>
                      <a:pt x="168" y="330"/>
                      <a:pt x="168" y="330"/>
                      <a:pt x="168" y="330"/>
                    </a:cubicBezTo>
                    <a:cubicBezTo>
                      <a:pt x="170" y="330"/>
                      <a:pt x="170" y="330"/>
                      <a:pt x="170" y="330"/>
                    </a:cubicBezTo>
                    <a:cubicBezTo>
                      <a:pt x="170" y="330"/>
                      <a:pt x="170" y="330"/>
                      <a:pt x="170" y="330"/>
                    </a:cubicBezTo>
                    <a:cubicBezTo>
                      <a:pt x="170" y="334"/>
                      <a:pt x="170" y="334"/>
                      <a:pt x="170" y="334"/>
                    </a:cubicBezTo>
                    <a:cubicBezTo>
                      <a:pt x="170" y="335"/>
                      <a:pt x="170" y="335"/>
                      <a:pt x="170" y="335"/>
                    </a:cubicBezTo>
                    <a:cubicBezTo>
                      <a:pt x="168" y="336"/>
                      <a:pt x="168" y="336"/>
                      <a:pt x="168" y="336"/>
                    </a:cubicBezTo>
                    <a:cubicBezTo>
                      <a:pt x="167" y="335"/>
                      <a:pt x="167" y="335"/>
                      <a:pt x="167" y="335"/>
                    </a:cubicBezTo>
                    <a:cubicBezTo>
                      <a:pt x="165" y="334"/>
                      <a:pt x="165" y="334"/>
                      <a:pt x="165" y="334"/>
                    </a:cubicBezTo>
                    <a:cubicBezTo>
                      <a:pt x="165" y="335"/>
                      <a:pt x="165" y="335"/>
                      <a:pt x="165" y="335"/>
                    </a:cubicBezTo>
                    <a:cubicBezTo>
                      <a:pt x="165" y="336"/>
                      <a:pt x="165" y="336"/>
                      <a:pt x="165" y="336"/>
                    </a:cubicBezTo>
                    <a:cubicBezTo>
                      <a:pt x="164" y="337"/>
                      <a:pt x="164" y="337"/>
                      <a:pt x="164" y="337"/>
                    </a:cubicBezTo>
                    <a:cubicBezTo>
                      <a:pt x="163" y="337"/>
                      <a:pt x="163" y="337"/>
                      <a:pt x="163" y="337"/>
                    </a:cubicBezTo>
                    <a:cubicBezTo>
                      <a:pt x="161" y="336"/>
                      <a:pt x="161" y="336"/>
                      <a:pt x="161" y="336"/>
                    </a:cubicBezTo>
                    <a:cubicBezTo>
                      <a:pt x="160" y="336"/>
                      <a:pt x="160" y="336"/>
                      <a:pt x="160" y="336"/>
                    </a:cubicBezTo>
                    <a:cubicBezTo>
                      <a:pt x="159" y="336"/>
                      <a:pt x="159" y="336"/>
                      <a:pt x="159" y="336"/>
                    </a:cubicBezTo>
                    <a:cubicBezTo>
                      <a:pt x="159" y="336"/>
                      <a:pt x="159" y="336"/>
                      <a:pt x="159" y="336"/>
                    </a:cubicBezTo>
                    <a:cubicBezTo>
                      <a:pt x="158" y="336"/>
                      <a:pt x="158" y="336"/>
                      <a:pt x="158" y="336"/>
                    </a:cubicBezTo>
                    <a:cubicBezTo>
                      <a:pt x="157" y="335"/>
                      <a:pt x="157" y="335"/>
                      <a:pt x="157" y="335"/>
                    </a:cubicBezTo>
                    <a:cubicBezTo>
                      <a:pt x="157" y="334"/>
                      <a:pt x="157" y="334"/>
                      <a:pt x="157" y="334"/>
                    </a:cubicBezTo>
                    <a:cubicBezTo>
                      <a:pt x="158" y="334"/>
                      <a:pt x="158" y="334"/>
                      <a:pt x="158" y="334"/>
                    </a:cubicBezTo>
                    <a:cubicBezTo>
                      <a:pt x="157" y="333"/>
                      <a:pt x="157" y="333"/>
                      <a:pt x="157" y="333"/>
                    </a:cubicBezTo>
                    <a:cubicBezTo>
                      <a:pt x="156" y="333"/>
                      <a:pt x="156" y="333"/>
                      <a:pt x="156" y="333"/>
                    </a:cubicBezTo>
                    <a:cubicBezTo>
                      <a:pt x="155" y="333"/>
                      <a:pt x="155" y="333"/>
                      <a:pt x="155" y="333"/>
                    </a:cubicBezTo>
                    <a:cubicBezTo>
                      <a:pt x="154" y="333"/>
                      <a:pt x="154" y="333"/>
                      <a:pt x="154" y="333"/>
                    </a:cubicBezTo>
                    <a:cubicBezTo>
                      <a:pt x="153" y="333"/>
                      <a:pt x="153" y="333"/>
                      <a:pt x="153" y="333"/>
                    </a:cubicBezTo>
                    <a:cubicBezTo>
                      <a:pt x="154" y="335"/>
                      <a:pt x="154" y="335"/>
                      <a:pt x="154" y="335"/>
                    </a:cubicBezTo>
                    <a:cubicBezTo>
                      <a:pt x="152" y="335"/>
                      <a:pt x="152" y="335"/>
                      <a:pt x="152" y="335"/>
                    </a:cubicBezTo>
                    <a:cubicBezTo>
                      <a:pt x="152" y="334"/>
                      <a:pt x="152" y="334"/>
                      <a:pt x="152" y="334"/>
                    </a:cubicBezTo>
                    <a:cubicBezTo>
                      <a:pt x="150" y="333"/>
                      <a:pt x="150" y="333"/>
                      <a:pt x="150" y="333"/>
                    </a:cubicBezTo>
                    <a:cubicBezTo>
                      <a:pt x="149" y="333"/>
                      <a:pt x="149" y="333"/>
                      <a:pt x="149" y="333"/>
                    </a:cubicBezTo>
                    <a:cubicBezTo>
                      <a:pt x="149" y="334"/>
                      <a:pt x="149" y="334"/>
                      <a:pt x="149" y="334"/>
                    </a:cubicBezTo>
                    <a:cubicBezTo>
                      <a:pt x="148" y="333"/>
                      <a:pt x="148" y="333"/>
                      <a:pt x="148" y="333"/>
                    </a:cubicBezTo>
                    <a:cubicBezTo>
                      <a:pt x="147" y="333"/>
                      <a:pt x="147" y="333"/>
                      <a:pt x="147" y="333"/>
                    </a:cubicBezTo>
                    <a:cubicBezTo>
                      <a:pt x="147" y="334"/>
                      <a:pt x="147" y="334"/>
                      <a:pt x="147" y="334"/>
                    </a:cubicBezTo>
                    <a:cubicBezTo>
                      <a:pt x="146" y="334"/>
                      <a:pt x="146" y="334"/>
                      <a:pt x="146" y="334"/>
                    </a:cubicBezTo>
                    <a:cubicBezTo>
                      <a:pt x="146" y="336"/>
                      <a:pt x="146" y="336"/>
                      <a:pt x="146" y="336"/>
                    </a:cubicBezTo>
                    <a:cubicBezTo>
                      <a:pt x="145" y="337"/>
                      <a:pt x="145" y="337"/>
                      <a:pt x="145" y="337"/>
                    </a:cubicBezTo>
                    <a:cubicBezTo>
                      <a:pt x="144" y="337"/>
                      <a:pt x="144" y="337"/>
                      <a:pt x="144" y="337"/>
                    </a:cubicBezTo>
                    <a:cubicBezTo>
                      <a:pt x="144" y="336"/>
                      <a:pt x="144" y="336"/>
                      <a:pt x="144" y="336"/>
                    </a:cubicBezTo>
                    <a:cubicBezTo>
                      <a:pt x="142" y="336"/>
                      <a:pt x="142" y="336"/>
                      <a:pt x="142" y="336"/>
                    </a:cubicBezTo>
                    <a:cubicBezTo>
                      <a:pt x="141" y="335"/>
                      <a:pt x="141" y="335"/>
                      <a:pt x="141" y="335"/>
                    </a:cubicBezTo>
                    <a:cubicBezTo>
                      <a:pt x="140" y="335"/>
                      <a:pt x="140" y="335"/>
                      <a:pt x="140" y="335"/>
                    </a:cubicBezTo>
                    <a:cubicBezTo>
                      <a:pt x="140" y="337"/>
                      <a:pt x="140" y="337"/>
                      <a:pt x="140" y="337"/>
                    </a:cubicBezTo>
                    <a:cubicBezTo>
                      <a:pt x="139" y="338"/>
                      <a:pt x="139" y="338"/>
                      <a:pt x="139" y="338"/>
                    </a:cubicBezTo>
                    <a:cubicBezTo>
                      <a:pt x="139" y="337"/>
                      <a:pt x="139" y="337"/>
                      <a:pt x="139" y="337"/>
                    </a:cubicBezTo>
                    <a:cubicBezTo>
                      <a:pt x="139" y="336"/>
                      <a:pt x="139" y="336"/>
                      <a:pt x="139" y="336"/>
                    </a:cubicBezTo>
                    <a:cubicBezTo>
                      <a:pt x="138" y="336"/>
                      <a:pt x="138" y="336"/>
                      <a:pt x="138" y="336"/>
                    </a:cubicBezTo>
                    <a:cubicBezTo>
                      <a:pt x="138" y="335"/>
                      <a:pt x="138" y="335"/>
                      <a:pt x="138" y="335"/>
                    </a:cubicBezTo>
                    <a:cubicBezTo>
                      <a:pt x="136" y="334"/>
                      <a:pt x="136" y="334"/>
                      <a:pt x="136" y="334"/>
                    </a:cubicBezTo>
                    <a:cubicBezTo>
                      <a:pt x="135" y="333"/>
                      <a:pt x="135" y="333"/>
                      <a:pt x="135" y="333"/>
                    </a:cubicBezTo>
                    <a:cubicBezTo>
                      <a:pt x="134" y="333"/>
                      <a:pt x="134" y="333"/>
                      <a:pt x="134" y="333"/>
                    </a:cubicBezTo>
                    <a:cubicBezTo>
                      <a:pt x="133" y="332"/>
                      <a:pt x="133" y="332"/>
                      <a:pt x="133" y="332"/>
                    </a:cubicBezTo>
                    <a:cubicBezTo>
                      <a:pt x="133" y="332"/>
                      <a:pt x="133" y="332"/>
                      <a:pt x="133" y="332"/>
                    </a:cubicBezTo>
                    <a:cubicBezTo>
                      <a:pt x="132" y="331"/>
                      <a:pt x="132" y="331"/>
                      <a:pt x="132" y="331"/>
                    </a:cubicBezTo>
                    <a:cubicBezTo>
                      <a:pt x="131" y="331"/>
                      <a:pt x="131" y="331"/>
                      <a:pt x="131" y="331"/>
                    </a:cubicBezTo>
                    <a:cubicBezTo>
                      <a:pt x="129" y="332"/>
                      <a:pt x="129" y="332"/>
                      <a:pt x="129" y="332"/>
                    </a:cubicBezTo>
                    <a:cubicBezTo>
                      <a:pt x="128" y="331"/>
                      <a:pt x="128" y="331"/>
                      <a:pt x="128" y="331"/>
                    </a:cubicBezTo>
                    <a:cubicBezTo>
                      <a:pt x="128" y="330"/>
                      <a:pt x="128" y="330"/>
                      <a:pt x="128" y="330"/>
                    </a:cubicBezTo>
                    <a:cubicBezTo>
                      <a:pt x="127" y="330"/>
                      <a:pt x="127" y="330"/>
                      <a:pt x="127" y="330"/>
                    </a:cubicBezTo>
                    <a:cubicBezTo>
                      <a:pt x="126" y="330"/>
                      <a:pt x="126" y="330"/>
                      <a:pt x="126" y="330"/>
                    </a:cubicBezTo>
                    <a:cubicBezTo>
                      <a:pt x="125" y="331"/>
                      <a:pt x="125" y="331"/>
                      <a:pt x="125" y="331"/>
                    </a:cubicBezTo>
                    <a:cubicBezTo>
                      <a:pt x="125" y="331"/>
                      <a:pt x="125" y="331"/>
                      <a:pt x="125" y="331"/>
                    </a:cubicBezTo>
                    <a:cubicBezTo>
                      <a:pt x="124" y="332"/>
                      <a:pt x="124" y="332"/>
                      <a:pt x="124" y="332"/>
                    </a:cubicBezTo>
                    <a:cubicBezTo>
                      <a:pt x="124" y="331"/>
                      <a:pt x="124" y="331"/>
                      <a:pt x="124" y="331"/>
                    </a:cubicBezTo>
                    <a:cubicBezTo>
                      <a:pt x="123" y="331"/>
                      <a:pt x="123" y="331"/>
                      <a:pt x="123" y="331"/>
                    </a:cubicBezTo>
                    <a:cubicBezTo>
                      <a:pt x="123" y="332"/>
                      <a:pt x="123" y="332"/>
                      <a:pt x="123" y="332"/>
                    </a:cubicBezTo>
                    <a:cubicBezTo>
                      <a:pt x="122" y="333"/>
                      <a:pt x="122" y="333"/>
                      <a:pt x="122" y="333"/>
                    </a:cubicBezTo>
                    <a:cubicBezTo>
                      <a:pt x="122" y="332"/>
                      <a:pt x="122" y="332"/>
                      <a:pt x="122" y="332"/>
                    </a:cubicBezTo>
                    <a:cubicBezTo>
                      <a:pt x="122" y="331"/>
                      <a:pt x="122" y="331"/>
                      <a:pt x="122" y="331"/>
                    </a:cubicBezTo>
                    <a:cubicBezTo>
                      <a:pt x="122" y="331"/>
                      <a:pt x="122" y="331"/>
                      <a:pt x="122" y="331"/>
                    </a:cubicBezTo>
                    <a:cubicBezTo>
                      <a:pt x="121" y="330"/>
                      <a:pt x="121" y="330"/>
                      <a:pt x="121" y="330"/>
                    </a:cubicBezTo>
                    <a:cubicBezTo>
                      <a:pt x="120" y="329"/>
                      <a:pt x="120" y="329"/>
                      <a:pt x="120" y="329"/>
                    </a:cubicBezTo>
                    <a:cubicBezTo>
                      <a:pt x="120" y="330"/>
                      <a:pt x="120" y="330"/>
                      <a:pt x="120" y="330"/>
                    </a:cubicBezTo>
                    <a:cubicBezTo>
                      <a:pt x="120" y="331"/>
                      <a:pt x="120" y="331"/>
                      <a:pt x="120" y="331"/>
                    </a:cubicBezTo>
                    <a:cubicBezTo>
                      <a:pt x="120" y="332"/>
                      <a:pt x="120" y="332"/>
                      <a:pt x="120" y="332"/>
                    </a:cubicBezTo>
                    <a:cubicBezTo>
                      <a:pt x="119" y="332"/>
                      <a:pt x="119" y="332"/>
                      <a:pt x="119" y="332"/>
                    </a:cubicBezTo>
                    <a:cubicBezTo>
                      <a:pt x="118" y="332"/>
                      <a:pt x="118" y="332"/>
                      <a:pt x="118" y="332"/>
                    </a:cubicBezTo>
                    <a:cubicBezTo>
                      <a:pt x="117" y="333"/>
                      <a:pt x="117" y="333"/>
                      <a:pt x="117" y="333"/>
                    </a:cubicBezTo>
                    <a:cubicBezTo>
                      <a:pt x="117" y="334"/>
                      <a:pt x="117" y="334"/>
                      <a:pt x="117" y="334"/>
                    </a:cubicBezTo>
                    <a:cubicBezTo>
                      <a:pt x="115" y="334"/>
                      <a:pt x="115" y="334"/>
                      <a:pt x="115" y="334"/>
                    </a:cubicBezTo>
                    <a:cubicBezTo>
                      <a:pt x="115" y="336"/>
                      <a:pt x="115" y="336"/>
                      <a:pt x="115" y="336"/>
                    </a:cubicBezTo>
                    <a:cubicBezTo>
                      <a:pt x="116" y="337"/>
                      <a:pt x="116" y="337"/>
                      <a:pt x="116" y="337"/>
                    </a:cubicBezTo>
                    <a:cubicBezTo>
                      <a:pt x="116" y="338"/>
                      <a:pt x="116" y="338"/>
                      <a:pt x="116" y="338"/>
                    </a:cubicBezTo>
                    <a:cubicBezTo>
                      <a:pt x="114" y="338"/>
                      <a:pt x="114" y="338"/>
                      <a:pt x="114" y="338"/>
                    </a:cubicBezTo>
                    <a:cubicBezTo>
                      <a:pt x="112" y="338"/>
                      <a:pt x="112" y="338"/>
                      <a:pt x="112" y="338"/>
                    </a:cubicBezTo>
                    <a:cubicBezTo>
                      <a:pt x="114" y="342"/>
                      <a:pt x="114" y="342"/>
                      <a:pt x="114" y="342"/>
                    </a:cubicBezTo>
                    <a:cubicBezTo>
                      <a:pt x="113" y="342"/>
                      <a:pt x="113" y="342"/>
                      <a:pt x="113" y="342"/>
                    </a:cubicBezTo>
                    <a:cubicBezTo>
                      <a:pt x="113" y="344"/>
                      <a:pt x="113" y="344"/>
                      <a:pt x="113" y="344"/>
                    </a:cubicBezTo>
                    <a:cubicBezTo>
                      <a:pt x="112" y="344"/>
                      <a:pt x="112" y="344"/>
                      <a:pt x="112" y="344"/>
                    </a:cubicBezTo>
                    <a:cubicBezTo>
                      <a:pt x="110" y="343"/>
                      <a:pt x="110" y="343"/>
                      <a:pt x="110" y="343"/>
                    </a:cubicBezTo>
                    <a:cubicBezTo>
                      <a:pt x="110" y="342"/>
                      <a:pt x="110" y="342"/>
                      <a:pt x="110" y="342"/>
                    </a:cubicBezTo>
                    <a:cubicBezTo>
                      <a:pt x="107" y="340"/>
                      <a:pt x="107" y="340"/>
                      <a:pt x="107" y="340"/>
                    </a:cubicBezTo>
                    <a:cubicBezTo>
                      <a:pt x="106" y="341"/>
                      <a:pt x="106" y="341"/>
                      <a:pt x="106" y="341"/>
                    </a:cubicBezTo>
                    <a:cubicBezTo>
                      <a:pt x="106" y="342"/>
                      <a:pt x="106" y="342"/>
                      <a:pt x="106" y="342"/>
                    </a:cubicBezTo>
                    <a:cubicBezTo>
                      <a:pt x="105" y="344"/>
                      <a:pt x="105" y="344"/>
                      <a:pt x="105" y="344"/>
                    </a:cubicBezTo>
                    <a:cubicBezTo>
                      <a:pt x="104" y="344"/>
                      <a:pt x="104" y="344"/>
                      <a:pt x="104" y="344"/>
                    </a:cubicBezTo>
                    <a:cubicBezTo>
                      <a:pt x="104" y="347"/>
                      <a:pt x="104" y="347"/>
                      <a:pt x="104" y="347"/>
                    </a:cubicBezTo>
                    <a:cubicBezTo>
                      <a:pt x="105" y="347"/>
                      <a:pt x="105" y="347"/>
                      <a:pt x="105" y="347"/>
                    </a:cubicBezTo>
                    <a:cubicBezTo>
                      <a:pt x="104" y="351"/>
                      <a:pt x="104" y="351"/>
                      <a:pt x="104" y="351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6" y="353"/>
                      <a:pt x="106" y="353"/>
                      <a:pt x="106" y="353"/>
                    </a:cubicBezTo>
                    <a:cubicBezTo>
                      <a:pt x="107" y="355"/>
                      <a:pt x="107" y="355"/>
                      <a:pt x="107" y="355"/>
                    </a:cubicBezTo>
                    <a:cubicBezTo>
                      <a:pt x="106" y="355"/>
                      <a:pt x="106" y="355"/>
                      <a:pt x="106" y="355"/>
                    </a:cubicBezTo>
                    <a:cubicBezTo>
                      <a:pt x="108" y="357"/>
                      <a:pt x="108" y="357"/>
                      <a:pt x="108" y="357"/>
                    </a:cubicBezTo>
                    <a:cubicBezTo>
                      <a:pt x="108" y="356"/>
                      <a:pt x="108" y="356"/>
                      <a:pt x="108" y="356"/>
                    </a:cubicBezTo>
                    <a:cubicBezTo>
                      <a:pt x="112" y="357"/>
                      <a:pt x="112" y="357"/>
                      <a:pt x="112" y="357"/>
                    </a:cubicBezTo>
                    <a:cubicBezTo>
                      <a:pt x="114" y="359"/>
                      <a:pt x="114" y="359"/>
                      <a:pt x="114" y="359"/>
                    </a:cubicBezTo>
                    <a:cubicBezTo>
                      <a:pt x="116" y="362"/>
                      <a:pt x="116" y="362"/>
                      <a:pt x="116" y="362"/>
                    </a:cubicBezTo>
                    <a:cubicBezTo>
                      <a:pt x="114" y="362"/>
                      <a:pt x="114" y="362"/>
                      <a:pt x="114" y="362"/>
                    </a:cubicBezTo>
                    <a:cubicBezTo>
                      <a:pt x="114" y="363"/>
                      <a:pt x="114" y="363"/>
                      <a:pt x="114" y="363"/>
                    </a:cubicBezTo>
                    <a:cubicBezTo>
                      <a:pt x="116" y="365"/>
                      <a:pt x="116" y="365"/>
                      <a:pt x="116" y="365"/>
                    </a:cubicBezTo>
                    <a:cubicBezTo>
                      <a:pt x="117" y="364"/>
                      <a:pt x="117" y="364"/>
                      <a:pt x="117" y="364"/>
                    </a:cubicBezTo>
                    <a:cubicBezTo>
                      <a:pt x="118" y="365"/>
                      <a:pt x="118" y="365"/>
                      <a:pt x="118" y="365"/>
                    </a:cubicBezTo>
                    <a:cubicBezTo>
                      <a:pt x="118" y="365"/>
                      <a:pt x="118" y="365"/>
                      <a:pt x="118" y="365"/>
                    </a:cubicBezTo>
                    <a:cubicBezTo>
                      <a:pt x="118" y="365"/>
                      <a:pt x="118" y="365"/>
                      <a:pt x="118" y="365"/>
                    </a:cubicBezTo>
                    <a:cubicBezTo>
                      <a:pt x="118" y="365"/>
                      <a:pt x="118" y="365"/>
                      <a:pt x="118" y="365"/>
                    </a:cubicBezTo>
                    <a:cubicBezTo>
                      <a:pt x="118" y="366"/>
                      <a:pt x="118" y="366"/>
                      <a:pt x="118" y="366"/>
                    </a:cubicBezTo>
                    <a:cubicBezTo>
                      <a:pt x="117" y="366"/>
                      <a:pt x="117" y="366"/>
                      <a:pt x="117" y="366"/>
                    </a:cubicBezTo>
                    <a:cubicBezTo>
                      <a:pt x="118" y="366"/>
                      <a:pt x="118" y="366"/>
                      <a:pt x="118" y="366"/>
                    </a:cubicBezTo>
                    <a:cubicBezTo>
                      <a:pt x="118" y="367"/>
                      <a:pt x="118" y="367"/>
                      <a:pt x="118" y="367"/>
                    </a:cubicBezTo>
                    <a:cubicBezTo>
                      <a:pt x="117" y="367"/>
                      <a:pt x="117" y="367"/>
                      <a:pt x="117" y="367"/>
                    </a:cubicBezTo>
                    <a:cubicBezTo>
                      <a:pt x="118" y="367"/>
                      <a:pt x="118" y="367"/>
                      <a:pt x="118" y="367"/>
                    </a:cubicBezTo>
                    <a:cubicBezTo>
                      <a:pt x="118" y="368"/>
                      <a:pt x="118" y="368"/>
                      <a:pt x="118" y="368"/>
                    </a:cubicBezTo>
                    <a:cubicBezTo>
                      <a:pt x="117" y="368"/>
                      <a:pt x="117" y="368"/>
                      <a:pt x="117" y="368"/>
                    </a:cubicBezTo>
                    <a:cubicBezTo>
                      <a:pt x="117" y="368"/>
                      <a:pt x="117" y="368"/>
                      <a:pt x="117" y="368"/>
                    </a:cubicBezTo>
                    <a:cubicBezTo>
                      <a:pt x="116" y="368"/>
                      <a:pt x="116" y="368"/>
                      <a:pt x="116" y="368"/>
                    </a:cubicBezTo>
                    <a:cubicBezTo>
                      <a:pt x="115" y="368"/>
                      <a:pt x="115" y="368"/>
                      <a:pt x="115" y="368"/>
                    </a:cubicBezTo>
                    <a:cubicBezTo>
                      <a:pt x="117" y="369"/>
                      <a:pt x="117" y="369"/>
                      <a:pt x="117" y="369"/>
                    </a:cubicBezTo>
                    <a:cubicBezTo>
                      <a:pt x="117" y="369"/>
                      <a:pt x="117" y="369"/>
                      <a:pt x="117" y="369"/>
                    </a:cubicBezTo>
                    <a:cubicBezTo>
                      <a:pt x="116" y="369"/>
                      <a:pt x="116" y="369"/>
                      <a:pt x="116" y="369"/>
                    </a:cubicBezTo>
                    <a:cubicBezTo>
                      <a:pt x="116" y="369"/>
                      <a:pt x="116" y="369"/>
                      <a:pt x="116" y="369"/>
                    </a:cubicBezTo>
                    <a:cubicBezTo>
                      <a:pt x="116" y="369"/>
                      <a:pt x="115" y="369"/>
                      <a:pt x="115" y="369"/>
                    </a:cubicBezTo>
                    <a:cubicBezTo>
                      <a:pt x="115" y="369"/>
                      <a:pt x="115" y="369"/>
                      <a:pt x="115" y="369"/>
                    </a:cubicBezTo>
                    <a:cubicBezTo>
                      <a:pt x="114" y="369"/>
                      <a:pt x="114" y="369"/>
                      <a:pt x="114" y="369"/>
                    </a:cubicBezTo>
                    <a:cubicBezTo>
                      <a:pt x="115" y="369"/>
                      <a:pt x="115" y="369"/>
                      <a:pt x="115" y="369"/>
                    </a:cubicBezTo>
                    <a:cubicBezTo>
                      <a:pt x="115" y="370"/>
                      <a:pt x="115" y="370"/>
                      <a:pt x="115" y="370"/>
                    </a:cubicBezTo>
                    <a:cubicBezTo>
                      <a:pt x="114" y="370"/>
                      <a:pt x="114" y="370"/>
                      <a:pt x="114" y="370"/>
                    </a:cubicBezTo>
                    <a:cubicBezTo>
                      <a:pt x="114" y="370"/>
                      <a:pt x="114" y="370"/>
                      <a:pt x="114" y="370"/>
                    </a:cubicBezTo>
                    <a:cubicBezTo>
                      <a:pt x="113" y="371"/>
                      <a:pt x="113" y="371"/>
                      <a:pt x="113" y="371"/>
                    </a:cubicBezTo>
                    <a:cubicBezTo>
                      <a:pt x="113" y="370"/>
                      <a:pt x="113" y="370"/>
                      <a:pt x="113" y="370"/>
                    </a:cubicBezTo>
                    <a:cubicBezTo>
                      <a:pt x="113" y="371"/>
                      <a:pt x="113" y="371"/>
                      <a:pt x="113" y="371"/>
                    </a:cubicBezTo>
                    <a:cubicBezTo>
                      <a:pt x="112" y="371"/>
                      <a:pt x="112" y="371"/>
                      <a:pt x="112" y="371"/>
                    </a:cubicBezTo>
                    <a:cubicBezTo>
                      <a:pt x="112" y="371"/>
                      <a:pt x="112" y="371"/>
                      <a:pt x="112" y="371"/>
                    </a:cubicBezTo>
                    <a:cubicBezTo>
                      <a:pt x="111" y="370"/>
                      <a:pt x="111" y="370"/>
                      <a:pt x="111" y="370"/>
                    </a:cubicBezTo>
                    <a:cubicBezTo>
                      <a:pt x="111" y="371"/>
                      <a:pt x="111" y="371"/>
                      <a:pt x="111" y="371"/>
                    </a:cubicBezTo>
                    <a:cubicBezTo>
                      <a:pt x="111" y="372"/>
                      <a:pt x="111" y="372"/>
                      <a:pt x="111" y="372"/>
                    </a:cubicBezTo>
                    <a:cubicBezTo>
                      <a:pt x="110" y="373"/>
                      <a:pt x="110" y="373"/>
                      <a:pt x="110" y="373"/>
                    </a:cubicBezTo>
                    <a:cubicBezTo>
                      <a:pt x="110" y="373"/>
                      <a:pt x="110" y="373"/>
                      <a:pt x="110" y="373"/>
                    </a:cubicBezTo>
                    <a:cubicBezTo>
                      <a:pt x="110" y="374"/>
                      <a:pt x="110" y="374"/>
                      <a:pt x="110" y="374"/>
                    </a:cubicBezTo>
                    <a:cubicBezTo>
                      <a:pt x="109" y="375"/>
                      <a:pt x="109" y="375"/>
                      <a:pt x="109" y="375"/>
                    </a:cubicBezTo>
                    <a:cubicBezTo>
                      <a:pt x="109" y="377"/>
                      <a:pt x="109" y="377"/>
                      <a:pt x="109" y="377"/>
                    </a:cubicBezTo>
                    <a:cubicBezTo>
                      <a:pt x="109" y="377"/>
                      <a:pt x="109" y="377"/>
                      <a:pt x="109" y="377"/>
                    </a:cubicBezTo>
                    <a:cubicBezTo>
                      <a:pt x="108" y="378"/>
                      <a:pt x="108" y="378"/>
                      <a:pt x="108" y="378"/>
                    </a:cubicBezTo>
                    <a:cubicBezTo>
                      <a:pt x="109" y="380"/>
                      <a:pt x="109" y="380"/>
                      <a:pt x="109" y="380"/>
                    </a:cubicBezTo>
                    <a:cubicBezTo>
                      <a:pt x="110" y="380"/>
                      <a:pt x="110" y="380"/>
                      <a:pt x="110" y="380"/>
                    </a:cubicBezTo>
                    <a:cubicBezTo>
                      <a:pt x="110" y="380"/>
                      <a:pt x="110" y="380"/>
                      <a:pt x="110" y="380"/>
                    </a:cubicBezTo>
                    <a:cubicBezTo>
                      <a:pt x="111" y="381"/>
                      <a:pt x="111" y="381"/>
                      <a:pt x="111" y="381"/>
                    </a:cubicBezTo>
                    <a:cubicBezTo>
                      <a:pt x="112" y="381"/>
                      <a:pt x="112" y="381"/>
                      <a:pt x="112" y="381"/>
                    </a:cubicBezTo>
                    <a:cubicBezTo>
                      <a:pt x="112" y="383"/>
                      <a:pt x="112" y="383"/>
                      <a:pt x="112" y="383"/>
                    </a:cubicBezTo>
                    <a:cubicBezTo>
                      <a:pt x="113" y="383"/>
                      <a:pt x="113" y="383"/>
                      <a:pt x="113" y="383"/>
                    </a:cubicBezTo>
                    <a:cubicBezTo>
                      <a:pt x="114" y="383"/>
                      <a:pt x="114" y="383"/>
                      <a:pt x="114" y="383"/>
                    </a:cubicBezTo>
                    <a:cubicBezTo>
                      <a:pt x="114" y="383"/>
                      <a:pt x="114" y="383"/>
                      <a:pt x="114" y="383"/>
                    </a:cubicBezTo>
                    <a:cubicBezTo>
                      <a:pt x="114" y="384"/>
                      <a:pt x="114" y="384"/>
                      <a:pt x="114" y="384"/>
                    </a:cubicBezTo>
                    <a:cubicBezTo>
                      <a:pt x="113" y="385"/>
                      <a:pt x="113" y="385"/>
                      <a:pt x="113" y="385"/>
                    </a:cubicBezTo>
                    <a:cubicBezTo>
                      <a:pt x="113" y="385"/>
                      <a:pt x="113" y="385"/>
                      <a:pt x="113" y="385"/>
                    </a:cubicBezTo>
                    <a:cubicBezTo>
                      <a:pt x="113" y="385"/>
                      <a:pt x="113" y="385"/>
                      <a:pt x="113" y="385"/>
                    </a:cubicBezTo>
                    <a:cubicBezTo>
                      <a:pt x="114" y="385"/>
                      <a:pt x="114" y="385"/>
                      <a:pt x="114" y="385"/>
                    </a:cubicBezTo>
                    <a:cubicBezTo>
                      <a:pt x="114" y="386"/>
                      <a:pt x="114" y="386"/>
                      <a:pt x="114" y="386"/>
                    </a:cubicBezTo>
                    <a:cubicBezTo>
                      <a:pt x="114" y="387"/>
                      <a:pt x="114" y="387"/>
                      <a:pt x="114" y="387"/>
                    </a:cubicBezTo>
                    <a:cubicBezTo>
                      <a:pt x="114" y="388"/>
                      <a:pt x="114" y="388"/>
                      <a:pt x="114" y="388"/>
                    </a:cubicBezTo>
                    <a:cubicBezTo>
                      <a:pt x="115" y="389"/>
                      <a:pt x="115" y="389"/>
                      <a:pt x="115" y="389"/>
                    </a:cubicBezTo>
                    <a:cubicBezTo>
                      <a:pt x="115" y="390"/>
                      <a:pt x="115" y="390"/>
                      <a:pt x="115" y="390"/>
                    </a:cubicBezTo>
                    <a:cubicBezTo>
                      <a:pt x="117" y="393"/>
                      <a:pt x="117" y="393"/>
                      <a:pt x="117" y="393"/>
                    </a:cubicBezTo>
                    <a:cubicBezTo>
                      <a:pt x="120" y="395"/>
                      <a:pt x="120" y="395"/>
                      <a:pt x="120" y="395"/>
                    </a:cubicBezTo>
                    <a:cubicBezTo>
                      <a:pt x="120" y="395"/>
                      <a:pt x="120" y="395"/>
                      <a:pt x="120" y="395"/>
                    </a:cubicBezTo>
                    <a:cubicBezTo>
                      <a:pt x="120" y="395"/>
                      <a:pt x="120" y="395"/>
                      <a:pt x="120" y="395"/>
                    </a:cubicBezTo>
                    <a:cubicBezTo>
                      <a:pt x="118" y="397"/>
                      <a:pt x="118" y="397"/>
                      <a:pt x="118" y="397"/>
                    </a:cubicBezTo>
                    <a:cubicBezTo>
                      <a:pt x="117" y="398"/>
                      <a:pt x="117" y="398"/>
                      <a:pt x="117" y="398"/>
                    </a:cubicBezTo>
                    <a:cubicBezTo>
                      <a:pt x="117" y="399"/>
                      <a:pt x="117" y="399"/>
                      <a:pt x="117" y="399"/>
                    </a:cubicBezTo>
                    <a:cubicBezTo>
                      <a:pt x="114" y="399"/>
                      <a:pt x="114" y="399"/>
                      <a:pt x="114" y="399"/>
                    </a:cubicBezTo>
                    <a:cubicBezTo>
                      <a:pt x="114" y="398"/>
                      <a:pt x="114" y="398"/>
                      <a:pt x="114" y="398"/>
                    </a:cubicBezTo>
                    <a:cubicBezTo>
                      <a:pt x="111" y="396"/>
                      <a:pt x="111" y="396"/>
                      <a:pt x="111" y="396"/>
                    </a:cubicBezTo>
                    <a:cubicBezTo>
                      <a:pt x="110" y="396"/>
                      <a:pt x="110" y="396"/>
                      <a:pt x="110" y="396"/>
                    </a:cubicBezTo>
                    <a:cubicBezTo>
                      <a:pt x="109" y="397"/>
                      <a:pt x="109" y="397"/>
                      <a:pt x="109" y="397"/>
                    </a:cubicBezTo>
                    <a:cubicBezTo>
                      <a:pt x="111" y="398"/>
                      <a:pt x="111" y="398"/>
                      <a:pt x="111" y="398"/>
                    </a:cubicBezTo>
                    <a:cubicBezTo>
                      <a:pt x="111" y="399"/>
                      <a:pt x="111" y="399"/>
                      <a:pt x="111" y="399"/>
                    </a:cubicBezTo>
                    <a:cubicBezTo>
                      <a:pt x="111" y="401"/>
                      <a:pt x="111" y="401"/>
                      <a:pt x="111" y="401"/>
                    </a:cubicBezTo>
                    <a:cubicBezTo>
                      <a:pt x="109" y="400"/>
                      <a:pt x="109" y="400"/>
                      <a:pt x="109" y="400"/>
                    </a:cubicBezTo>
                    <a:cubicBezTo>
                      <a:pt x="107" y="400"/>
                      <a:pt x="107" y="400"/>
                      <a:pt x="107" y="400"/>
                    </a:cubicBezTo>
                    <a:cubicBezTo>
                      <a:pt x="104" y="398"/>
                      <a:pt x="104" y="398"/>
                      <a:pt x="104" y="398"/>
                    </a:cubicBezTo>
                    <a:cubicBezTo>
                      <a:pt x="103" y="399"/>
                      <a:pt x="103" y="399"/>
                      <a:pt x="103" y="399"/>
                    </a:cubicBezTo>
                    <a:cubicBezTo>
                      <a:pt x="103" y="400"/>
                      <a:pt x="103" y="400"/>
                      <a:pt x="103" y="400"/>
                    </a:cubicBezTo>
                    <a:cubicBezTo>
                      <a:pt x="103" y="401"/>
                      <a:pt x="103" y="401"/>
                      <a:pt x="103" y="401"/>
                    </a:cubicBezTo>
                    <a:cubicBezTo>
                      <a:pt x="102" y="400"/>
                      <a:pt x="102" y="400"/>
                      <a:pt x="102" y="400"/>
                    </a:cubicBezTo>
                    <a:cubicBezTo>
                      <a:pt x="99" y="400"/>
                      <a:pt x="99" y="400"/>
                      <a:pt x="99" y="400"/>
                    </a:cubicBezTo>
                    <a:cubicBezTo>
                      <a:pt x="99" y="400"/>
                      <a:pt x="99" y="400"/>
                      <a:pt x="99" y="400"/>
                    </a:cubicBezTo>
                    <a:cubicBezTo>
                      <a:pt x="96" y="400"/>
                      <a:pt x="96" y="400"/>
                      <a:pt x="96" y="400"/>
                    </a:cubicBezTo>
                    <a:cubicBezTo>
                      <a:pt x="95" y="401"/>
                      <a:pt x="95" y="401"/>
                      <a:pt x="95" y="401"/>
                    </a:cubicBezTo>
                    <a:cubicBezTo>
                      <a:pt x="95" y="401"/>
                      <a:pt x="95" y="401"/>
                      <a:pt x="95" y="401"/>
                    </a:cubicBezTo>
                    <a:cubicBezTo>
                      <a:pt x="94" y="400"/>
                      <a:pt x="94" y="400"/>
                      <a:pt x="94" y="400"/>
                    </a:cubicBezTo>
                    <a:cubicBezTo>
                      <a:pt x="92" y="399"/>
                      <a:pt x="92" y="399"/>
                      <a:pt x="92" y="399"/>
                    </a:cubicBezTo>
                    <a:cubicBezTo>
                      <a:pt x="91" y="398"/>
                      <a:pt x="91" y="398"/>
                      <a:pt x="91" y="398"/>
                    </a:cubicBezTo>
                    <a:cubicBezTo>
                      <a:pt x="90" y="399"/>
                      <a:pt x="90" y="399"/>
                      <a:pt x="90" y="399"/>
                    </a:cubicBezTo>
                    <a:cubicBezTo>
                      <a:pt x="90" y="399"/>
                      <a:pt x="90" y="399"/>
                      <a:pt x="90" y="399"/>
                    </a:cubicBezTo>
                    <a:cubicBezTo>
                      <a:pt x="88" y="399"/>
                      <a:pt x="88" y="399"/>
                      <a:pt x="88" y="399"/>
                    </a:cubicBezTo>
                    <a:cubicBezTo>
                      <a:pt x="88" y="399"/>
                      <a:pt x="88" y="399"/>
                      <a:pt x="88" y="399"/>
                    </a:cubicBezTo>
                    <a:cubicBezTo>
                      <a:pt x="87" y="399"/>
                      <a:pt x="87" y="399"/>
                      <a:pt x="87" y="399"/>
                    </a:cubicBezTo>
                    <a:cubicBezTo>
                      <a:pt x="87" y="398"/>
                      <a:pt x="87" y="398"/>
                      <a:pt x="87" y="398"/>
                    </a:cubicBezTo>
                    <a:cubicBezTo>
                      <a:pt x="86" y="398"/>
                      <a:pt x="86" y="398"/>
                      <a:pt x="86" y="398"/>
                    </a:cubicBezTo>
                    <a:cubicBezTo>
                      <a:pt x="86" y="398"/>
                      <a:pt x="86" y="398"/>
                      <a:pt x="86" y="398"/>
                    </a:cubicBezTo>
                    <a:cubicBezTo>
                      <a:pt x="87" y="398"/>
                      <a:pt x="87" y="398"/>
                      <a:pt x="87" y="398"/>
                    </a:cubicBezTo>
                    <a:cubicBezTo>
                      <a:pt x="86" y="397"/>
                      <a:pt x="86" y="397"/>
                      <a:pt x="86" y="397"/>
                    </a:cubicBezTo>
                    <a:cubicBezTo>
                      <a:pt x="87" y="396"/>
                      <a:pt x="87" y="396"/>
                      <a:pt x="87" y="396"/>
                    </a:cubicBezTo>
                    <a:cubicBezTo>
                      <a:pt x="86" y="395"/>
                      <a:pt x="86" y="395"/>
                      <a:pt x="86" y="395"/>
                    </a:cubicBezTo>
                    <a:cubicBezTo>
                      <a:pt x="86" y="393"/>
                      <a:pt x="86" y="393"/>
                      <a:pt x="86" y="393"/>
                    </a:cubicBezTo>
                    <a:cubicBezTo>
                      <a:pt x="85" y="392"/>
                      <a:pt x="85" y="392"/>
                      <a:pt x="85" y="392"/>
                    </a:cubicBezTo>
                    <a:cubicBezTo>
                      <a:pt x="84" y="390"/>
                      <a:pt x="84" y="390"/>
                      <a:pt x="84" y="390"/>
                    </a:cubicBezTo>
                    <a:cubicBezTo>
                      <a:pt x="83" y="390"/>
                      <a:pt x="83" y="390"/>
                      <a:pt x="83" y="390"/>
                    </a:cubicBezTo>
                    <a:cubicBezTo>
                      <a:pt x="83" y="389"/>
                      <a:pt x="83" y="389"/>
                      <a:pt x="83" y="389"/>
                    </a:cubicBezTo>
                    <a:cubicBezTo>
                      <a:pt x="81" y="388"/>
                      <a:pt x="81" y="388"/>
                      <a:pt x="81" y="388"/>
                    </a:cubicBezTo>
                    <a:cubicBezTo>
                      <a:pt x="81" y="389"/>
                      <a:pt x="81" y="389"/>
                      <a:pt x="81" y="389"/>
                    </a:cubicBezTo>
                    <a:cubicBezTo>
                      <a:pt x="80" y="388"/>
                      <a:pt x="80" y="388"/>
                      <a:pt x="80" y="388"/>
                    </a:cubicBezTo>
                    <a:cubicBezTo>
                      <a:pt x="79" y="388"/>
                      <a:pt x="79" y="388"/>
                      <a:pt x="79" y="388"/>
                    </a:cubicBezTo>
                    <a:cubicBezTo>
                      <a:pt x="78" y="387"/>
                      <a:pt x="78" y="387"/>
                      <a:pt x="78" y="387"/>
                    </a:cubicBezTo>
                    <a:cubicBezTo>
                      <a:pt x="78" y="387"/>
                      <a:pt x="78" y="387"/>
                      <a:pt x="78" y="387"/>
                    </a:cubicBezTo>
                    <a:cubicBezTo>
                      <a:pt x="77" y="387"/>
                      <a:pt x="77" y="387"/>
                      <a:pt x="77" y="387"/>
                    </a:cubicBezTo>
                    <a:cubicBezTo>
                      <a:pt x="77" y="386"/>
                      <a:pt x="77" y="386"/>
                      <a:pt x="77" y="386"/>
                    </a:cubicBezTo>
                    <a:cubicBezTo>
                      <a:pt x="76" y="386"/>
                      <a:pt x="76" y="386"/>
                      <a:pt x="76" y="386"/>
                    </a:cubicBezTo>
                    <a:cubicBezTo>
                      <a:pt x="75" y="385"/>
                      <a:pt x="75" y="385"/>
                      <a:pt x="75" y="385"/>
                    </a:cubicBezTo>
                    <a:cubicBezTo>
                      <a:pt x="75" y="385"/>
                      <a:pt x="75" y="385"/>
                      <a:pt x="75" y="385"/>
                    </a:cubicBezTo>
                    <a:cubicBezTo>
                      <a:pt x="74" y="384"/>
                      <a:pt x="74" y="384"/>
                      <a:pt x="74" y="384"/>
                    </a:cubicBezTo>
                    <a:cubicBezTo>
                      <a:pt x="73" y="383"/>
                      <a:pt x="73" y="383"/>
                      <a:pt x="73" y="383"/>
                    </a:cubicBezTo>
                    <a:cubicBezTo>
                      <a:pt x="70" y="381"/>
                      <a:pt x="70" y="381"/>
                      <a:pt x="70" y="381"/>
                    </a:cubicBezTo>
                    <a:cubicBezTo>
                      <a:pt x="69" y="380"/>
                      <a:pt x="69" y="380"/>
                      <a:pt x="69" y="380"/>
                    </a:cubicBezTo>
                    <a:cubicBezTo>
                      <a:pt x="67" y="379"/>
                      <a:pt x="67" y="379"/>
                      <a:pt x="67" y="379"/>
                    </a:cubicBezTo>
                    <a:cubicBezTo>
                      <a:pt x="65" y="379"/>
                      <a:pt x="65" y="379"/>
                      <a:pt x="65" y="379"/>
                    </a:cubicBezTo>
                    <a:cubicBezTo>
                      <a:pt x="64" y="378"/>
                      <a:pt x="64" y="378"/>
                      <a:pt x="64" y="378"/>
                    </a:cubicBezTo>
                    <a:cubicBezTo>
                      <a:pt x="64" y="377"/>
                      <a:pt x="64" y="377"/>
                      <a:pt x="64" y="377"/>
                    </a:cubicBezTo>
                    <a:cubicBezTo>
                      <a:pt x="62" y="376"/>
                      <a:pt x="62" y="376"/>
                      <a:pt x="62" y="376"/>
                    </a:cubicBezTo>
                    <a:cubicBezTo>
                      <a:pt x="62" y="376"/>
                      <a:pt x="62" y="376"/>
                      <a:pt x="62" y="376"/>
                    </a:cubicBezTo>
                    <a:cubicBezTo>
                      <a:pt x="60" y="376"/>
                      <a:pt x="60" y="376"/>
                      <a:pt x="60" y="376"/>
                    </a:cubicBezTo>
                    <a:cubicBezTo>
                      <a:pt x="61" y="376"/>
                      <a:pt x="61" y="376"/>
                      <a:pt x="61" y="376"/>
                    </a:cubicBezTo>
                    <a:cubicBezTo>
                      <a:pt x="62" y="375"/>
                      <a:pt x="62" y="375"/>
                      <a:pt x="62" y="375"/>
                    </a:cubicBezTo>
                    <a:cubicBezTo>
                      <a:pt x="61" y="375"/>
                      <a:pt x="61" y="375"/>
                      <a:pt x="61" y="375"/>
                    </a:cubicBezTo>
                    <a:cubicBezTo>
                      <a:pt x="62" y="374"/>
                      <a:pt x="62" y="374"/>
                      <a:pt x="62" y="374"/>
                    </a:cubicBezTo>
                    <a:cubicBezTo>
                      <a:pt x="63" y="374"/>
                      <a:pt x="63" y="374"/>
                      <a:pt x="63" y="374"/>
                    </a:cubicBezTo>
                    <a:cubicBezTo>
                      <a:pt x="63" y="375"/>
                      <a:pt x="63" y="375"/>
                      <a:pt x="63" y="375"/>
                    </a:cubicBezTo>
                    <a:cubicBezTo>
                      <a:pt x="64" y="375"/>
                      <a:pt x="64" y="375"/>
                      <a:pt x="64" y="375"/>
                    </a:cubicBezTo>
                    <a:cubicBezTo>
                      <a:pt x="65" y="375"/>
                      <a:pt x="65" y="375"/>
                      <a:pt x="65" y="375"/>
                    </a:cubicBezTo>
                    <a:cubicBezTo>
                      <a:pt x="65" y="374"/>
                      <a:pt x="65" y="374"/>
                      <a:pt x="65" y="374"/>
                    </a:cubicBezTo>
                    <a:cubicBezTo>
                      <a:pt x="64" y="373"/>
                      <a:pt x="64" y="373"/>
                      <a:pt x="64" y="373"/>
                    </a:cubicBezTo>
                    <a:cubicBezTo>
                      <a:pt x="64" y="372"/>
                      <a:pt x="64" y="372"/>
                      <a:pt x="64" y="372"/>
                    </a:cubicBezTo>
                    <a:cubicBezTo>
                      <a:pt x="65" y="371"/>
                      <a:pt x="65" y="371"/>
                      <a:pt x="65" y="371"/>
                    </a:cubicBezTo>
                    <a:cubicBezTo>
                      <a:pt x="65" y="371"/>
                      <a:pt x="65" y="371"/>
                      <a:pt x="65" y="371"/>
                    </a:cubicBezTo>
                    <a:cubicBezTo>
                      <a:pt x="66" y="370"/>
                      <a:pt x="66" y="370"/>
                      <a:pt x="66" y="370"/>
                    </a:cubicBezTo>
                    <a:cubicBezTo>
                      <a:pt x="67" y="370"/>
                      <a:pt x="67" y="370"/>
                      <a:pt x="67" y="370"/>
                    </a:cubicBezTo>
                    <a:cubicBezTo>
                      <a:pt x="67" y="370"/>
                      <a:pt x="67" y="370"/>
                      <a:pt x="67" y="370"/>
                    </a:cubicBezTo>
                    <a:cubicBezTo>
                      <a:pt x="68" y="370"/>
                      <a:pt x="68" y="370"/>
                      <a:pt x="68" y="370"/>
                    </a:cubicBezTo>
                    <a:cubicBezTo>
                      <a:pt x="68" y="369"/>
                      <a:pt x="68" y="369"/>
                      <a:pt x="68" y="369"/>
                    </a:cubicBezTo>
                    <a:cubicBezTo>
                      <a:pt x="67" y="369"/>
                      <a:pt x="67" y="369"/>
                      <a:pt x="67" y="369"/>
                    </a:cubicBezTo>
                    <a:cubicBezTo>
                      <a:pt x="66" y="368"/>
                      <a:pt x="66" y="368"/>
                      <a:pt x="66" y="368"/>
                    </a:cubicBezTo>
                    <a:cubicBezTo>
                      <a:pt x="66" y="369"/>
                      <a:pt x="66" y="369"/>
                      <a:pt x="66" y="369"/>
                    </a:cubicBezTo>
                    <a:cubicBezTo>
                      <a:pt x="65" y="368"/>
                      <a:pt x="65" y="368"/>
                      <a:pt x="65" y="368"/>
                    </a:cubicBezTo>
                    <a:cubicBezTo>
                      <a:pt x="64" y="367"/>
                      <a:pt x="64" y="367"/>
                      <a:pt x="64" y="367"/>
                    </a:cubicBezTo>
                    <a:cubicBezTo>
                      <a:pt x="66" y="366"/>
                      <a:pt x="66" y="366"/>
                      <a:pt x="66" y="366"/>
                    </a:cubicBezTo>
                    <a:cubicBezTo>
                      <a:pt x="67" y="367"/>
                      <a:pt x="67" y="367"/>
                      <a:pt x="67" y="367"/>
                    </a:cubicBezTo>
                    <a:cubicBezTo>
                      <a:pt x="68" y="366"/>
                      <a:pt x="68" y="366"/>
                      <a:pt x="68" y="366"/>
                    </a:cubicBezTo>
                    <a:cubicBezTo>
                      <a:pt x="67" y="366"/>
                      <a:pt x="67" y="366"/>
                      <a:pt x="67" y="366"/>
                    </a:cubicBezTo>
                    <a:cubicBezTo>
                      <a:pt x="67" y="365"/>
                      <a:pt x="67" y="365"/>
                      <a:pt x="67" y="365"/>
                    </a:cubicBezTo>
                    <a:cubicBezTo>
                      <a:pt x="68" y="365"/>
                      <a:pt x="68" y="365"/>
                      <a:pt x="68" y="365"/>
                    </a:cubicBezTo>
                    <a:cubicBezTo>
                      <a:pt x="71" y="363"/>
                      <a:pt x="71" y="363"/>
                      <a:pt x="71" y="363"/>
                    </a:cubicBezTo>
                    <a:cubicBezTo>
                      <a:pt x="71" y="363"/>
                      <a:pt x="71" y="363"/>
                      <a:pt x="71" y="363"/>
                    </a:cubicBezTo>
                    <a:cubicBezTo>
                      <a:pt x="71" y="362"/>
                      <a:pt x="71" y="362"/>
                      <a:pt x="71" y="362"/>
                    </a:cubicBezTo>
                    <a:cubicBezTo>
                      <a:pt x="69" y="362"/>
                      <a:pt x="69" y="362"/>
                      <a:pt x="69" y="362"/>
                    </a:cubicBezTo>
                    <a:cubicBezTo>
                      <a:pt x="68" y="363"/>
                      <a:pt x="68" y="363"/>
                      <a:pt x="68" y="363"/>
                    </a:cubicBezTo>
                    <a:cubicBezTo>
                      <a:pt x="67" y="363"/>
                      <a:pt x="67" y="363"/>
                      <a:pt x="67" y="363"/>
                    </a:cubicBezTo>
                    <a:cubicBezTo>
                      <a:pt x="67" y="363"/>
                      <a:pt x="67" y="363"/>
                      <a:pt x="67" y="363"/>
                    </a:cubicBezTo>
                    <a:cubicBezTo>
                      <a:pt x="67" y="363"/>
                      <a:pt x="67" y="363"/>
                      <a:pt x="67" y="363"/>
                    </a:cubicBezTo>
                    <a:cubicBezTo>
                      <a:pt x="67" y="361"/>
                      <a:pt x="67" y="361"/>
                      <a:pt x="67" y="361"/>
                    </a:cubicBezTo>
                    <a:cubicBezTo>
                      <a:pt x="68" y="360"/>
                      <a:pt x="68" y="360"/>
                      <a:pt x="68" y="360"/>
                    </a:cubicBezTo>
                    <a:cubicBezTo>
                      <a:pt x="69" y="358"/>
                      <a:pt x="69" y="358"/>
                      <a:pt x="69" y="358"/>
                    </a:cubicBezTo>
                    <a:cubicBezTo>
                      <a:pt x="71" y="358"/>
                      <a:pt x="71" y="358"/>
                      <a:pt x="71" y="358"/>
                    </a:cubicBezTo>
                    <a:cubicBezTo>
                      <a:pt x="72" y="358"/>
                      <a:pt x="72" y="358"/>
                      <a:pt x="72" y="358"/>
                    </a:cubicBezTo>
                    <a:cubicBezTo>
                      <a:pt x="72" y="356"/>
                      <a:pt x="72" y="356"/>
                      <a:pt x="72" y="356"/>
                    </a:cubicBezTo>
                    <a:cubicBezTo>
                      <a:pt x="73" y="354"/>
                      <a:pt x="73" y="354"/>
                      <a:pt x="73" y="354"/>
                    </a:cubicBezTo>
                    <a:cubicBezTo>
                      <a:pt x="72" y="353"/>
                      <a:pt x="72" y="353"/>
                      <a:pt x="72" y="353"/>
                    </a:cubicBezTo>
                    <a:cubicBezTo>
                      <a:pt x="71" y="352"/>
                      <a:pt x="71" y="352"/>
                      <a:pt x="71" y="352"/>
                    </a:cubicBezTo>
                    <a:cubicBezTo>
                      <a:pt x="71" y="350"/>
                      <a:pt x="71" y="350"/>
                      <a:pt x="71" y="350"/>
                    </a:cubicBezTo>
                    <a:cubicBezTo>
                      <a:pt x="72" y="350"/>
                      <a:pt x="72" y="350"/>
                      <a:pt x="72" y="350"/>
                    </a:cubicBezTo>
                    <a:cubicBezTo>
                      <a:pt x="73" y="348"/>
                      <a:pt x="73" y="348"/>
                      <a:pt x="73" y="348"/>
                    </a:cubicBezTo>
                    <a:cubicBezTo>
                      <a:pt x="73" y="347"/>
                      <a:pt x="73" y="347"/>
                      <a:pt x="73" y="347"/>
                    </a:cubicBezTo>
                    <a:cubicBezTo>
                      <a:pt x="72" y="347"/>
                      <a:pt x="72" y="347"/>
                      <a:pt x="72" y="347"/>
                    </a:cubicBezTo>
                    <a:cubicBezTo>
                      <a:pt x="72" y="346"/>
                      <a:pt x="72" y="346"/>
                      <a:pt x="72" y="346"/>
                    </a:cubicBezTo>
                    <a:cubicBezTo>
                      <a:pt x="71" y="346"/>
                      <a:pt x="71" y="346"/>
                      <a:pt x="71" y="346"/>
                    </a:cubicBezTo>
                    <a:cubicBezTo>
                      <a:pt x="70" y="346"/>
                      <a:pt x="70" y="346"/>
                      <a:pt x="70" y="346"/>
                    </a:cubicBezTo>
                    <a:cubicBezTo>
                      <a:pt x="68" y="345"/>
                      <a:pt x="68" y="345"/>
                      <a:pt x="68" y="345"/>
                    </a:cubicBezTo>
                    <a:cubicBezTo>
                      <a:pt x="67" y="345"/>
                      <a:pt x="67" y="345"/>
                      <a:pt x="67" y="345"/>
                    </a:cubicBezTo>
                    <a:cubicBezTo>
                      <a:pt x="66" y="345"/>
                      <a:pt x="66" y="345"/>
                      <a:pt x="66" y="345"/>
                    </a:cubicBezTo>
                    <a:cubicBezTo>
                      <a:pt x="65" y="345"/>
                      <a:pt x="65" y="345"/>
                      <a:pt x="65" y="345"/>
                    </a:cubicBezTo>
                    <a:cubicBezTo>
                      <a:pt x="63" y="344"/>
                      <a:pt x="63" y="344"/>
                      <a:pt x="63" y="344"/>
                    </a:cubicBezTo>
                    <a:cubicBezTo>
                      <a:pt x="63" y="345"/>
                      <a:pt x="63" y="345"/>
                      <a:pt x="63" y="345"/>
                    </a:cubicBezTo>
                    <a:cubicBezTo>
                      <a:pt x="62" y="344"/>
                      <a:pt x="62" y="344"/>
                      <a:pt x="62" y="344"/>
                    </a:cubicBezTo>
                    <a:cubicBezTo>
                      <a:pt x="61" y="343"/>
                      <a:pt x="61" y="343"/>
                      <a:pt x="61" y="343"/>
                    </a:cubicBezTo>
                    <a:cubicBezTo>
                      <a:pt x="59" y="341"/>
                      <a:pt x="59" y="341"/>
                      <a:pt x="59" y="341"/>
                    </a:cubicBezTo>
                    <a:cubicBezTo>
                      <a:pt x="59" y="341"/>
                      <a:pt x="59" y="341"/>
                      <a:pt x="59" y="341"/>
                    </a:cubicBezTo>
                    <a:cubicBezTo>
                      <a:pt x="57" y="342"/>
                      <a:pt x="57" y="342"/>
                      <a:pt x="57" y="342"/>
                    </a:cubicBezTo>
                    <a:cubicBezTo>
                      <a:pt x="56" y="342"/>
                      <a:pt x="56" y="342"/>
                      <a:pt x="56" y="342"/>
                    </a:cubicBezTo>
                    <a:cubicBezTo>
                      <a:pt x="55" y="342"/>
                      <a:pt x="55" y="342"/>
                      <a:pt x="55" y="342"/>
                    </a:cubicBezTo>
                    <a:cubicBezTo>
                      <a:pt x="53" y="341"/>
                      <a:pt x="53" y="341"/>
                      <a:pt x="53" y="341"/>
                    </a:cubicBezTo>
                    <a:cubicBezTo>
                      <a:pt x="52" y="342"/>
                      <a:pt x="52" y="342"/>
                      <a:pt x="52" y="342"/>
                    </a:cubicBezTo>
                    <a:cubicBezTo>
                      <a:pt x="50" y="340"/>
                      <a:pt x="50" y="340"/>
                      <a:pt x="50" y="340"/>
                    </a:cubicBezTo>
                    <a:cubicBezTo>
                      <a:pt x="49" y="339"/>
                      <a:pt x="49" y="339"/>
                      <a:pt x="49" y="339"/>
                    </a:cubicBezTo>
                    <a:cubicBezTo>
                      <a:pt x="49" y="337"/>
                      <a:pt x="49" y="337"/>
                      <a:pt x="49" y="337"/>
                    </a:cubicBezTo>
                    <a:cubicBezTo>
                      <a:pt x="49" y="337"/>
                      <a:pt x="49" y="337"/>
                      <a:pt x="49" y="337"/>
                    </a:cubicBezTo>
                    <a:cubicBezTo>
                      <a:pt x="48" y="336"/>
                      <a:pt x="48" y="336"/>
                      <a:pt x="48" y="336"/>
                    </a:cubicBezTo>
                    <a:cubicBezTo>
                      <a:pt x="47" y="335"/>
                      <a:pt x="47" y="335"/>
                      <a:pt x="47" y="335"/>
                    </a:cubicBezTo>
                    <a:cubicBezTo>
                      <a:pt x="45" y="336"/>
                      <a:pt x="45" y="336"/>
                      <a:pt x="45" y="336"/>
                    </a:cubicBezTo>
                    <a:cubicBezTo>
                      <a:pt x="43" y="334"/>
                      <a:pt x="43" y="334"/>
                      <a:pt x="43" y="334"/>
                    </a:cubicBezTo>
                    <a:cubicBezTo>
                      <a:pt x="44" y="333"/>
                      <a:pt x="44" y="333"/>
                      <a:pt x="44" y="333"/>
                    </a:cubicBezTo>
                    <a:cubicBezTo>
                      <a:pt x="43" y="332"/>
                      <a:pt x="43" y="332"/>
                      <a:pt x="43" y="332"/>
                    </a:cubicBezTo>
                    <a:cubicBezTo>
                      <a:pt x="42" y="329"/>
                      <a:pt x="42" y="329"/>
                      <a:pt x="42" y="329"/>
                    </a:cubicBezTo>
                    <a:cubicBezTo>
                      <a:pt x="41" y="329"/>
                      <a:pt x="41" y="329"/>
                      <a:pt x="41" y="329"/>
                    </a:cubicBezTo>
                    <a:cubicBezTo>
                      <a:pt x="39" y="330"/>
                      <a:pt x="39" y="330"/>
                      <a:pt x="39" y="330"/>
                    </a:cubicBezTo>
                    <a:cubicBezTo>
                      <a:pt x="37" y="330"/>
                      <a:pt x="37" y="330"/>
                      <a:pt x="37" y="330"/>
                    </a:cubicBezTo>
                    <a:cubicBezTo>
                      <a:pt x="34" y="329"/>
                      <a:pt x="34" y="329"/>
                      <a:pt x="34" y="329"/>
                    </a:cubicBezTo>
                    <a:cubicBezTo>
                      <a:pt x="34" y="330"/>
                      <a:pt x="34" y="330"/>
                      <a:pt x="34" y="330"/>
                    </a:cubicBezTo>
                    <a:cubicBezTo>
                      <a:pt x="34" y="331"/>
                      <a:pt x="34" y="331"/>
                      <a:pt x="34" y="331"/>
                    </a:cubicBezTo>
                    <a:cubicBezTo>
                      <a:pt x="33" y="331"/>
                      <a:pt x="33" y="331"/>
                      <a:pt x="33" y="331"/>
                    </a:cubicBezTo>
                    <a:cubicBezTo>
                      <a:pt x="32" y="331"/>
                      <a:pt x="32" y="331"/>
                      <a:pt x="32" y="331"/>
                    </a:cubicBezTo>
                    <a:cubicBezTo>
                      <a:pt x="32" y="330"/>
                      <a:pt x="32" y="330"/>
                      <a:pt x="32" y="330"/>
                    </a:cubicBezTo>
                    <a:cubicBezTo>
                      <a:pt x="31" y="328"/>
                      <a:pt x="31" y="328"/>
                      <a:pt x="31" y="328"/>
                    </a:cubicBezTo>
                    <a:cubicBezTo>
                      <a:pt x="31" y="327"/>
                      <a:pt x="31" y="327"/>
                      <a:pt x="31" y="327"/>
                    </a:cubicBezTo>
                    <a:cubicBezTo>
                      <a:pt x="30" y="325"/>
                      <a:pt x="30" y="325"/>
                      <a:pt x="30" y="325"/>
                    </a:cubicBezTo>
                    <a:cubicBezTo>
                      <a:pt x="30" y="324"/>
                      <a:pt x="30" y="324"/>
                      <a:pt x="30" y="324"/>
                    </a:cubicBezTo>
                    <a:cubicBezTo>
                      <a:pt x="30" y="323"/>
                      <a:pt x="30" y="323"/>
                      <a:pt x="30" y="323"/>
                    </a:cubicBezTo>
                    <a:cubicBezTo>
                      <a:pt x="31" y="324"/>
                      <a:pt x="31" y="324"/>
                      <a:pt x="31" y="324"/>
                    </a:cubicBezTo>
                    <a:cubicBezTo>
                      <a:pt x="34" y="324"/>
                      <a:pt x="34" y="324"/>
                      <a:pt x="34" y="324"/>
                    </a:cubicBezTo>
                    <a:cubicBezTo>
                      <a:pt x="35" y="322"/>
                      <a:pt x="35" y="322"/>
                      <a:pt x="35" y="322"/>
                    </a:cubicBezTo>
                    <a:cubicBezTo>
                      <a:pt x="35" y="322"/>
                      <a:pt x="35" y="322"/>
                      <a:pt x="35" y="322"/>
                    </a:cubicBezTo>
                    <a:cubicBezTo>
                      <a:pt x="34" y="321"/>
                      <a:pt x="34" y="321"/>
                      <a:pt x="34" y="321"/>
                    </a:cubicBezTo>
                    <a:cubicBezTo>
                      <a:pt x="34" y="320"/>
                      <a:pt x="34" y="320"/>
                      <a:pt x="34" y="320"/>
                    </a:cubicBezTo>
                    <a:cubicBezTo>
                      <a:pt x="32" y="318"/>
                      <a:pt x="32" y="318"/>
                      <a:pt x="32" y="318"/>
                    </a:cubicBezTo>
                    <a:cubicBezTo>
                      <a:pt x="30" y="318"/>
                      <a:pt x="30" y="318"/>
                      <a:pt x="30" y="318"/>
                    </a:cubicBezTo>
                    <a:cubicBezTo>
                      <a:pt x="30" y="316"/>
                      <a:pt x="30" y="316"/>
                      <a:pt x="30" y="316"/>
                    </a:cubicBezTo>
                    <a:cubicBezTo>
                      <a:pt x="29" y="316"/>
                      <a:pt x="29" y="316"/>
                      <a:pt x="29" y="316"/>
                    </a:cubicBezTo>
                    <a:cubicBezTo>
                      <a:pt x="28" y="314"/>
                      <a:pt x="28" y="314"/>
                      <a:pt x="28" y="314"/>
                    </a:cubicBezTo>
                    <a:cubicBezTo>
                      <a:pt x="27" y="312"/>
                      <a:pt x="27" y="312"/>
                      <a:pt x="27" y="312"/>
                    </a:cubicBezTo>
                    <a:cubicBezTo>
                      <a:pt x="26" y="311"/>
                      <a:pt x="26" y="311"/>
                      <a:pt x="26" y="311"/>
                    </a:cubicBezTo>
                    <a:cubicBezTo>
                      <a:pt x="26" y="310"/>
                      <a:pt x="26" y="310"/>
                      <a:pt x="26" y="310"/>
                    </a:cubicBezTo>
                    <a:cubicBezTo>
                      <a:pt x="25" y="309"/>
                      <a:pt x="25" y="309"/>
                      <a:pt x="25" y="309"/>
                    </a:cubicBezTo>
                    <a:cubicBezTo>
                      <a:pt x="25" y="307"/>
                      <a:pt x="25" y="307"/>
                      <a:pt x="25" y="307"/>
                    </a:cubicBezTo>
                    <a:cubicBezTo>
                      <a:pt x="25" y="306"/>
                      <a:pt x="25" y="306"/>
                      <a:pt x="25" y="306"/>
                    </a:cubicBezTo>
                    <a:cubicBezTo>
                      <a:pt x="23" y="305"/>
                      <a:pt x="23" y="305"/>
                      <a:pt x="23" y="305"/>
                    </a:cubicBezTo>
                    <a:cubicBezTo>
                      <a:pt x="22" y="305"/>
                      <a:pt x="22" y="305"/>
                      <a:pt x="22" y="305"/>
                    </a:cubicBezTo>
                    <a:cubicBezTo>
                      <a:pt x="22" y="305"/>
                      <a:pt x="22" y="305"/>
                      <a:pt x="22" y="305"/>
                    </a:cubicBezTo>
                    <a:cubicBezTo>
                      <a:pt x="20" y="305"/>
                      <a:pt x="20" y="305"/>
                      <a:pt x="20" y="305"/>
                    </a:cubicBezTo>
                    <a:cubicBezTo>
                      <a:pt x="19" y="306"/>
                      <a:pt x="19" y="306"/>
                      <a:pt x="19" y="306"/>
                    </a:cubicBezTo>
                    <a:cubicBezTo>
                      <a:pt x="18" y="304"/>
                      <a:pt x="18" y="304"/>
                      <a:pt x="18" y="304"/>
                    </a:cubicBezTo>
                    <a:cubicBezTo>
                      <a:pt x="17" y="304"/>
                      <a:pt x="17" y="304"/>
                      <a:pt x="17" y="304"/>
                    </a:cubicBezTo>
                    <a:cubicBezTo>
                      <a:pt x="16" y="305"/>
                      <a:pt x="16" y="305"/>
                      <a:pt x="16" y="305"/>
                    </a:cubicBezTo>
                    <a:cubicBezTo>
                      <a:pt x="14" y="303"/>
                      <a:pt x="14" y="303"/>
                      <a:pt x="14" y="303"/>
                    </a:cubicBezTo>
                    <a:cubicBezTo>
                      <a:pt x="13" y="304"/>
                      <a:pt x="13" y="304"/>
                      <a:pt x="13" y="304"/>
                    </a:cubicBezTo>
                    <a:cubicBezTo>
                      <a:pt x="13" y="303"/>
                      <a:pt x="13" y="303"/>
                      <a:pt x="13" y="303"/>
                    </a:cubicBezTo>
                    <a:cubicBezTo>
                      <a:pt x="12" y="303"/>
                      <a:pt x="12" y="303"/>
                      <a:pt x="12" y="303"/>
                    </a:cubicBezTo>
                    <a:cubicBezTo>
                      <a:pt x="12" y="302"/>
                      <a:pt x="12" y="302"/>
                      <a:pt x="12" y="302"/>
                    </a:cubicBezTo>
                    <a:cubicBezTo>
                      <a:pt x="11" y="301"/>
                      <a:pt x="11" y="301"/>
                      <a:pt x="11" y="301"/>
                    </a:cubicBezTo>
                    <a:cubicBezTo>
                      <a:pt x="11" y="299"/>
                      <a:pt x="11" y="299"/>
                      <a:pt x="11" y="299"/>
                    </a:cubicBezTo>
                    <a:cubicBezTo>
                      <a:pt x="10" y="299"/>
                      <a:pt x="10" y="299"/>
                      <a:pt x="10" y="299"/>
                    </a:cubicBezTo>
                    <a:cubicBezTo>
                      <a:pt x="10" y="298"/>
                      <a:pt x="10" y="298"/>
                      <a:pt x="10" y="298"/>
                    </a:cubicBezTo>
                    <a:cubicBezTo>
                      <a:pt x="10" y="297"/>
                      <a:pt x="10" y="297"/>
                      <a:pt x="10" y="297"/>
                    </a:cubicBezTo>
                    <a:cubicBezTo>
                      <a:pt x="10" y="296"/>
                      <a:pt x="10" y="296"/>
                      <a:pt x="10" y="296"/>
                    </a:cubicBezTo>
                    <a:cubicBezTo>
                      <a:pt x="9" y="296"/>
                      <a:pt x="9" y="296"/>
                      <a:pt x="9" y="296"/>
                    </a:cubicBezTo>
                    <a:cubicBezTo>
                      <a:pt x="9" y="295"/>
                      <a:pt x="9" y="295"/>
                      <a:pt x="9" y="295"/>
                    </a:cubicBezTo>
                    <a:cubicBezTo>
                      <a:pt x="9" y="295"/>
                      <a:pt x="9" y="295"/>
                      <a:pt x="9" y="295"/>
                    </a:cubicBezTo>
                    <a:cubicBezTo>
                      <a:pt x="8" y="294"/>
                      <a:pt x="8" y="294"/>
                      <a:pt x="8" y="294"/>
                    </a:cubicBezTo>
                    <a:cubicBezTo>
                      <a:pt x="9" y="293"/>
                      <a:pt x="9" y="293"/>
                      <a:pt x="9" y="293"/>
                    </a:cubicBezTo>
                    <a:cubicBezTo>
                      <a:pt x="9" y="292"/>
                      <a:pt x="9" y="292"/>
                      <a:pt x="9" y="292"/>
                    </a:cubicBezTo>
                    <a:cubicBezTo>
                      <a:pt x="10" y="292"/>
                      <a:pt x="10" y="292"/>
                      <a:pt x="10" y="292"/>
                    </a:cubicBezTo>
                    <a:cubicBezTo>
                      <a:pt x="10" y="291"/>
                      <a:pt x="10" y="291"/>
                      <a:pt x="10" y="291"/>
                    </a:cubicBezTo>
                    <a:cubicBezTo>
                      <a:pt x="7" y="286"/>
                      <a:pt x="7" y="286"/>
                      <a:pt x="7" y="286"/>
                    </a:cubicBezTo>
                    <a:cubicBezTo>
                      <a:pt x="8" y="283"/>
                      <a:pt x="8" y="283"/>
                      <a:pt x="8" y="283"/>
                    </a:cubicBezTo>
                    <a:cubicBezTo>
                      <a:pt x="8" y="282"/>
                      <a:pt x="8" y="282"/>
                      <a:pt x="8" y="282"/>
                    </a:cubicBezTo>
                    <a:cubicBezTo>
                      <a:pt x="9" y="281"/>
                      <a:pt x="9" y="281"/>
                      <a:pt x="9" y="281"/>
                    </a:cubicBezTo>
                    <a:cubicBezTo>
                      <a:pt x="9" y="280"/>
                      <a:pt x="9" y="280"/>
                      <a:pt x="9" y="280"/>
                    </a:cubicBezTo>
                    <a:cubicBezTo>
                      <a:pt x="10" y="279"/>
                      <a:pt x="10" y="279"/>
                      <a:pt x="10" y="279"/>
                    </a:cubicBezTo>
                    <a:cubicBezTo>
                      <a:pt x="9" y="279"/>
                      <a:pt x="9" y="279"/>
                      <a:pt x="9" y="279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9" y="278"/>
                      <a:pt x="9" y="278"/>
                      <a:pt x="9" y="278"/>
                    </a:cubicBezTo>
                    <a:cubicBezTo>
                      <a:pt x="9" y="277"/>
                      <a:pt x="9" y="277"/>
                      <a:pt x="9" y="277"/>
                    </a:cubicBezTo>
                    <a:cubicBezTo>
                      <a:pt x="9" y="276"/>
                      <a:pt x="9" y="276"/>
                      <a:pt x="9" y="276"/>
                    </a:cubicBezTo>
                    <a:cubicBezTo>
                      <a:pt x="9" y="276"/>
                      <a:pt x="9" y="276"/>
                      <a:pt x="9" y="276"/>
                    </a:cubicBezTo>
                    <a:cubicBezTo>
                      <a:pt x="9" y="276"/>
                      <a:pt x="9" y="276"/>
                      <a:pt x="9" y="276"/>
                    </a:cubicBezTo>
                    <a:cubicBezTo>
                      <a:pt x="10" y="277"/>
                      <a:pt x="10" y="277"/>
                      <a:pt x="10" y="277"/>
                    </a:cubicBezTo>
                    <a:cubicBezTo>
                      <a:pt x="11" y="276"/>
                      <a:pt x="11" y="276"/>
                      <a:pt x="11" y="276"/>
                    </a:cubicBezTo>
                    <a:cubicBezTo>
                      <a:pt x="11" y="275"/>
                      <a:pt x="11" y="275"/>
                      <a:pt x="11" y="275"/>
                    </a:cubicBezTo>
                    <a:cubicBezTo>
                      <a:pt x="11" y="275"/>
                      <a:pt x="11" y="275"/>
                      <a:pt x="11" y="275"/>
                    </a:cubicBezTo>
                    <a:cubicBezTo>
                      <a:pt x="12" y="275"/>
                      <a:pt x="12" y="275"/>
                      <a:pt x="12" y="275"/>
                    </a:cubicBezTo>
                    <a:cubicBezTo>
                      <a:pt x="13" y="275"/>
                      <a:pt x="13" y="275"/>
                      <a:pt x="13" y="275"/>
                    </a:cubicBezTo>
                    <a:cubicBezTo>
                      <a:pt x="14" y="274"/>
                      <a:pt x="14" y="274"/>
                      <a:pt x="14" y="274"/>
                    </a:cubicBezTo>
                    <a:cubicBezTo>
                      <a:pt x="14" y="273"/>
                      <a:pt x="14" y="273"/>
                      <a:pt x="14" y="273"/>
                    </a:cubicBezTo>
                    <a:cubicBezTo>
                      <a:pt x="16" y="274"/>
                      <a:pt x="16" y="274"/>
                      <a:pt x="16" y="274"/>
                    </a:cubicBezTo>
                    <a:cubicBezTo>
                      <a:pt x="16" y="273"/>
                      <a:pt x="16" y="273"/>
                      <a:pt x="16" y="273"/>
                    </a:cubicBezTo>
                    <a:cubicBezTo>
                      <a:pt x="15" y="272"/>
                      <a:pt x="15" y="272"/>
                      <a:pt x="15" y="272"/>
                    </a:cubicBezTo>
                    <a:cubicBezTo>
                      <a:pt x="15" y="272"/>
                      <a:pt x="15" y="272"/>
                      <a:pt x="15" y="272"/>
                    </a:cubicBezTo>
                    <a:cubicBezTo>
                      <a:pt x="14" y="272"/>
                      <a:pt x="14" y="272"/>
                      <a:pt x="14" y="272"/>
                    </a:cubicBezTo>
                    <a:cubicBezTo>
                      <a:pt x="13" y="272"/>
                      <a:pt x="13" y="272"/>
                      <a:pt x="13" y="272"/>
                    </a:cubicBezTo>
                    <a:cubicBezTo>
                      <a:pt x="12" y="271"/>
                      <a:pt x="12" y="271"/>
                      <a:pt x="12" y="271"/>
                    </a:cubicBezTo>
                    <a:cubicBezTo>
                      <a:pt x="11" y="271"/>
                      <a:pt x="11" y="271"/>
                      <a:pt x="11" y="271"/>
                    </a:cubicBezTo>
                    <a:cubicBezTo>
                      <a:pt x="10" y="270"/>
                      <a:pt x="10" y="270"/>
                      <a:pt x="10" y="270"/>
                    </a:cubicBezTo>
                    <a:cubicBezTo>
                      <a:pt x="10" y="269"/>
                      <a:pt x="10" y="269"/>
                      <a:pt x="10" y="269"/>
                    </a:cubicBezTo>
                    <a:cubicBezTo>
                      <a:pt x="11" y="270"/>
                      <a:pt x="11" y="270"/>
                      <a:pt x="11" y="270"/>
                    </a:cubicBezTo>
                    <a:cubicBezTo>
                      <a:pt x="11" y="269"/>
                      <a:pt x="11" y="269"/>
                      <a:pt x="11" y="269"/>
                    </a:cubicBezTo>
                    <a:cubicBezTo>
                      <a:pt x="11" y="269"/>
                      <a:pt x="11" y="269"/>
                      <a:pt x="11" y="269"/>
                    </a:cubicBezTo>
                    <a:cubicBezTo>
                      <a:pt x="12" y="268"/>
                      <a:pt x="12" y="268"/>
                      <a:pt x="12" y="268"/>
                    </a:cubicBezTo>
                    <a:cubicBezTo>
                      <a:pt x="11" y="268"/>
                      <a:pt x="11" y="268"/>
                      <a:pt x="11" y="268"/>
                    </a:cubicBezTo>
                    <a:cubicBezTo>
                      <a:pt x="11" y="268"/>
                      <a:pt x="9" y="269"/>
                      <a:pt x="9" y="269"/>
                    </a:cubicBezTo>
                    <a:cubicBezTo>
                      <a:pt x="9" y="269"/>
                      <a:pt x="9" y="269"/>
                      <a:pt x="9" y="269"/>
                    </a:cubicBezTo>
                    <a:cubicBezTo>
                      <a:pt x="9" y="269"/>
                      <a:pt x="9" y="269"/>
                      <a:pt x="9" y="269"/>
                    </a:cubicBezTo>
                    <a:cubicBezTo>
                      <a:pt x="9" y="268"/>
                      <a:pt x="9" y="268"/>
                      <a:pt x="9" y="268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2" y="265"/>
                      <a:pt x="12" y="265"/>
                      <a:pt x="12" y="265"/>
                    </a:cubicBezTo>
                    <a:cubicBezTo>
                      <a:pt x="14" y="263"/>
                      <a:pt x="14" y="263"/>
                      <a:pt x="14" y="263"/>
                    </a:cubicBezTo>
                    <a:cubicBezTo>
                      <a:pt x="15" y="260"/>
                      <a:pt x="15" y="260"/>
                      <a:pt x="15" y="260"/>
                    </a:cubicBezTo>
                    <a:cubicBezTo>
                      <a:pt x="16" y="258"/>
                      <a:pt x="16" y="258"/>
                      <a:pt x="16" y="258"/>
                    </a:cubicBezTo>
                    <a:cubicBezTo>
                      <a:pt x="18" y="254"/>
                      <a:pt x="18" y="254"/>
                      <a:pt x="18" y="254"/>
                    </a:cubicBezTo>
                    <a:cubicBezTo>
                      <a:pt x="20" y="251"/>
                      <a:pt x="20" y="251"/>
                      <a:pt x="20" y="251"/>
                    </a:cubicBezTo>
                    <a:cubicBezTo>
                      <a:pt x="19" y="249"/>
                      <a:pt x="19" y="249"/>
                      <a:pt x="19" y="249"/>
                    </a:cubicBezTo>
                    <a:cubicBezTo>
                      <a:pt x="17" y="247"/>
                      <a:pt x="17" y="247"/>
                      <a:pt x="17" y="247"/>
                    </a:cubicBezTo>
                    <a:cubicBezTo>
                      <a:pt x="16" y="246"/>
                      <a:pt x="16" y="246"/>
                      <a:pt x="16" y="246"/>
                    </a:cubicBezTo>
                    <a:cubicBezTo>
                      <a:pt x="13" y="243"/>
                      <a:pt x="13" y="243"/>
                      <a:pt x="13" y="243"/>
                    </a:cubicBezTo>
                    <a:cubicBezTo>
                      <a:pt x="14" y="242"/>
                      <a:pt x="14" y="242"/>
                      <a:pt x="14" y="242"/>
                    </a:cubicBezTo>
                    <a:cubicBezTo>
                      <a:pt x="15" y="240"/>
                      <a:pt x="15" y="240"/>
                      <a:pt x="15" y="240"/>
                    </a:cubicBezTo>
                    <a:cubicBezTo>
                      <a:pt x="15" y="239"/>
                      <a:pt x="15" y="239"/>
                      <a:pt x="15" y="239"/>
                    </a:cubicBezTo>
                    <a:cubicBezTo>
                      <a:pt x="13" y="238"/>
                      <a:pt x="13" y="238"/>
                      <a:pt x="13" y="238"/>
                    </a:cubicBezTo>
                    <a:cubicBezTo>
                      <a:pt x="13" y="237"/>
                      <a:pt x="13" y="237"/>
                      <a:pt x="13" y="237"/>
                    </a:cubicBezTo>
                    <a:cubicBezTo>
                      <a:pt x="13" y="235"/>
                      <a:pt x="13" y="235"/>
                      <a:pt x="13" y="235"/>
                    </a:cubicBezTo>
                    <a:cubicBezTo>
                      <a:pt x="13" y="234"/>
                      <a:pt x="13" y="234"/>
                      <a:pt x="13" y="234"/>
                    </a:cubicBezTo>
                    <a:cubicBezTo>
                      <a:pt x="12" y="233"/>
                      <a:pt x="12" y="233"/>
                      <a:pt x="12" y="233"/>
                    </a:cubicBezTo>
                    <a:cubicBezTo>
                      <a:pt x="11" y="233"/>
                      <a:pt x="11" y="233"/>
                      <a:pt x="11" y="233"/>
                    </a:cubicBezTo>
                    <a:cubicBezTo>
                      <a:pt x="11" y="232"/>
                      <a:pt x="11" y="232"/>
                      <a:pt x="11" y="232"/>
                    </a:cubicBezTo>
                    <a:cubicBezTo>
                      <a:pt x="11" y="231"/>
                      <a:pt x="11" y="231"/>
                      <a:pt x="11" y="231"/>
                    </a:cubicBezTo>
                    <a:cubicBezTo>
                      <a:pt x="11" y="230"/>
                      <a:pt x="11" y="230"/>
                      <a:pt x="11" y="230"/>
                    </a:cubicBezTo>
                    <a:cubicBezTo>
                      <a:pt x="10" y="229"/>
                      <a:pt x="10" y="229"/>
                      <a:pt x="10" y="229"/>
                    </a:cubicBezTo>
                    <a:cubicBezTo>
                      <a:pt x="10" y="229"/>
                      <a:pt x="10" y="229"/>
                      <a:pt x="10" y="229"/>
                    </a:cubicBezTo>
                    <a:cubicBezTo>
                      <a:pt x="10" y="225"/>
                      <a:pt x="10" y="225"/>
                      <a:pt x="10" y="225"/>
                    </a:cubicBezTo>
                    <a:cubicBezTo>
                      <a:pt x="11" y="225"/>
                      <a:pt x="11" y="225"/>
                      <a:pt x="11" y="225"/>
                    </a:cubicBezTo>
                    <a:cubicBezTo>
                      <a:pt x="9" y="220"/>
                      <a:pt x="9" y="220"/>
                      <a:pt x="9" y="220"/>
                    </a:cubicBezTo>
                    <a:cubicBezTo>
                      <a:pt x="7" y="216"/>
                      <a:pt x="7" y="216"/>
                      <a:pt x="7" y="216"/>
                    </a:cubicBezTo>
                    <a:cubicBezTo>
                      <a:pt x="7" y="215"/>
                      <a:pt x="7" y="215"/>
                      <a:pt x="7" y="215"/>
                    </a:cubicBezTo>
                    <a:cubicBezTo>
                      <a:pt x="5" y="213"/>
                      <a:pt x="5" y="213"/>
                      <a:pt x="5" y="213"/>
                    </a:cubicBezTo>
                    <a:cubicBezTo>
                      <a:pt x="6" y="211"/>
                      <a:pt x="6" y="211"/>
                      <a:pt x="6" y="211"/>
                    </a:cubicBezTo>
                    <a:cubicBezTo>
                      <a:pt x="7" y="209"/>
                      <a:pt x="7" y="209"/>
                      <a:pt x="7" y="209"/>
                    </a:cubicBezTo>
                    <a:cubicBezTo>
                      <a:pt x="8" y="208"/>
                      <a:pt x="8" y="208"/>
                      <a:pt x="8" y="208"/>
                    </a:cubicBezTo>
                    <a:cubicBezTo>
                      <a:pt x="7" y="207"/>
                      <a:pt x="7" y="207"/>
                      <a:pt x="7" y="207"/>
                    </a:cubicBezTo>
                    <a:cubicBezTo>
                      <a:pt x="5" y="206"/>
                      <a:pt x="5" y="206"/>
                      <a:pt x="5" y="206"/>
                    </a:cubicBezTo>
                    <a:cubicBezTo>
                      <a:pt x="4" y="205"/>
                      <a:pt x="4" y="205"/>
                      <a:pt x="4" y="205"/>
                    </a:cubicBezTo>
                    <a:cubicBezTo>
                      <a:pt x="4" y="204"/>
                      <a:pt x="4" y="204"/>
                      <a:pt x="4" y="204"/>
                    </a:cubicBezTo>
                    <a:cubicBezTo>
                      <a:pt x="2" y="203"/>
                      <a:pt x="2" y="203"/>
                      <a:pt x="2" y="203"/>
                    </a:cubicBezTo>
                    <a:cubicBezTo>
                      <a:pt x="2" y="203"/>
                      <a:pt x="2" y="203"/>
                      <a:pt x="2" y="203"/>
                    </a:cubicBezTo>
                    <a:cubicBezTo>
                      <a:pt x="1" y="200"/>
                      <a:pt x="1" y="200"/>
                      <a:pt x="1" y="20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1" y="197"/>
                      <a:pt x="1" y="197"/>
                      <a:pt x="1" y="197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1" y="196"/>
                      <a:pt x="1" y="196"/>
                      <a:pt x="1" y="196"/>
                    </a:cubicBezTo>
                    <a:cubicBezTo>
                      <a:pt x="2" y="195"/>
                      <a:pt x="2" y="195"/>
                      <a:pt x="2" y="195"/>
                    </a:cubicBezTo>
                    <a:cubicBezTo>
                      <a:pt x="2" y="195"/>
                      <a:pt x="2" y="195"/>
                      <a:pt x="2" y="195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3" y="193"/>
                      <a:pt x="3" y="193"/>
                      <a:pt x="3" y="193"/>
                    </a:cubicBezTo>
                    <a:cubicBezTo>
                      <a:pt x="4" y="192"/>
                      <a:pt x="4" y="192"/>
                      <a:pt x="4" y="192"/>
                    </a:cubicBezTo>
                    <a:cubicBezTo>
                      <a:pt x="5" y="192"/>
                      <a:pt x="5" y="192"/>
                      <a:pt x="5" y="192"/>
                    </a:cubicBezTo>
                    <a:cubicBezTo>
                      <a:pt x="6" y="191"/>
                      <a:pt x="6" y="191"/>
                      <a:pt x="6" y="191"/>
                    </a:cubicBezTo>
                    <a:cubicBezTo>
                      <a:pt x="6" y="189"/>
                      <a:pt x="6" y="189"/>
                      <a:pt x="6" y="189"/>
                    </a:cubicBezTo>
                    <a:cubicBezTo>
                      <a:pt x="7" y="189"/>
                      <a:pt x="7" y="189"/>
                      <a:pt x="7" y="189"/>
                    </a:cubicBezTo>
                    <a:cubicBezTo>
                      <a:pt x="8" y="190"/>
                      <a:pt x="8" y="190"/>
                      <a:pt x="8" y="190"/>
                    </a:cubicBezTo>
                    <a:cubicBezTo>
                      <a:pt x="8" y="189"/>
                      <a:pt x="8" y="189"/>
                      <a:pt x="8" y="189"/>
                    </a:cubicBezTo>
                    <a:cubicBezTo>
                      <a:pt x="8" y="188"/>
                      <a:pt x="8" y="188"/>
                      <a:pt x="8" y="188"/>
                    </a:cubicBezTo>
                    <a:cubicBezTo>
                      <a:pt x="8" y="188"/>
                      <a:pt x="8" y="188"/>
                      <a:pt x="8" y="188"/>
                    </a:cubicBezTo>
                    <a:cubicBezTo>
                      <a:pt x="9" y="188"/>
                      <a:pt x="9" y="188"/>
                      <a:pt x="9" y="188"/>
                    </a:cubicBezTo>
                    <a:cubicBezTo>
                      <a:pt x="10" y="188"/>
                      <a:pt x="10" y="188"/>
                      <a:pt x="10" y="188"/>
                    </a:cubicBezTo>
                    <a:cubicBezTo>
                      <a:pt x="10" y="189"/>
                      <a:pt x="10" y="189"/>
                      <a:pt x="10" y="189"/>
                    </a:cubicBezTo>
                    <a:cubicBezTo>
                      <a:pt x="10" y="190"/>
                      <a:pt x="10" y="190"/>
                      <a:pt x="10" y="190"/>
                    </a:cubicBezTo>
                    <a:cubicBezTo>
                      <a:pt x="10" y="189"/>
                      <a:pt x="10" y="189"/>
                      <a:pt x="10" y="189"/>
                    </a:cubicBezTo>
                    <a:cubicBezTo>
                      <a:pt x="11" y="188"/>
                      <a:pt x="11" y="188"/>
                      <a:pt x="11" y="188"/>
                    </a:cubicBezTo>
                    <a:cubicBezTo>
                      <a:pt x="11" y="188"/>
                      <a:pt x="11" y="188"/>
                      <a:pt x="11" y="188"/>
                    </a:cubicBezTo>
                    <a:cubicBezTo>
                      <a:pt x="12" y="188"/>
                      <a:pt x="12" y="188"/>
                      <a:pt x="12" y="188"/>
                    </a:cubicBezTo>
                    <a:cubicBezTo>
                      <a:pt x="11" y="187"/>
                      <a:pt x="11" y="187"/>
                      <a:pt x="11" y="187"/>
                    </a:cubicBezTo>
                    <a:cubicBezTo>
                      <a:pt x="11" y="187"/>
                      <a:pt x="11" y="187"/>
                      <a:pt x="11" y="187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6"/>
                      <a:pt x="12" y="186"/>
                      <a:pt x="12" y="186"/>
                    </a:cubicBezTo>
                    <a:cubicBezTo>
                      <a:pt x="12" y="186"/>
                      <a:pt x="12" y="186"/>
                      <a:pt x="12" y="186"/>
                    </a:cubicBezTo>
                    <a:cubicBezTo>
                      <a:pt x="12" y="186"/>
                      <a:pt x="12" y="186"/>
                      <a:pt x="12" y="186"/>
                    </a:cubicBezTo>
                    <a:cubicBezTo>
                      <a:pt x="12" y="185"/>
                      <a:pt x="12" y="185"/>
                      <a:pt x="12" y="185"/>
                    </a:cubicBezTo>
                    <a:cubicBezTo>
                      <a:pt x="13" y="186"/>
                      <a:pt x="13" y="186"/>
                      <a:pt x="13" y="186"/>
                    </a:cubicBezTo>
                    <a:cubicBezTo>
                      <a:pt x="14" y="186"/>
                      <a:pt x="14" y="186"/>
                      <a:pt x="14" y="186"/>
                    </a:cubicBezTo>
                    <a:cubicBezTo>
                      <a:pt x="14" y="187"/>
                      <a:pt x="14" y="187"/>
                      <a:pt x="14" y="187"/>
                    </a:cubicBezTo>
                    <a:cubicBezTo>
                      <a:pt x="15" y="187"/>
                      <a:pt x="15" y="187"/>
                      <a:pt x="15" y="187"/>
                    </a:cubicBezTo>
                    <a:cubicBezTo>
                      <a:pt x="15" y="187"/>
                      <a:pt x="15" y="187"/>
                      <a:pt x="15" y="187"/>
                    </a:cubicBezTo>
                    <a:cubicBezTo>
                      <a:pt x="16" y="187"/>
                      <a:pt x="16" y="187"/>
                      <a:pt x="16" y="187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7" y="188"/>
                      <a:pt x="17" y="188"/>
                      <a:pt x="17" y="188"/>
                    </a:cubicBezTo>
                    <a:cubicBezTo>
                      <a:pt x="16" y="189"/>
                      <a:pt x="16" y="189"/>
                      <a:pt x="16" y="189"/>
                    </a:cubicBezTo>
                    <a:cubicBezTo>
                      <a:pt x="15" y="189"/>
                      <a:pt x="15" y="189"/>
                      <a:pt x="15" y="189"/>
                    </a:cubicBezTo>
                    <a:cubicBezTo>
                      <a:pt x="14" y="189"/>
                      <a:pt x="14" y="189"/>
                      <a:pt x="14" y="189"/>
                    </a:cubicBezTo>
                    <a:cubicBezTo>
                      <a:pt x="13" y="188"/>
                      <a:pt x="13" y="188"/>
                      <a:pt x="13" y="188"/>
                    </a:cubicBezTo>
                    <a:cubicBezTo>
                      <a:pt x="13" y="188"/>
                      <a:pt x="13" y="188"/>
                      <a:pt x="13" y="188"/>
                    </a:cubicBezTo>
                    <a:cubicBezTo>
                      <a:pt x="13" y="188"/>
                      <a:pt x="13" y="188"/>
                      <a:pt x="13" y="188"/>
                    </a:cubicBezTo>
                    <a:cubicBezTo>
                      <a:pt x="13" y="189"/>
                      <a:pt x="13" y="189"/>
                      <a:pt x="13" y="189"/>
                    </a:cubicBezTo>
                    <a:cubicBezTo>
                      <a:pt x="13" y="190"/>
                      <a:pt x="13" y="190"/>
                      <a:pt x="13" y="190"/>
                    </a:cubicBezTo>
                    <a:cubicBezTo>
                      <a:pt x="14" y="190"/>
                      <a:pt x="14" y="190"/>
                      <a:pt x="14" y="190"/>
                    </a:cubicBezTo>
                    <a:cubicBezTo>
                      <a:pt x="14" y="190"/>
                      <a:pt x="14" y="190"/>
                      <a:pt x="14" y="190"/>
                    </a:cubicBezTo>
                    <a:cubicBezTo>
                      <a:pt x="14" y="191"/>
                      <a:pt x="14" y="191"/>
                      <a:pt x="14" y="191"/>
                    </a:cubicBezTo>
                    <a:cubicBezTo>
                      <a:pt x="15" y="190"/>
                      <a:pt x="15" y="190"/>
                      <a:pt x="15" y="190"/>
                    </a:cubicBezTo>
                    <a:cubicBezTo>
                      <a:pt x="16" y="190"/>
                      <a:pt x="16" y="190"/>
                      <a:pt x="16" y="190"/>
                    </a:cubicBezTo>
                    <a:cubicBezTo>
                      <a:pt x="16" y="191"/>
                      <a:pt x="16" y="191"/>
                      <a:pt x="16" y="191"/>
                    </a:cubicBezTo>
                    <a:cubicBezTo>
                      <a:pt x="16" y="191"/>
                      <a:pt x="16" y="191"/>
                      <a:pt x="16" y="191"/>
                    </a:cubicBezTo>
                    <a:cubicBezTo>
                      <a:pt x="17" y="190"/>
                      <a:pt x="17" y="190"/>
                      <a:pt x="17" y="190"/>
                    </a:cubicBezTo>
                    <a:cubicBezTo>
                      <a:pt x="17" y="191"/>
                      <a:pt x="17" y="191"/>
                      <a:pt x="17" y="191"/>
                    </a:cubicBezTo>
                    <a:cubicBezTo>
                      <a:pt x="17" y="191"/>
                      <a:pt x="17" y="191"/>
                      <a:pt x="17" y="191"/>
                    </a:cubicBezTo>
                    <a:cubicBezTo>
                      <a:pt x="17" y="192"/>
                      <a:pt x="17" y="192"/>
                      <a:pt x="17" y="192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19" y="190"/>
                      <a:pt x="19" y="190"/>
                      <a:pt x="19" y="190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8" y="191"/>
                      <a:pt x="18" y="191"/>
                      <a:pt x="18" y="191"/>
                    </a:cubicBezTo>
                    <a:cubicBezTo>
                      <a:pt x="19" y="191"/>
                      <a:pt x="19" y="191"/>
                      <a:pt x="19" y="191"/>
                    </a:cubicBezTo>
                    <a:cubicBezTo>
                      <a:pt x="19" y="192"/>
                      <a:pt x="19" y="192"/>
                      <a:pt x="19" y="192"/>
                    </a:cubicBezTo>
                    <a:cubicBezTo>
                      <a:pt x="19" y="192"/>
                      <a:pt x="19" y="192"/>
                      <a:pt x="19" y="192"/>
                    </a:cubicBezTo>
                    <a:cubicBezTo>
                      <a:pt x="18" y="193"/>
                      <a:pt x="18" y="193"/>
                      <a:pt x="18" y="1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20" y="192"/>
                      <a:pt x="20" y="192"/>
                      <a:pt x="20" y="192"/>
                    </a:cubicBezTo>
                    <a:cubicBezTo>
                      <a:pt x="20" y="191"/>
                      <a:pt x="20" y="191"/>
                      <a:pt x="20" y="191"/>
                    </a:cubicBezTo>
                    <a:cubicBezTo>
                      <a:pt x="20" y="191"/>
                      <a:pt x="20" y="191"/>
                      <a:pt x="20" y="191"/>
                    </a:cubicBezTo>
                    <a:cubicBezTo>
                      <a:pt x="21" y="191"/>
                      <a:pt x="21" y="191"/>
                      <a:pt x="21" y="191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1" y="190"/>
                      <a:pt x="21" y="190"/>
                      <a:pt x="21" y="190"/>
                    </a:cubicBezTo>
                    <a:cubicBezTo>
                      <a:pt x="21" y="190"/>
                      <a:pt x="21" y="190"/>
                      <a:pt x="21" y="190"/>
                    </a:cubicBezTo>
                    <a:cubicBezTo>
                      <a:pt x="22" y="190"/>
                      <a:pt x="22" y="190"/>
                      <a:pt x="22" y="190"/>
                    </a:cubicBezTo>
                    <a:cubicBezTo>
                      <a:pt x="23" y="191"/>
                      <a:pt x="23" y="191"/>
                      <a:pt x="23" y="191"/>
                    </a:cubicBezTo>
                    <a:cubicBezTo>
                      <a:pt x="24" y="191"/>
                      <a:pt x="24" y="191"/>
                      <a:pt x="24" y="191"/>
                    </a:cubicBezTo>
                    <a:cubicBezTo>
                      <a:pt x="25" y="191"/>
                      <a:pt x="25" y="191"/>
                      <a:pt x="25" y="191"/>
                    </a:cubicBezTo>
                    <a:cubicBezTo>
                      <a:pt x="26" y="191"/>
                      <a:pt x="26" y="191"/>
                      <a:pt x="26" y="191"/>
                    </a:cubicBezTo>
                    <a:cubicBezTo>
                      <a:pt x="26" y="191"/>
                      <a:pt x="26" y="191"/>
                      <a:pt x="26" y="191"/>
                    </a:cubicBezTo>
                    <a:cubicBezTo>
                      <a:pt x="27" y="191"/>
                      <a:pt x="27" y="191"/>
                      <a:pt x="27" y="191"/>
                    </a:cubicBezTo>
                    <a:cubicBezTo>
                      <a:pt x="28" y="191"/>
                      <a:pt x="28" y="191"/>
                      <a:pt x="28" y="191"/>
                    </a:cubicBezTo>
                    <a:cubicBezTo>
                      <a:pt x="29" y="191"/>
                      <a:pt x="29" y="191"/>
                      <a:pt x="29" y="191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5" y="194"/>
                      <a:pt x="35" y="194"/>
                      <a:pt x="35" y="194"/>
                    </a:cubicBezTo>
                    <a:cubicBezTo>
                      <a:pt x="38" y="197"/>
                      <a:pt x="38" y="197"/>
                      <a:pt x="38" y="197"/>
                    </a:cubicBezTo>
                    <a:cubicBezTo>
                      <a:pt x="39" y="197"/>
                      <a:pt x="39" y="197"/>
                      <a:pt x="39" y="197"/>
                    </a:cubicBezTo>
                    <a:cubicBezTo>
                      <a:pt x="40" y="198"/>
                      <a:pt x="40" y="198"/>
                      <a:pt x="40" y="198"/>
                    </a:cubicBezTo>
                    <a:cubicBezTo>
                      <a:pt x="41" y="200"/>
                      <a:pt x="41" y="200"/>
                      <a:pt x="41" y="200"/>
                    </a:cubicBezTo>
                    <a:cubicBezTo>
                      <a:pt x="42" y="200"/>
                      <a:pt x="42" y="200"/>
                      <a:pt x="42" y="200"/>
                    </a:cubicBezTo>
                    <a:cubicBezTo>
                      <a:pt x="42" y="199"/>
                      <a:pt x="42" y="199"/>
                      <a:pt x="42" y="199"/>
                    </a:cubicBezTo>
                    <a:cubicBezTo>
                      <a:pt x="42" y="199"/>
                      <a:pt x="42" y="199"/>
                      <a:pt x="42" y="199"/>
                    </a:cubicBezTo>
                    <a:cubicBezTo>
                      <a:pt x="42" y="199"/>
                      <a:pt x="42" y="199"/>
                      <a:pt x="42" y="199"/>
                    </a:cubicBezTo>
                    <a:cubicBezTo>
                      <a:pt x="44" y="200"/>
                      <a:pt x="44" y="200"/>
                      <a:pt x="44" y="200"/>
                    </a:cubicBezTo>
                    <a:cubicBezTo>
                      <a:pt x="45" y="200"/>
                      <a:pt x="45" y="200"/>
                      <a:pt x="45" y="200"/>
                    </a:cubicBezTo>
                    <a:cubicBezTo>
                      <a:pt x="46" y="201"/>
                      <a:pt x="46" y="201"/>
                      <a:pt x="46" y="201"/>
                    </a:cubicBezTo>
                    <a:cubicBezTo>
                      <a:pt x="46" y="201"/>
                      <a:pt x="46" y="201"/>
                      <a:pt x="46" y="201"/>
                    </a:cubicBezTo>
                    <a:cubicBezTo>
                      <a:pt x="46" y="200"/>
                      <a:pt x="46" y="200"/>
                      <a:pt x="46" y="200"/>
                    </a:cubicBezTo>
                    <a:cubicBezTo>
                      <a:pt x="45" y="199"/>
                      <a:pt x="45" y="199"/>
                      <a:pt x="45" y="199"/>
                    </a:cubicBezTo>
                    <a:cubicBezTo>
                      <a:pt x="46" y="199"/>
                      <a:pt x="46" y="199"/>
                      <a:pt x="46" y="199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47" y="201"/>
                      <a:pt x="47" y="201"/>
                      <a:pt x="47" y="201"/>
                    </a:cubicBezTo>
                    <a:cubicBezTo>
                      <a:pt x="49" y="203"/>
                      <a:pt x="49" y="203"/>
                      <a:pt x="49" y="203"/>
                    </a:cubicBezTo>
                    <a:cubicBezTo>
                      <a:pt x="49" y="203"/>
                      <a:pt x="49" y="203"/>
                      <a:pt x="49" y="203"/>
                    </a:cubicBezTo>
                    <a:cubicBezTo>
                      <a:pt x="50" y="204"/>
                      <a:pt x="50" y="204"/>
                      <a:pt x="50" y="204"/>
                    </a:cubicBezTo>
                    <a:cubicBezTo>
                      <a:pt x="50" y="203"/>
                      <a:pt x="50" y="203"/>
                      <a:pt x="50" y="203"/>
                    </a:cubicBezTo>
                    <a:cubicBezTo>
                      <a:pt x="51" y="204"/>
                      <a:pt x="51" y="204"/>
                      <a:pt x="51" y="204"/>
                    </a:cubicBezTo>
                    <a:cubicBezTo>
                      <a:pt x="52" y="205"/>
                      <a:pt x="52" y="205"/>
                      <a:pt x="52" y="205"/>
                    </a:cubicBezTo>
                    <a:cubicBezTo>
                      <a:pt x="53" y="206"/>
                      <a:pt x="53" y="206"/>
                      <a:pt x="53" y="206"/>
                    </a:cubicBezTo>
                    <a:cubicBezTo>
                      <a:pt x="53" y="206"/>
                      <a:pt x="53" y="206"/>
                      <a:pt x="53" y="206"/>
                    </a:cubicBezTo>
                    <a:cubicBezTo>
                      <a:pt x="54" y="208"/>
                      <a:pt x="54" y="208"/>
                      <a:pt x="54" y="208"/>
                    </a:cubicBezTo>
                    <a:cubicBezTo>
                      <a:pt x="54" y="208"/>
                      <a:pt x="54" y="208"/>
                      <a:pt x="54" y="208"/>
                    </a:cubicBezTo>
                    <a:cubicBezTo>
                      <a:pt x="55" y="208"/>
                      <a:pt x="55" y="208"/>
                      <a:pt x="55" y="208"/>
                    </a:cubicBezTo>
                    <a:cubicBezTo>
                      <a:pt x="55" y="209"/>
                      <a:pt x="55" y="209"/>
                      <a:pt x="55" y="209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55" y="212"/>
                      <a:pt x="55" y="212"/>
                      <a:pt x="55" y="212"/>
                    </a:cubicBezTo>
                    <a:cubicBezTo>
                      <a:pt x="54" y="213"/>
                      <a:pt x="54" y="213"/>
                      <a:pt x="54" y="213"/>
                    </a:cubicBezTo>
                    <a:cubicBezTo>
                      <a:pt x="54" y="213"/>
                      <a:pt x="54" y="213"/>
                      <a:pt x="54" y="213"/>
                    </a:cubicBezTo>
                    <a:cubicBezTo>
                      <a:pt x="53" y="215"/>
                      <a:pt x="53" y="215"/>
                      <a:pt x="53" y="215"/>
                    </a:cubicBezTo>
                    <a:cubicBezTo>
                      <a:pt x="53" y="215"/>
                      <a:pt x="53" y="215"/>
                      <a:pt x="53" y="215"/>
                    </a:cubicBezTo>
                    <a:cubicBezTo>
                      <a:pt x="51" y="218"/>
                      <a:pt x="51" y="218"/>
                      <a:pt x="51" y="218"/>
                    </a:cubicBezTo>
                    <a:cubicBezTo>
                      <a:pt x="50" y="219"/>
                      <a:pt x="50" y="219"/>
                      <a:pt x="50" y="219"/>
                    </a:cubicBezTo>
                    <a:cubicBezTo>
                      <a:pt x="48" y="219"/>
                      <a:pt x="48" y="219"/>
                      <a:pt x="48" y="219"/>
                    </a:cubicBezTo>
                    <a:cubicBezTo>
                      <a:pt x="47" y="220"/>
                      <a:pt x="47" y="220"/>
                      <a:pt x="47" y="220"/>
                    </a:cubicBezTo>
                    <a:cubicBezTo>
                      <a:pt x="46" y="220"/>
                      <a:pt x="46" y="220"/>
                      <a:pt x="46" y="220"/>
                    </a:cubicBezTo>
                    <a:cubicBezTo>
                      <a:pt x="45" y="220"/>
                      <a:pt x="45" y="220"/>
                      <a:pt x="45" y="220"/>
                    </a:cubicBezTo>
                    <a:cubicBezTo>
                      <a:pt x="43" y="220"/>
                      <a:pt x="43" y="220"/>
                      <a:pt x="43" y="220"/>
                    </a:cubicBezTo>
                    <a:cubicBezTo>
                      <a:pt x="40" y="220"/>
                      <a:pt x="40" y="220"/>
                      <a:pt x="40" y="220"/>
                    </a:cubicBezTo>
                    <a:cubicBezTo>
                      <a:pt x="39" y="220"/>
                      <a:pt x="39" y="220"/>
                      <a:pt x="39" y="220"/>
                    </a:cubicBezTo>
                    <a:cubicBezTo>
                      <a:pt x="37" y="219"/>
                      <a:pt x="37" y="219"/>
                      <a:pt x="37" y="219"/>
                    </a:cubicBezTo>
                    <a:cubicBezTo>
                      <a:pt x="37" y="219"/>
                      <a:pt x="37" y="219"/>
                      <a:pt x="37" y="219"/>
                    </a:cubicBezTo>
                    <a:cubicBezTo>
                      <a:pt x="36" y="219"/>
                      <a:pt x="36" y="219"/>
                      <a:pt x="36" y="219"/>
                    </a:cubicBezTo>
                    <a:cubicBezTo>
                      <a:pt x="34" y="219"/>
                      <a:pt x="34" y="219"/>
                      <a:pt x="34" y="219"/>
                    </a:cubicBezTo>
                    <a:cubicBezTo>
                      <a:pt x="34" y="219"/>
                      <a:pt x="34" y="219"/>
                      <a:pt x="34" y="219"/>
                    </a:cubicBezTo>
                    <a:cubicBezTo>
                      <a:pt x="33" y="218"/>
                      <a:pt x="33" y="218"/>
                      <a:pt x="33" y="218"/>
                    </a:cubicBezTo>
                    <a:cubicBezTo>
                      <a:pt x="33" y="219"/>
                      <a:pt x="33" y="219"/>
                      <a:pt x="33" y="219"/>
                    </a:cubicBezTo>
                    <a:cubicBezTo>
                      <a:pt x="31" y="218"/>
                      <a:pt x="31" y="218"/>
                      <a:pt x="31" y="218"/>
                    </a:cubicBezTo>
                    <a:cubicBezTo>
                      <a:pt x="31" y="217"/>
                      <a:pt x="31" y="217"/>
                      <a:pt x="31" y="217"/>
                    </a:cubicBezTo>
                    <a:cubicBezTo>
                      <a:pt x="30" y="217"/>
                      <a:pt x="30" y="217"/>
                      <a:pt x="30" y="217"/>
                    </a:cubicBezTo>
                    <a:cubicBezTo>
                      <a:pt x="30" y="217"/>
                      <a:pt x="30" y="217"/>
                      <a:pt x="30" y="217"/>
                    </a:cubicBezTo>
                    <a:cubicBezTo>
                      <a:pt x="30" y="217"/>
                      <a:pt x="30" y="217"/>
                      <a:pt x="30" y="217"/>
                    </a:cubicBezTo>
                    <a:cubicBezTo>
                      <a:pt x="28" y="217"/>
                      <a:pt x="28" y="217"/>
                      <a:pt x="28" y="217"/>
                    </a:cubicBezTo>
                    <a:cubicBezTo>
                      <a:pt x="28" y="217"/>
                      <a:pt x="28" y="217"/>
                      <a:pt x="28" y="217"/>
                    </a:cubicBezTo>
                    <a:cubicBezTo>
                      <a:pt x="27" y="217"/>
                      <a:pt x="27" y="217"/>
                      <a:pt x="27" y="217"/>
                    </a:cubicBezTo>
                    <a:cubicBezTo>
                      <a:pt x="27" y="217"/>
                      <a:pt x="27" y="217"/>
                      <a:pt x="27" y="217"/>
                    </a:cubicBezTo>
                    <a:cubicBezTo>
                      <a:pt x="27" y="216"/>
                      <a:pt x="27" y="216"/>
                      <a:pt x="27" y="216"/>
                    </a:cubicBezTo>
                    <a:cubicBezTo>
                      <a:pt x="27" y="216"/>
                      <a:pt x="27" y="216"/>
                      <a:pt x="27" y="216"/>
                    </a:cubicBezTo>
                    <a:cubicBezTo>
                      <a:pt x="27" y="215"/>
                      <a:pt x="27" y="215"/>
                      <a:pt x="27" y="215"/>
                    </a:cubicBezTo>
                    <a:cubicBezTo>
                      <a:pt x="26" y="216"/>
                      <a:pt x="26" y="216"/>
                      <a:pt x="26" y="216"/>
                    </a:cubicBezTo>
                    <a:cubicBezTo>
                      <a:pt x="25" y="216"/>
                      <a:pt x="25" y="216"/>
                      <a:pt x="25" y="216"/>
                    </a:cubicBezTo>
                    <a:cubicBezTo>
                      <a:pt x="24" y="215"/>
                      <a:pt x="24" y="215"/>
                      <a:pt x="24" y="215"/>
                    </a:cubicBezTo>
                    <a:cubicBezTo>
                      <a:pt x="23" y="215"/>
                      <a:pt x="23" y="215"/>
                      <a:pt x="23" y="215"/>
                    </a:cubicBezTo>
                    <a:cubicBezTo>
                      <a:pt x="23" y="215"/>
                      <a:pt x="23" y="215"/>
                      <a:pt x="23" y="215"/>
                    </a:cubicBezTo>
                    <a:cubicBezTo>
                      <a:pt x="21" y="213"/>
                      <a:pt x="21" y="213"/>
                      <a:pt x="21" y="213"/>
                    </a:cubicBezTo>
                    <a:cubicBezTo>
                      <a:pt x="20" y="212"/>
                      <a:pt x="20" y="212"/>
                      <a:pt x="20" y="212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8" y="212"/>
                      <a:pt x="18" y="212"/>
                      <a:pt x="18" y="212"/>
                    </a:cubicBezTo>
                    <a:cubicBezTo>
                      <a:pt x="18" y="212"/>
                      <a:pt x="18" y="212"/>
                      <a:pt x="18" y="212"/>
                    </a:cubicBezTo>
                    <a:cubicBezTo>
                      <a:pt x="19" y="213"/>
                      <a:pt x="19" y="213"/>
                      <a:pt x="19" y="213"/>
                    </a:cubicBezTo>
                    <a:cubicBezTo>
                      <a:pt x="19" y="215"/>
                      <a:pt x="19" y="215"/>
                      <a:pt x="19" y="215"/>
                    </a:cubicBezTo>
                    <a:cubicBezTo>
                      <a:pt x="20" y="215"/>
                      <a:pt x="20" y="215"/>
                      <a:pt x="20" y="215"/>
                    </a:cubicBezTo>
                    <a:cubicBezTo>
                      <a:pt x="20" y="216"/>
                      <a:pt x="20" y="216"/>
                      <a:pt x="20" y="216"/>
                    </a:cubicBezTo>
                    <a:cubicBezTo>
                      <a:pt x="22" y="216"/>
                      <a:pt x="22" y="216"/>
                      <a:pt x="22" y="216"/>
                    </a:cubicBezTo>
                    <a:cubicBezTo>
                      <a:pt x="22" y="217"/>
                      <a:pt x="22" y="217"/>
                      <a:pt x="22" y="217"/>
                    </a:cubicBezTo>
                    <a:cubicBezTo>
                      <a:pt x="21" y="217"/>
                      <a:pt x="21" y="217"/>
                      <a:pt x="21" y="217"/>
                    </a:cubicBezTo>
                    <a:cubicBezTo>
                      <a:pt x="21" y="218"/>
                      <a:pt x="21" y="218"/>
                      <a:pt x="21" y="218"/>
                    </a:cubicBezTo>
                    <a:cubicBezTo>
                      <a:pt x="21" y="218"/>
                      <a:pt x="21" y="218"/>
                      <a:pt x="21" y="218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3" y="217"/>
                      <a:pt x="23" y="217"/>
                      <a:pt x="23" y="217"/>
                    </a:cubicBezTo>
                    <a:cubicBezTo>
                      <a:pt x="24" y="218"/>
                      <a:pt x="24" y="218"/>
                      <a:pt x="24" y="218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4" y="218"/>
                      <a:pt x="24" y="218"/>
                      <a:pt x="24" y="218"/>
                    </a:cubicBezTo>
                    <a:cubicBezTo>
                      <a:pt x="24" y="219"/>
                      <a:pt x="24" y="219"/>
                      <a:pt x="24" y="219"/>
                    </a:cubicBezTo>
                    <a:cubicBezTo>
                      <a:pt x="23" y="219"/>
                      <a:pt x="23" y="219"/>
                      <a:pt x="23" y="219"/>
                    </a:cubicBezTo>
                    <a:cubicBezTo>
                      <a:pt x="23" y="220"/>
                      <a:pt x="23" y="220"/>
                      <a:pt x="23" y="220"/>
                    </a:cubicBezTo>
                    <a:cubicBezTo>
                      <a:pt x="24" y="220"/>
                      <a:pt x="24" y="220"/>
                      <a:pt x="24" y="220"/>
                    </a:cubicBezTo>
                    <a:cubicBezTo>
                      <a:pt x="24" y="220"/>
                      <a:pt x="24" y="220"/>
                      <a:pt x="24" y="220"/>
                    </a:cubicBezTo>
                    <a:cubicBezTo>
                      <a:pt x="25" y="220"/>
                      <a:pt x="25" y="220"/>
                      <a:pt x="25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9" y="221"/>
                      <a:pt x="29" y="221"/>
                      <a:pt x="29" y="221"/>
                    </a:cubicBezTo>
                    <a:cubicBezTo>
                      <a:pt x="30" y="222"/>
                      <a:pt x="30" y="222"/>
                      <a:pt x="30" y="222"/>
                    </a:cubicBezTo>
                    <a:cubicBezTo>
                      <a:pt x="30" y="222"/>
                      <a:pt x="30" y="222"/>
                      <a:pt x="30" y="222"/>
                    </a:cubicBezTo>
                    <a:cubicBezTo>
                      <a:pt x="30" y="223"/>
                      <a:pt x="30" y="223"/>
                      <a:pt x="30" y="223"/>
                    </a:cubicBezTo>
                    <a:cubicBezTo>
                      <a:pt x="30" y="224"/>
                      <a:pt x="30" y="224"/>
                      <a:pt x="30" y="224"/>
                    </a:cubicBezTo>
                    <a:cubicBezTo>
                      <a:pt x="30" y="224"/>
                      <a:pt x="30" y="224"/>
                      <a:pt x="30" y="224"/>
                    </a:cubicBezTo>
                    <a:cubicBezTo>
                      <a:pt x="30" y="225"/>
                      <a:pt x="30" y="225"/>
                      <a:pt x="30" y="225"/>
                    </a:cubicBezTo>
                    <a:cubicBezTo>
                      <a:pt x="30" y="227"/>
                      <a:pt x="30" y="227"/>
                      <a:pt x="30" y="227"/>
                    </a:cubicBezTo>
                    <a:cubicBezTo>
                      <a:pt x="29" y="227"/>
                      <a:pt x="29" y="227"/>
                      <a:pt x="29" y="227"/>
                    </a:cubicBezTo>
                    <a:cubicBezTo>
                      <a:pt x="29" y="228"/>
                      <a:pt x="29" y="228"/>
                      <a:pt x="29" y="228"/>
                    </a:cubicBezTo>
                    <a:cubicBezTo>
                      <a:pt x="30" y="228"/>
                      <a:pt x="30" y="228"/>
                      <a:pt x="30" y="228"/>
                    </a:cubicBezTo>
                    <a:cubicBezTo>
                      <a:pt x="30" y="229"/>
                      <a:pt x="30" y="229"/>
                      <a:pt x="30" y="229"/>
                    </a:cubicBezTo>
                    <a:cubicBezTo>
                      <a:pt x="31" y="230"/>
                      <a:pt x="31" y="230"/>
                      <a:pt x="31" y="230"/>
                    </a:cubicBezTo>
                    <a:cubicBezTo>
                      <a:pt x="31" y="231"/>
                      <a:pt x="31" y="231"/>
                      <a:pt x="31" y="231"/>
                    </a:cubicBezTo>
                    <a:cubicBezTo>
                      <a:pt x="32" y="232"/>
                      <a:pt x="32" y="232"/>
                      <a:pt x="32" y="232"/>
                    </a:cubicBezTo>
                    <a:cubicBezTo>
                      <a:pt x="32" y="233"/>
                      <a:pt x="32" y="233"/>
                      <a:pt x="32" y="233"/>
                    </a:cubicBezTo>
                    <a:cubicBezTo>
                      <a:pt x="32" y="234"/>
                      <a:pt x="32" y="234"/>
                      <a:pt x="32" y="234"/>
                    </a:cubicBezTo>
                    <a:cubicBezTo>
                      <a:pt x="32" y="235"/>
                      <a:pt x="32" y="235"/>
                      <a:pt x="32" y="235"/>
                    </a:cubicBezTo>
                    <a:cubicBezTo>
                      <a:pt x="33" y="235"/>
                      <a:pt x="33" y="235"/>
                      <a:pt x="33" y="235"/>
                    </a:cubicBezTo>
                    <a:cubicBezTo>
                      <a:pt x="33" y="236"/>
                      <a:pt x="33" y="236"/>
                      <a:pt x="33" y="236"/>
                    </a:cubicBezTo>
                    <a:cubicBezTo>
                      <a:pt x="35" y="237"/>
                      <a:pt x="35" y="237"/>
                      <a:pt x="35" y="237"/>
                    </a:cubicBezTo>
                    <a:cubicBezTo>
                      <a:pt x="36" y="236"/>
                      <a:pt x="36" y="236"/>
                      <a:pt x="36" y="236"/>
                    </a:cubicBezTo>
                    <a:cubicBezTo>
                      <a:pt x="36" y="236"/>
                      <a:pt x="36" y="236"/>
                      <a:pt x="36" y="236"/>
                    </a:cubicBezTo>
                    <a:cubicBezTo>
                      <a:pt x="37" y="237"/>
                      <a:pt x="37" y="237"/>
                      <a:pt x="37" y="237"/>
                    </a:cubicBezTo>
                    <a:cubicBezTo>
                      <a:pt x="38" y="238"/>
                      <a:pt x="38" y="238"/>
                      <a:pt x="38" y="238"/>
                    </a:cubicBezTo>
                    <a:cubicBezTo>
                      <a:pt x="38" y="239"/>
                      <a:pt x="38" y="239"/>
                      <a:pt x="38" y="239"/>
                    </a:cubicBezTo>
                    <a:cubicBezTo>
                      <a:pt x="38" y="239"/>
                      <a:pt x="38" y="239"/>
                      <a:pt x="38" y="239"/>
                    </a:cubicBezTo>
                    <a:cubicBezTo>
                      <a:pt x="40" y="239"/>
                      <a:pt x="40" y="239"/>
                      <a:pt x="40" y="239"/>
                    </a:cubicBezTo>
                    <a:cubicBezTo>
                      <a:pt x="41" y="240"/>
                      <a:pt x="41" y="240"/>
                      <a:pt x="41" y="240"/>
                    </a:cubicBezTo>
                    <a:cubicBezTo>
                      <a:pt x="42" y="240"/>
                      <a:pt x="42" y="240"/>
                      <a:pt x="42" y="240"/>
                    </a:cubicBezTo>
                    <a:cubicBezTo>
                      <a:pt x="43" y="241"/>
                      <a:pt x="43" y="241"/>
                      <a:pt x="43" y="241"/>
                    </a:cubicBezTo>
                    <a:cubicBezTo>
                      <a:pt x="44" y="241"/>
                      <a:pt x="44" y="241"/>
                      <a:pt x="44" y="241"/>
                    </a:cubicBezTo>
                    <a:cubicBezTo>
                      <a:pt x="45" y="240"/>
                      <a:pt x="45" y="240"/>
                      <a:pt x="45" y="240"/>
                    </a:cubicBezTo>
                    <a:cubicBezTo>
                      <a:pt x="46" y="240"/>
                      <a:pt x="46" y="240"/>
                      <a:pt x="46" y="240"/>
                    </a:cubicBezTo>
                    <a:cubicBezTo>
                      <a:pt x="46" y="239"/>
                      <a:pt x="46" y="239"/>
                      <a:pt x="46" y="239"/>
                    </a:cubicBezTo>
                    <a:cubicBezTo>
                      <a:pt x="46" y="238"/>
                      <a:pt x="46" y="238"/>
                      <a:pt x="46" y="238"/>
                    </a:cubicBezTo>
                    <a:cubicBezTo>
                      <a:pt x="45" y="237"/>
                      <a:pt x="45" y="237"/>
                      <a:pt x="45" y="237"/>
                    </a:cubicBezTo>
                    <a:cubicBezTo>
                      <a:pt x="46" y="237"/>
                      <a:pt x="46" y="237"/>
                      <a:pt x="46" y="237"/>
                    </a:cubicBezTo>
                    <a:cubicBezTo>
                      <a:pt x="46" y="236"/>
                      <a:pt x="46" y="236"/>
                      <a:pt x="46" y="236"/>
                    </a:cubicBezTo>
                    <a:cubicBezTo>
                      <a:pt x="45" y="236"/>
                      <a:pt x="45" y="236"/>
                      <a:pt x="45" y="236"/>
                    </a:cubicBezTo>
                    <a:cubicBezTo>
                      <a:pt x="45" y="235"/>
                      <a:pt x="45" y="235"/>
                      <a:pt x="45" y="235"/>
                    </a:cubicBezTo>
                    <a:cubicBezTo>
                      <a:pt x="44" y="235"/>
                      <a:pt x="44" y="235"/>
                      <a:pt x="44" y="235"/>
                    </a:cubicBezTo>
                    <a:cubicBezTo>
                      <a:pt x="43" y="235"/>
                      <a:pt x="43" y="235"/>
                      <a:pt x="43" y="235"/>
                    </a:cubicBezTo>
                    <a:cubicBezTo>
                      <a:pt x="42" y="236"/>
                      <a:pt x="42" y="236"/>
                      <a:pt x="42" y="236"/>
                    </a:cubicBezTo>
                    <a:cubicBezTo>
                      <a:pt x="41" y="235"/>
                      <a:pt x="41" y="235"/>
                      <a:pt x="41" y="235"/>
                    </a:cubicBezTo>
                    <a:cubicBezTo>
                      <a:pt x="40" y="234"/>
                      <a:pt x="40" y="234"/>
                      <a:pt x="40" y="234"/>
                    </a:cubicBezTo>
                    <a:cubicBezTo>
                      <a:pt x="39" y="233"/>
                      <a:pt x="39" y="233"/>
                      <a:pt x="39" y="233"/>
                    </a:cubicBezTo>
                    <a:cubicBezTo>
                      <a:pt x="38" y="232"/>
                      <a:pt x="38" y="232"/>
                      <a:pt x="38" y="232"/>
                    </a:cubicBezTo>
                    <a:cubicBezTo>
                      <a:pt x="38" y="231"/>
                      <a:pt x="38" y="231"/>
                      <a:pt x="38" y="231"/>
                    </a:cubicBezTo>
                    <a:cubicBezTo>
                      <a:pt x="39" y="231"/>
                      <a:pt x="39" y="231"/>
                      <a:pt x="39" y="231"/>
                    </a:cubicBezTo>
                    <a:cubicBezTo>
                      <a:pt x="39" y="230"/>
                      <a:pt x="39" y="230"/>
                      <a:pt x="39" y="230"/>
                    </a:cubicBezTo>
                    <a:cubicBezTo>
                      <a:pt x="39" y="230"/>
                      <a:pt x="39" y="230"/>
                      <a:pt x="39" y="230"/>
                    </a:cubicBezTo>
                    <a:cubicBezTo>
                      <a:pt x="39" y="229"/>
                      <a:pt x="39" y="229"/>
                      <a:pt x="39" y="229"/>
                    </a:cubicBezTo>
                    <a:cubicBezTo>
                      <a:pt x="39" y="229"/>
                      <a:pt x="39" y="229"/>
                      <a:pt x="39" y="229"/>
                    </a:cubicBezTo>
                    <a:cubicBezTo>
                      <a:pt x="39" y="228"/>
                      <a:pt x="39" y="228"/>
                      <a:pt x="39" y="228"/>
                    </a:cubicBezTo>
                    <a:cubicBezTo>
                      <a:pt x="40" y="228"/>
                      <a:pt x="40" y="228"/>
                      <a:pt x="40" y="228"/>
                    </a:cubicBezTo>
                    <a:cubicBezTo>
                      <a:pt x="41" y="229"/>
                      <a:pt x="41" y="229"/>
                      <a:pt x="41" y="229"/>
                    </a:cubicBezTo>
                    <a:cubicBezTo>
                      <a:pt x="43" y="229"/>
                      <a:pt x="43" y="229"/>
                      <a:pt x="43" y="229"/>
                    </a:cubicBezTo>
                    <a:cubicBezTo>
                      <a:pt x="44" y="230"/>
                      <a:pt x="44" y="230"/>
                      <a:pt x="44" y="230"/>
                    </a:cubicBezTo>
                    <a:cubicBezTo>
                      <a:pt x="44" y="231"/>
                      <a:pt x="44" y="231"/>
                      <a:pt x="44" y="231"/>
                    </a:cubicBezTo>
                    <a:cubicBezTo>
                      <a:pt x="46" y="231"/>
                      <a:pt x="46" y="231"/>
                      <a:pt x="46" y="231"/>
                    </a:cubicBezTo>
                    <a:cubicBezTo>
                      <a:pt x="47" y="232"/>
                      <a:pt x="47" y="232"/>
                      <a:pt x="47" y="232"/>
                    </a:cubicBezTo>
                    <a:cubicBezTo>
                      <a:pt x="48" y="232"/>
                      <a:pt x="48" y="232"/>
                      <a:pt x="48" y="232"/>
                    </a:cubicBezTo>
                    <a:cubicBezTo>
                      <a:pt x="51" y="233"/>
                      <a:pt x="51" y="233"/>
                      <a:pt x="51" y="233"/>
                    </a:cubicBezTo>
                    <a:cubicBezTo>
                      <a:pt x="52" y="234"/>
                      <a:pt x="52" y="234"/>
                      <a:pt x="52" y="234"/>
                    </a:cubicBezTo>
                    <a:cubicBezTo>
                      <a:pt x="53" y="234"/>
                      <a:pt x="53" y="234"/>
                      <a:pt x="53" y="234"/>
                    </a:cubicBezTo>
                    <a:cubicBezTo>
                      <a:pt x="54" y="233"/>
                      <a:pt x="54" y="233"/>
                      <a:pt x="54" y="233"/>
                    </a:cubicBezTo>
                    <a:cubicBezTo>
                      <a:pt x="54" y="232"/>
                      <a:pt x="54" y="232"/>
                      <a:pt x="54" y="232"/>
                    </a:cubicBezTo>
                    <a:cubicBezTo>
                      <a:pt x="54" y="232"/>
                      <a:pt x="54" y="232"/>
                      <a:pt x="54" y="232"/>
                    </a:cubicBezTo>
                    <a:cubicBezTo>
                      <a:pt x="55" y="231"/>
                      <a:pt x="55" y="231"/>
                      <a:pt x="55" y="231"/>
                    </a:cubicBezTo>
                    <a:cubicBezTo>
                      <a:pt x="54" y="229"/>
                      <a:pt x="54" y="229"/>
                      <a:pt x="54" y="229"/>
                    </a:cubicBezTo>
                    <a:cubicBezTo>
                      <a:pt x="52" y="227"/>
                      <a:pt x="52" y="227"/>
                      <a:pt x="52" y="227"/>
                    </a:cubicBezTo>
                    <a:cubicBezTo>
                      <a:pt x="51" y="225"/>
                      <a:pt x="51" y="225"/>
                      <a:pt x="51" y="225"/>
                    </a:cubicBezTo>
                    <a:cubicBezTo>
                      <a:pt x="51" y="224"/>
                      <a:pt x="51" y="224"/>
                      <a:pt x="51" y="224"/>
                    </a:cubicBezTo>
                    <a:cubicBezTo>
                      <a:pt x="53" y="223"/>
                      <a:pt x="53" y="223"/>
                      <a:pt x="53" y="223"/>
                    </a:cubicBezTo>
                    <a:cubicBezTo>
                      <a:pt x="54" y="222"/>
                      <a:pt x="54" y="222"/>
                      <a:pt x="54" y="222"/>
                    </a:cubicBezTo>
                    <a:cubicBezTo>
                      <a:pt x="54" y="220"/>
                      <a:pt x="54" y="220"/>
                      <a:pt x="54" y="220"/>
                    </a:cubicBezTo>
                    <a:cubicBezTo>
                      <a:pt x="55" y="220"/>
                      <a:pt x="55" y="220"/>
                      <a:pt x="55" y="220"/>
                    </a:cubicBezTo>
                    <a:cubicBezTo>
                      <a:pt x="56" y="219"/>
                      <a:pt x="56" y="219"/>
                      <a:pt x="56" y="219"/>
                    </a:cubicBezTo>
                    <a:cubicBezTo>
                      <a:pt x="58" y="218"/>
                      <a:pt x="58" y="218"/>
                      <a:pt x="58" y="218"/>
                    </a:cubicBezTo>
                    <a:cubicBezTo>
                      <a:pt x="59" y="216"/>
                      <a:pt x="59" y="216"/>
                      <a:pt x="59" y="216"/>
                    </a:cubicBezTo>
                    <a:cubicBezTo>
                      <a:pt x="59" y="215"/>
                      <a:pt x="59" y="215"/>
                      <a:pt x="59" y="215"/>
                    </a:cubicBezTo>
                    <a:cubicBezTo>
                      <a:pt x="61" y="215"/>
                      <a:pt x="61" y="215"/>
                      <a:pt x="61" y="215"/>
                    </a:cubicBezTo>
                    <a:cubicBezTo>
                      <a:pt x="62" y="216"/>
                      <a:pt x="62" y="216"/>
                      <a:pt x="62" y="216"/>
                    </a:cubicBezTo>
                    <a:cubicBezTo>
                      <a:pt x="63" y="216"/>
                      <a:pt x="63" y="216"/>
                      <a:pt x="63" y="216"/>
                    </a:cubicBezTo>
                    <a:cubicBezTo>
                      <a:pt x="65" y="216"/>
                      <a:pt x="65" y="216"/>
                      <a:pt x="65" y="216"/>
                    </a:cubicBezTo>
                    <a:cubicBezTo>
                      <a:pt x="65" y="217"/>
                      <a:pt x="65" y="217"/>
                      <a:pt x="65" y="217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66" y="217"/>
                      <a:pt x="66" y="217"/>
                      <a:pt x="66" y="217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68" y="219"/>
                      <a:pt x="68" y="219"/>
                      <a:pt x="68" y="219"/>
                    </a:cubicBezTo>
                    <a:cubicBezTo>
                      <a:pt x="69" y="219"/>
                      <a:pt x="69" y="219"/>
                      <a:pt x="69" y="219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68" y="216"/>
                      <a:pt x="68" y="216"/>
                      <a:pt x="68" y="216"/>
                    </a:cubicBezTo>
                    <a:cubicBezTo>
                      <a:pt x="68" y="216"/>
                      <a:pt x="68" y="216"/>
                      <a:pt x="68" y="216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8" y="213"/>
                      <a:pt x="68" y="213"/>
                      <a:pt x="68" y="213"/>
                    </a:cubicBezTo>
                    <a:cubicBezTo>
                      <a:pt x="68" y="212"/>
                      <a:pt x="68" y="212"/>
                      <a:pt x="68" y="212"/>
                    </a:cubicBezTo>
                    <a:cubicBezTo>
                      <a:pt x="68" y="212"/>
                      <a:pt x="68" y="212"/>
                      <a:pt x="68" y="212"/>
                    </a:cubicBezTo>
                    <a:cubicBezTo>
                      <a:pt x="68" y="211"/>
                      <a:pt x="68" y="211"/>
                      <a:pt x="68" y="211"/>
                    </a:cubicBezTo>
                    <a:cubicBezTo>
                      <a:pt x="68" y="211"/>
                      <a:pt x="68" y="211"/>
                      <a:pt x="68" y="211"/>
                    </a:cubicBezTo>
                    <a:cubicBezTo>
                      <a:pt x="68" y="210"/>
                      <a:pt x="68" y="210"/>
                      <a:pt x="68" y="210"/>
                    </a:cubicBezTo>
                    <a:cubicBezTo>
                      <a:pt x="67" y="209"/>
                      <a:pt x="67" y="209"/>
                      <a:pt x="67" y="209"/>
                    </a:cubicBezTo>
                    <a:cubicBezTo>
                      <a:pt x="66" y="209"/>
                      <a:pt x="66" y="209"/>
                      <a:pt x="66" y="209"/>
                    </a:cubicBezTo>
                    <a:cubicBezTo>
                      <a:pt x="65" y="209"/>
                      <a:pt x="65" y="209"/>
                      <a:pt x="65" y="209"/>
                    </a:cubicBezTo>
                    <a:cubicBezTo>
                      <a:pt x="64" y="207"/>
                      <a:pt x="64" y="207"/>
                      <a:pt x="64" y="207"/>
                    </a:cubicBezTo>
                    <a:cubicBezTo>
                      <a:pt x="65" y="206"/>
                      <a:pt x="65" y="206"/>
                      <a:pt x="65" y="206"/>
                    </a:cubicBezTo>
                    <a:cubicBezTo>
                      <a:pt x="65" y="204"/>
                      <a:pt x="65" y="204"/>
                      <a:pt x="65" y="204"/>
                    </a:cubicBezTo>
                    <a:cubicBezTo>
                      <a:pt x="65" y="203"/>
                      <a:pt x="65" y="203"/>
                      <a:pt x="65" y="203"/>
                    </a:cubicBezTo>
                    <a:cubicBezTo>
                      <a:pt x="65" y="203"/>
                      <a:pt x="65" y="203"/>
                      <a:pt x="65" y="203"/>
                    </a:cubicBezTo>
                    <a:cubicBezTo>
                      <a:pt x="65" y="202"/>
                      <a:pt x="65" y="202"/>
                      <a:pt x="65" y="202"/>
                    </a:cubicBezTo>
                    <a:cubicBezTo>
                      <a:pt x="65" y="201"/>
                      <a:pt x="65" y="201"/>
                      <a:pt x="65" y="201"/>
                    </a:cubicBezTo>
                    <a:cubicBezTo>
                      <a:pt x="65" y="201"/>
                      <a:pt x="65" y="201"/>
                      <a:pt x="65" y="201"/>
                    </a:cubicBezTo>
                    <a:cubicBezTo>
                      <a:pt x="65" y="200"/>
                      <a:pt x="65" y="200"/>
                      <a:pt x="65" y="200"/>
                    </a:cubicBezTo>
                    <a:cubicBezTo>
                      <a:pt x="64" y="197"/>
                      <a:pt x="64" y="197"/>
                      <a:pt x="64" y="197"/>
                    </a:cubicBezTo>
                    <a:cubicBezTo>
                      <a:pt x="63" y="196"/>
                      <a:pt x="63" y="196"/>
                      <a:pt x="63" y="196"/>
                    </a:cubicBezTo>
                    <a:cubicBezTo>
                      <a:pt x="60" y="194"/>
                      <a:pt x="60" y="194"/>
                      <a:pt x="60" y="194"/>
                    </a:cubicBezTo>
                    <a:cubicBezTo>
                      <a:pt x="60" y="194"/>
                      <a:pt x="60" y="194"/>
                      <a:pt x="60" y="194"/>
                    </a:cubicBezTo>
                    <a:cubicBezTo>
                      <a:pt x="61" y="194"/>
                      <a:pt x="61" y="194"/>
                      <a:pt x="61" y="194"/>
                    </a:cubicBezTo>
                    <a:cubicBezTo>
                      <a:pt x="63" y="195"/>
                      <a:pt x="63" y="195"/>
                      <a:pt x="63" y="195"/>
                    </a:cubicBezTo>
                    <a:cubicBezTo>
                      <a:pt x="65" y="195"/>
                      <a:pt x="65" y="195"/>
                      <a:pt x="65" y="195"/>
                    </a:cubicBezTo>
                    <a:cubicBezTo>
                      <a:pt x="65" y="195"/>
                      <a:pt x="65" y="195"/>
                      <a:pt x="65" y="195"/>
                    </a:cubicBezTo>
                    <a:cubicBezTo>
                      <a:pt x="67" y="195"/>
                      <a:pt x="67" y="195"/>
                      <a:pt x="67" y="195"/>
                    </a:cubicBezTo>
                    <a:cubicBezTo>
                      <a:pt x="70" y="195"/>
                      <a:pt x="70" y="195"/>
                      <a:pt x="70" y="195"/>
                    </a:cubicBezTo>
                    <a:cubicBezTo>
                      <a:pt x="71" y="196"/>
                      <a:pt x="71" y="196"/>
                      <a:pt x="71" y="196"/>
                    </a:cubicBezTo>
                    <a:cubicBezTo>
                      <a:pt x="71" y="197"/>
                      <a:pt x="71" y="197"/>
                      <a:pt x="71" y="197"/>
                    </a:cubicBezTo>
                    <a:cubicBezTo>
                      <a:pt x="72" y="198"/>
                      <a:pt x="72" y="198"/>
                      <a:pt x="72" y="198"/>
                    </a:cubicBezTo>
                    <a:cubicBezTo>
                      <a:pt x="73" y="198"/>
                      <a:pt x="73" y="198"/>
                      <a:pt x="73" y="198"/>
                    </a:cubicBezTo>
                    <a:cubicBezTo>
                      <a:pt x="74" y="199"/>
                      <a:pt x="74" y="199"/>
                      <a:pt x="74" y="199"/>
                    </a:cubicBezTo>
                    <a:cubicBezTo>
                      <a:pt x="75" y="201"/>
                      <a:pt x="75" y="201"/>
                      <a:pt x="75" y="201"/>
                    </a:cubicBezTo>
                    <a:cubicBezTo>
                      <a:pt x="75" y="201"/>
                      <a:pt x="75" y="201"/>
                      <a:pt x="75" y="201"/>
                    </a:cubicBezTo>
                    <a:cubicBezTo>
                      <a:pt x="73" y="201"/>
                      <a:pt x="73" y="201"/>
                      <a:pt x="73" y="201"/>
                    </a:cubicBezTo>
                    <a:cubicBezTo>
                      <a:pt x="73" y="202"/>
                      <a:pt x="73" y="202"/>
                      <a:pt x="73" y="202"/>
                    </a:cubicBezTo>
                    <a:cubicBezTo>
                      <a:pt x="71" y="202"/>
                      <a:pt x="71" y="202"/>
                      <a:pt x="71" y="202"/>
                    </a:cubicBezTo>
                    <a:cubicBezTo>
                      <a:pt x="71" y="203"/>
                      <a:pt x="71" y="203"/>
                      <a:pt x="71" y="203"/>
                    </a:cubicBezTo>
                    <a:cubicBezTo>
                      <a:pt x="71" y="203"/>
                      <a:pt x="71" y="203"/>
                      <a:pt x="71" y="203"/>
                    </a:cubicBezTo>
                    <a:cubicBezTo>
                      <a:pt x="70" y="204"/>
                      <a:pt x="70" y="204"/>
                      <a:pt x="70" y="204"/>
                    </a:cubicBezTo>
                    <a:cubicBezTo>
                      <a:pt x="70" y="204"/>
                      <a:pt x="70" y="204"/>
                      <a:pt x="70" y="204"/>
                    </a:cubicBezTo>
                    <a:cubicBezTo>
                      <a:pt x="69" y="204"/>
                      <a:pt x="69" y="204"/>
                      <a:pt x="69" y="204"/>
                    </a:cubicBezTo>
                    <a:cubicBezTo>
                      <a:pt x="69" y="206"/>
                      <a:pt x="69" y="206"/>
                      <a:pt x="69" y="206"/>
                    </a:cubicBezTo>
                    <a:cubicBezTo>
                      <a:pt x="70" y="206"/>
                      <a:pt x="70" y="206"/>
                      <a:pt x="70" y="206"/>
                    </a:cubicBezTo>
                    <a:cubicBezTo>
                      <a:pt x="72" y="208"/>
                      <a:pt x="72" y="208"/>
                      <a:pt x="72" y="208"/>
                    </a:cubicBezTo>
                    <a:cubicBezTo>
                      <a:pt x="74" y="210"/>
                      <a:pt x="74" y="210"/>
                      <a:pt x="74" y="210"/>
                    </a:cubicBezTo>
                    <a:cubicBezTo>
                      <a:pt x="75" y="210"/>
                      <a:pt x="75" y="210"/>
                      <a:pt x="75" y="210"/>
                    </a:cubicBezTo>
                    <a:cubicBezTo>
                      <a:pt x="76" y="210"/>
                      <a:pt x="76" y="210"/>
                      <a:pt x="76" y="210"/>
                    </a:cubicBezTo>
                    <a:cubicBezTo>
                      <a:pt x="77" y="211"/>
                      <a:pt x="77" y="211"/>
                      <a:pt x="77" y="211"/>
                    </a:cubicBezTo>
                    <a:cubicBezTo>
                      <a:pt x="78" y="210"/>
                      <a:pt x="78" y="210"/>
                      <a:pt x="78" y="210"/>
                    </a:cubicBezTo>
                    <a:cubicBezTo>
                      <a:pt x="79" y="210"/>
                      <a:pt x="79" y="210"/>
                      <a:pt x="79" y="210"/>
                    </a:cubicBezTo>
                    <a:cubicBezTo>
                      <a:pt x="79" y="209"/>
                      <a:pt x="79" y="209"/>
                      <a:pt x="79" y="209"/>
                    </a:cubicBezTo>
                    <a:cubicBezTo>
                      <a:pt x="81" y="209"/>
                      <a:pt x="81" y="209"/>
                      <a:pt x="81" y="209"/>
                    </a:cubicBezTo>
                    <a:cubicBezTo>
                      <a:pt x="81" y="208"/>
                      <a:pt x="81" y="208"/>
                      <a:pt x="81" y="208"/>
                    </a:cubicBezTo>
                    <a:cubicBezTo>
                      <a:pt x="81" y="206"/>
                      <a:pt x="81" y="206"/>
                      <a:pt x="81" y="206"/>
                    </a:cubicBezTo>
                    <a:cubicBezTo>
                      <a:pt x="81" y="205"/>
                      <a:pt x="81" y="205"/>
                      <a:pt x="81" y="205"/>
                    </a:cubicBezTo>
                    <a:cubicBezTo>
                      <a:pt x="81" y="204"/>
                      <a:pt x="81" y="204"/>
                      <a:pt x="81" y="204"/>
                    </a:cubicBezTo>
                    <a:cubicBezTo>
                      <a:pt x="80" y="203"/>
                      <a:pt x="80" y="203"/>
                      <a:pt x="80" y="203"/>
                    </a:cubicBezTo>
                    <a:cubicBezTo>
                      <a:pt x="81" y="203"/>
                      <a:pt x="81" y="203"/>
                      <a:pt x="81" y="203"/>
                    </a:cubicBezTo>
                    <a:cubicBezTo>
                      <a:pt x="84" y="202"/>
                      <a:pt x="84" y="202"/>
                      <a:pt x="84" y="202"/>
                    </a:cubicBezTo>
                    <a:cubicBezTo>
                      <a:pt x="84" y="202"/>
                      <a:pt x="84" y="202"/>
                      <a:pt x="84" y="202"/>
                    </a:cubicBezTo>
                    <a:cubicBezTo>
                      <a:pt x="86" y="202"/>
                      <a:pt x="86" y="202"/>
                      <a:pt x="86" y="202"/>
                    </a:cubicBezTo>
                    <a:cubicBezTo>
                      <a:pt x="85" y="202"/>
                      <a:pt x="85" y="202"/>
                      <a:pt x="85" y="202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84" y="200"/>
                      <a:pt x="84" y="200"/>
                      <a:pt x="84" y="200"/>
                    </a:cubicBezTo>
                    <a:cubicBezTo>
                      <a:pt x="84" y="200"/>
                      <a:pt x="84" y="200"/>
                      <a:pt x="84" y="200"/>
                    </a:cubicBezTo>
                    <a:cubicBezTo>
                      <a:pt x="85" y="200"/>
                      <a:pt x="85" y="200"/>
                      <a:pt x="85" y="200"/>
                    </a:cubicBezTo>
                    <a:cubicBezTo>
                      <a:pt x="86" y="200"/>
                      <a:pt x="86" y="200"/>
                      <a:pt x="86" y="200"/>
                    </a:cubicBezTo>
                    <a:cubicBezTo>
                      <a:pt x="88" y="198"/>
                      <a:pt x="88" y="198"/>
                      <a:pt x="88" y="198"/>
                    </a:cubicBezTo>
                    <a:cubicBezTo>
                      <a:pt x="88" y="197"/>
                      <a:pt x="88" y="197"/>
                      <a:pt x="88" y="197"/>
                    </a:cubicBezTo>
                    <a:cubicBezTo>
                      <a:pt x="90" y="195"/>
                      <a:pt x="90" y="195"/>
                      <a:pt x="90" y="195"/>
                    </a:cubicBezTo>
                    <a:cubicBezTo>
                      <a:pt x="90" y="194"/>
                      <a:pt x="90" y="194"/>
                      <a:pt x="90" y="194"/>
                    </a:cubicBezTo>
                    <a:cubicBezTo>
                      <a:pt x="91" y="194"/>
                      <a:pt x="91" y="194"/>
                      <a:pt x="91" y="194"/>
                    </a:cubicBezTo>
                    <a:cubicBezTo>
                      <a:pt x="92" y="194"/>
                      <a:pt x="92" y="194"/>
                      <a:pt x="92" y="194"/>
                    </a:cubicBezTo>
                    <a:cubicBezTo>
                      <a:pt x="93" y="194"/>
                      <a:pt x="93" y="194"/>
                      <a:pt x="93" y="194"/>
                    </a:cubicBezTo>
                    <a:cubicBezTo>
                      <a:pt x="94" y="193"/>
                      <a:pt x="94" y="193"/>
                      <a:pt x="94" y="193"/>
                    </a:cubicBezTo>
                    <a:cubicBezTo>
                      <a:pt x="96" y="192"/>
                      <a:pt x="96" y="192"/>
                      <a:pt x="96" y="192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6" y="193"/>
                      <a:pt x="96" y="193"/>
                      <a:pt x="96" y="193"/>
                    </a:cubicBezTo>
                    <a:cubicBezTo>
                      <a:pt x="96" y="194"/>
                      <a:pt x="96" y="194"/>
                      <a:pt x="96" y="194"/>
                    </a:cubicBezTo>
                    <a:cubicBezTo>
                      <a:pt x="96" y="195"/>
                      <a:pt x="96" y="195"/>
                      <a:pt x="96" y="195"/>
                    </a:cubicBezTo>
                    <a:cubicBezTo>
                      <a:pt x="96" y="195"/>
                      <a:pt x="96" y="195"/>
                      <a:pt x="96" y="195"/>
                    </a:cubicBezTo>
                    <a:cubicBezTo>
                      <a:pt x="98" y="194"/>
                      <a:pt x="98" y="194"/>
                      <a:pt x="98" y="194"/>
                    </a:cubicBezTo>
                    <a:cubicBezTo>
                      <a:pt x="98" y="193"/>
                      <a:pt x="98" y="193"/>
                      <a:pt x="98" y="193"/>
                    </a:cubicBezTo>
                    <a:cubicBezTo>
                      <a:pt x="97" y="193"/>
                      <a:pt x="97" y="193"/>
                      <a:pt x="97" y="193"/>
                    </a:cubicBezTo>
                    <a:cubicBezTo>
                      <a:pt x="96" y="192"/>
                      <a:pt x="96" y="192"/>
                      <a:pt x="96" y="192"/>
                    </a:cubicBezTo>
                    <a:cubicBezTo>
                      <a:pt x="96" y="192"/>
                      <a:pt x="96" y="192"/>
                      <a:pt x="96" y="192"/>
                    </a:cubicBezTo>
                    <a:cubicBezTo>
                      <a:pt x="98" y="190"/>
                      <a:pt x="98" y="190"/>
                      <a:pt x="98" y="190"/>
                    </a:cubicBezTo>
                    <a:cubicBezTo>
                      <a:pt x="99" y="190"/>
                      <a:pt x="99" y="190"/>
                      <a:pt x="99" y="190"/>
                    </a:cubicBezTo>
                    <a:cubicBezTo>
                      <a:pt x="99" y="190"/>
                      <a:pt x="99" y="190"/>
                      <a:pt x="99" y="190"/>
                    </a:cubicBezTo>
                    <a:cubicBezTo>
                      <a:pt x="98" y="191"/>
                      <a:pt x="98" y="191"/>
                      <a:pt x="98" y="191"/>
                    </a:cubicBezTo>
                    <a:cubicBezTo>
                      <a:pt x="98" y="191"/>
                      <a:pt x="98" y="191"/>
                      <a:pt x="98" y="191"/>
                    </a:cubicBezTo>
                    <a:cubicBezTo>
                      <a:pt x="99" y="192"/>
                      <a:pt x="99" y="192"/>
                      <a:pt x="99" y="192"/>
                    </a:cubicBezTo>
                    <a:cubicBezTo>
                      <a:pt x="100" y="192"/>
                      <a:pt x="100" y="192"/>
                      <a:pt x="100" y="192"/>
                    </a:cubicBezTo>
                    <a:cubicBezTo>
                      <a:pt x="100" y="191"/>
                      <a:pt x="100" y="191"/>
                      <a:pt x="100" y="191"/>
                    </a:cubicBezTo>
                    <a:cubicBezTo>
                      <a:pt x="100" y="190"/>
                      <a:pt x="100" y="190"/>
                      <a:pt x="100" y="190"/>
                    </a:cubicBezTo>
                    <a:cubicBezTo>
                      <a:pt x="99" y="190"/>
                      <a:pt x="99" y="190"/>
                      <a:pt x="99" y="190"/>
                    </a:cubicBezTo>
                    <a:cubicBezTo>
                      <a:pt x="99" y="189"/>
                      <a:pt x="99" y="189"/>
                      <a:pt x="99" y="189"/>
                    </a:cubicBezTo>
                    <a:cubicBezTo>
                      <a:pt x="100" y="188"/>
                      <a:pt x="100" y="188"/>
                      <a:pt x="100" y="188"/>
                    </a:cubicBezTo>
                    <a:cubicBezTo>
                      <a:pt x="103" y="187"/>
                      <a:pt x="103" y="187"/>
                      <a:pt x="103" y="187"/>
                    </a:cubicBezTo>
                    <a:cubicBezTo>
                      <a:pt x="104" y="187"/>
                      <a:pt x="104" y="187"/>
                      <a:pt x="104" y="187"/>
                    </a:cubicBezTo>
                    <a:cubicBezTo>
                      <a:pt x="105" y="187"/>
                      <a:pt x="105" y="187"/>
                      <a:pt x="105" y="187"/>
                    </a:cubicBezTo>
                    <a:cubicBezTo>
                      <a:pt x="104" y="188"/>
                      <a:pt x="104" y="188"/>
                      <a:pt x="104" y="188"/>
                    </a:cubicBezTo>
                    <a:cubicBezTo>
                      <a:pt x="103" y="188"/>
                      <a:pt x="103" y="188"/>
                      <a:pt x="103" y="188"/>
                    </a:cubicBezTo>
                    <a:cubicBezTo>
                      <a:pt x="101" y="189"/>
                      <a:pt x="101" y="189"/>
                      <a:pt x="101" y="189"/>
                    </a:cubicBezTo>
                    <a:cubicBezTo>
                      <a:pt x="101" y="189"/>
                      <a:pt x="101" y="189"/>
                      <a:pt x="101" y="189"/>
                    </a:cubicBezTo>
                    <a:cubicBezTo>
                      <a:pt x="102" y="190"/>
                      <a:pt x="102" y="190"/>
                      <a:pt x="102" y="190"/>
                    </a:cubicBezTo>
                    <a:cubicBezTo>
                      <a:pt x="102" y="189"/>
                      <a:pt x="102" y="189"/>
                      <a:pt x="102" y="189"/>
                    </a:cubicBezTo>
                    <a:cubicBezTo>
                      <a:pt x="104" y="190"/>
                      <a:pt x="104" y="190"/>
                      <a:pt x="104" y="190"/>
                    </a:cubicBezTo>
                    <a:cubicBezTo>
                      <a:pt x="103" y="191"/>
                      <a:pt x="103" y="191"/>
                      <a:pt x="103" y="191"/>
                    </a:cubicBezTo>
                    <a:cubicBezTo>
                      <a:pt x="103" y="191"/>
                      <a:pt x="103" y="191"/>
                      <a:pt x="103" y="191"/>
                    </a:cubicBezTo>
                    <a:cubicBezTo>
                      <a:pt x="103" y="192"/>
                      <a:pt x="103" y="192"/>
                      <a:pt x="103" y="192"/>
                    </a:cubicBezTo>
                    <a:cubicBezTo>
                      <a:pt x="103" y="193"/>
                      <a:pt x="103" y="193"/>
                      <a:pt x="103" y="193"/>
                    </a:cubicBezTo>
                    <a:cubicBezTo>
                      <a:pt x="102" y="193"/>
                      <a:pt x="102" y="193"/>
                      <a:pt x="102" y="193"/>
                    </a:cubicBezTo>
                    <a:cubicBezTo>
                      <a:pt x="101" y="194"/>
                      <a:pt x="101" y="194"/>
                      <a:pt x="101" y="194"/>
                    </a:cubicBezTo>
                    <a:cubicBezTo>
                      <a:pt x="101" y="195"/>
                      <a:pt x="101" y="195"/>
                      <a:pt x="101" y="195"/>
                    </a:cubicBezTo>
                    <a:cubicBezTo>
                      <a:pt x="102" y="195"/>
                      <a:pt x="102" y="195"/>
                      <a:pt x="102" y="195"/>
                    </a:cubicBezTo>
                    <a:cubicBezTo>
                      <a:pt x="103" y="195"/>
                      <a:pt x="103" y="195"/>
                      <a:pt x="103" y="195"/>
                    </a:cubicBezTo>
                    <a:cubicBezTo>
                      <a:pt x="103" y="195"/>
                      <a:pt x="103" y="195"/>
                      <a:pt x="103" y="195"/>
                    </a:cubicBezTo>
                    <a:cubicBezTo>
                      <a:pt x="104" y="194"/>
                      <a:pt x="104" y="194"/>
                      <a:pt x="104" y="194"/>
                    </a:cubicBezTo>
                    <a:cubicBezTo>
                      <a:pt x="105" y="195"/>
                      <a:pt x="105" y="195"/>
                      <a:pt x="105" y="195"/>
                    </a:cubicBezTo>
                    <a:cubicBezTo>
                      <a:pt x="105" y="196"/>
                      <a:pt x="105" y="196"/>
                      <a:pt x="105" y="196"/>
                    </a:cubicBezTo>
                    <a:cubicBezTo>
                      <a:pt x="106" y="195"/>
                      <a:pt x="106" y="195"/>
                      <a:pt x="106" y="195"/>
                    </a:cubicBezTo>
                    <a:cubicBezTo>
                      <a:pt x="107" y="193"/>
                      <a:pt x="107" y="193"/>
                      <a:pt x="107" y="193"/>
                    </a:cubicBezTo>
                    <a:cubicBezTo>
                      <a:pt x="107" y="193"/>
                      <a:pt x="107" y="193"/>
                      <a:pt x="107" y="193"/>
                    </a:cubicBezTo>
                    <a:cubicBezTo>
                      <a:pt x="108" y="194"/>
                      <a:pt x="108" y="194"/>
                      <a:pt x="108" y="194"/>
                    </a:cubicBezTo>
                    <a:cubicBezTo>
                      <a:pt x="108" y="195"/>
                      <a:pt x="108" y="195"/>
                      <a:pt x="108" y="195"/>
                    </a:cubicBezTo>
                    <a:cubicBezTo>
                      <a:pt x="109" y="194"/>
                      <a:pt x="109" y="194"/>
                      <a:pt x="109" y="194"/>
                    </a:cubicBezTo>
                    <a:cubicBezTo>
                      <a:pt x="109" y="194"/>
                      <a:pt x="109" y="194"/>
                      <a:pt x="109" y="194"/>
                    </a:cubicBezTo>
                    <a:cubicBezTo>
                      <a:pt x="109" y="193"/>
                      <a:pt x="109" y="193"/>
                      <a:pt x="109" y="193"/>
                    </a:cubicBezTo>
                    <a:cubicBezTo>
                      <a:pt x="108" y="192"/>
                      <a:pt x="108" y="192"/>
                      <a:pt x="108" y="192"/>
                    </a:cubicBezTo>
                    <a:cubicBezTo>
                      <a:pt x="108" y="192"/>
                      <a:pt x="108" y="192"/>
                      <a:pt x="108" y="192"/>
                    </a:cubicBezTo>
                    <a:cubicBezTo>
                      <a:pt x="109" y="191"/>
                      <a:pt x="109" y="191"/>
                      <a:pt x="109" y="191"/>
                    </a:cubicBezTo>
                    <a:cubicBezTo>
                      <a:pt x="110" y="191"/>
                      <a:pt x="110" y="191"/>
                      <a:pt x="110" y="191"/>
                    </a:cubicBezTo>
                    <a:cubicBezTo>
                      <a:pt x="110" y="190"/>
                      <a:pt x="110" y="190"/>
                      <a:pt x="110" y="190"/>
                    </a:cubicBezTo>
                    <a:cubicBezTo>
                      <a:pt x="112" y="190"/>
                      <a:pt x="112" y="190"/>
                      <a:pt x="112" y="190"/>
                    </a:cubicBezTo>
                    <a:cubicBezTo>
                      <a:pt x="112" y="190"/>
                      <a:pt x="112" y="190"/>
                      <a:pt x="112" y="190"/>
                    </a:cubicBezTo>
                    <a:cubicBezTo>
                      <a:pt x="113" y="190"/>
                      <a:pt x="113" y="190"/>
                      <a:pt x="113" y="190"/>
                    </a:cubicBezTo>
                    <a:cubicBezTo>
                      <a:pt x="113" y="190"/>
                      <a:pt x="113" y="190"/>
                      <a:pt x="113" y="190"/>
                    </a:cubicBezTo>
                    <a:cubicBezTo>
                      <a:pt x="114" y="190"/>
                      <a:pt x="114" y="190"/>
                      <a:pt x="114" y="190"/>
                    </a:cubicBezTo>
                    <a:cubicBezTo>
                      <a:pt x="116" y="190"/>
                      <a:pt x="116" y="190"/>
                      <a:pt x="116" y="190"/>
                    </a:cubicBezTo>
                    <a:cubicBezTo>
                      <a:pt x="117" y="189"/>
                      <a:pt x="117" y="189"/>
                      <a:pt x="117" y="189"/>
                    </a:cubicBezTo>
                    <a:cubicBezTo>
                      <a:pt x="117" y="189"/>
                      <a:pt x="117" y="189"/>
                      <a:pt x="117" y="189"/>
                    </a:cubicBezTo>
                    <a:cubicBezTo>
                      <a:pt x="117" y="188"/>
                      <a:pt x="117" y="188"/>
                      <a:pt x="117" y="188"/>
                    </a:cubicBezTo>
                    <a:cubicBezTo>
                      <a:pt x="119" y="188"/>
                      <a:pt x="119" y="188"/>
                      <a:pt x="119" y="188"/>
                    </a:cubicBezTo>
                    <a:cubicBezTo>
                      <a:pt x="119" y="188"/>
                      <a:pt x="119" y="188"/>
                      <a:pt x="119" y="188"/>
                    </a:cubicBezTo>
                    <a:cubicBezTo>
                      <a:pt x="120" y="187"/>
                      <a:pt x="120" y="187"/>
                      <a:pt x="120" y="187"/>
                    </a:cubicBezTo>
                    <a:cubicBezTo>
                      <a:pt x="121" y="187"/>
                      <a:pt x="121" y="187"/>
                      <a:pt x="121" y="187"/>
                    </a:cubicBezTo>
                    <a:cubicBezTo>
                      <a:pt x="122" y="185"/>
                      <a:pt x="122" y="185"/>
                      <a:pt x="122" y="185"/>
                    </a:cubicBezTo>
                    <a:cubicBezTo>
                      <a:pt x="122" y="185"/>
                      <a:pt x="122" y="185"/>
                      <a:pt x="122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23" y="185"/>
                      <a:pt x="123" y="185"/>
                      <a:pt x="123" y="185"/>
                    </a:cubicBezTo>
                    <a:cubicBezTo>
                      <a:pt x="123" y="186"/>
                      <a:pt x="123" y="186"/>
                      <a:pt x="123" y="186"/>
                    </a:cubicBezTo>
                    <a:cubicBezTo>
                      <a:pt x="123" y="186"/>
                      <a:pt x="123" y="186"/>
                      <a:pt x="123" y="186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4" y="188"/>
                      <a:pt x="124" y="188"/>
                      <a:pt x="124" y="188"/>
                    </a:cubicBezTo>
                    <a:cubicBezTo>
                      <a:pt x="124" y="189"/>
                      <a:pt x="124" y="189"/>
                      <a:pt x="124" y="189"/>
                    </a:cubicBezTo>
                    <a:cubicBezTo>
                      <a:pt x="124" y="190"/>
                      <a:pt x="124" y="190"/>
                      <a:pt x="124" y="190"/>
                    </a:cubicBezTo>
                    <a:cubicBezTo>
                      <a:pt x="124" y="190"/>
                      <a:pt x="124" y="190"/>
                      <a:pt x="124" y="190"/>
                    </a:cubicBezTo>
                    <a:cubicBezTo>
                      <a:pt x="124" y="191"/>
                      <a:pt x="124" y="191"/>
                      <a:pt x="124" y="191"/>
                    </a:cubicBezTo>
                    <a:cubicBezTo>
                      <a:pt x="127" y="191"/>
                      <a:pt x="127" y="191"/>
                      <a:pt x="127" y="191"/>
                    </a:cubicBezTo>
                    <a:cubicBezTo>
                      <a:pt x="128" y="191"/>
                      <a:pt x="128" y="191"/>
                      <a:pt x="128" y="191"/>
                    </a:cubicBezTo>
                    <a:cubicBezTo>
                      <a:pt x="128" y="190"/>
                      <a:pt x="128" y="190"/>
                      <a:pt x="128" y="190"/>
                    </a:cubicBezTo>
                    <a:cubicBezTo>
                      <a:pt x="127" y="190"/>
                      <a:pt x="127" y="190"/>
                      <a:pt x="127" y="190"/>
                    </a:cubicBezTo>
                    <a:cubicBezTo>
                      <a:pt x="126" y="188"/>
                      <a:pt x="126" y="188"/>
                      <a:pt x="126" y="188"/>
                    </a:cubicBezTo>
                    <a:cubicBezTo>
                      <a:pt x="126" y="188"/>
                      <a:pt x="126" y="188"/>
                      <a:pt x="126" y="188"/>
                    </a:cubicBezTo>
                    <a:cubicBezTo>
                      <a:pt x="127" y="187"/>
                      <a:pt x="127" y="187"/>
                      <a:pt x="127" y="187"/>
                    </a:cubicBezTo>
                    <a:cubicBezTo>
                      <a:pt x="128" y="188"/>
                      <a:pt x="128" y="188"/>
                      <a:pt x="128" y="188"/>
                    </a:cubicBezTo>
                    <a:cubicBezTo>
                      <a:pt x="129" y="187"/>
                      <a:pt x="129" y="187"/>
                      <a:pt x="129" y="187"/>
                    </a:cubicBezTo>
                    <a:cubicBezTo>
                      <a:pt x="130" y="186"/>
                      <a:pt x="130" y="186"/>
                      <a:pt x="130" y="186"/>
                    </a:cubicBezTo>
                    <a:cubicBezTo>
                      <a:pt x="130" y="186"/>
                      <a:pt x="130" y="186"/>
                      <a:pt x="130" y="186"/>
                    </a:cubicBezTo>
                    <a:cubicBezTo>
                      <a:pt x="131" y="186"/>
                      <a:pt x="131" y="186"/>
                      <a:pt x="131" y="186"/>
                    </a:cubicBezTo>
                    <a:cubicBezTo>
                      <a:pt x="132" y="186"/>
                      <a:pt x="132" y="186"/>
                      <a:pt x="132" y="186"/>
                    </a:cubicBezTo>
                    <a:cubicBezTo>
                      <a:pt x="131" y="185"/>
                      <a:pt x="131" y="185"/>
                      <a:pt x="131" y="185"/>
                    </a:cubicBezTo>
                    <a:cubicBezTo>
                      <a:pt x="130" y="184"/>
                      <a:pt x="130" y="184"/>
                      <a:pt x="130" y="184"/>
                    </a:cubicBezTo>
                    <a:cubicBezTo>
                      <a:pt x="130" y="183"/>
                      <a:pt x="130" y="183"/>
                      <a:pt x="130" y="183"/>
                    </a:cubicBezTo>
                    <a:cubicBezTo>
                      <a:pt x="129" y="182"/>
                      <a:pt x="129" y="182"/>
                      <a:pt x="129" y="182"/>
                    </a:cubicBezTo>
                    <a:cubicBezTo>
                      <a:pt x="128" y="182"/>
                      <a:pt x="128" y="182"/>
                      <a:pt x="128" y="182"/>
                    </a:cubicBezTo>
                    <a:cubicBezTo>
                      <a:pt x="128" y="183"/>
                      <a:pt x="128" y="183"/>
                      <a:pt x="128" y="183"/>
                    </a:cubicBezTo>
                    <a:cubicBezTo>
                      <a:pt x="127" y="182"/>
                      <a:pt x="127" y="182"/>
                      <a:pt x="127" y="182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6" y="180"/>
                      <a:pt x="126" y="180"/>
                      <a:pt x="126" y="180"/>
                    </a:cubicBezTo>
                    <a:cubicBezTo>
                      <a:pt x="125" y="178"/>
                      <a:pt x="125" y="178"/>
                      <a:pt x="125" y="178"/>
                    </a:cubicBezTo>
                    <a:cubicBezTo>
                      <a:pt x="125" y="178"/>
                      <a:pt x="125" y="178"/>
                      <a:pt x="125" y="178"/>
                    </a:cubicBezTo>
                    <a:cubicBezTo>
                      <a:pt x="127" y="178"/>
                      <a:pt x="127" y="178"/>
                      <a:pt x="127" y="178"/>
                    </a:cubicBezTo>
                    <a:cubicBezTo>
                      <a:pt x="127" y="177"/>
                      <a:pt x="127" y="177"/>
                      <a:pt x="127" y="177"/>
                    </a:cubicBezTo>
                    <a:cubicBezTo>
                      <a:pt x="126" y="176"/>
                      <a:pt x="126" y="176"/>
                      <a:pt x="126" y="176"/>
                    </a:cubicBezTo>
                    <a:cubicBezTo>
                      <a:pt x="127" y="175"/>
                      <a:pt x="127" y="175"/>
                      <a:pt x="127" y="175"/>
                    </a:cubicBezTo>
                    <a:cubicBezTo>
                      <a:pt x="128" y="175"/>
                      <a:pt x="128" y="175"/>
                      <a:pt x="128" y="175"/>
                    </a:cubicBezTo>
                    <a:cubicBezTo>
                      <a:pt x="128" y="175"/>
                      <a:pt x="128" y="175"/>
                      <a:pt x="128" y="175"/>
                    </a:cubicBezTo>
                    <a:cubicBezTo>
                      <a:pt x="129" y="176"/>
                      <a:pt x="129" y="176"/>
                      <a:pt x="129" y="17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31" y="176"/>
                      <a:pt x="131" y="176"/>
                      <a:pt x="131" y="176"/>
                    </a:cubicBezTo>
                    <a:cubicBezTo>
                      <a:pt x="135" y="175"/>
                      <a:pt x="135" y="175"/>
                      <a:pt x="135" y="175"/>
                    </a:cubicBezTo>
                    <a:cubicBezTo>
                      <a:pt x="139" y="176"/>
                      <a:pt x="139" y="176"/>
                      <a:pt x="139" y="176"/>
                    </a:cubicBezTo>
                    <a:cubicBezTo>
                      <a:pt x="141" y="177"/>
                      <a:pt x="141" y="177"/>
                      <a:pt x="141" y="177"/>
                    </a:cubicBezTo>
                    <a:cubicBezTo>
                      <a:pt x="144" y="178"/>
                      <a:pt x="144" y="178"/>
                      <a:pt x="144" y="178"/>
                    </a:cubicBezTo>
                    <a:cubicBezTo>
                      <a:pt x="144" y="178"/>
                      <a:pt x="144" y="178"/>
                      <a:pt x="144" y="178"/>
                    </a:cubicBezTo>
                    <a:cubicBezTo>
                      <a:pt x="144" y="179"/>
                      <a:pt x="144" y="179"/>
                      <a:pt x="144" y="179"/>
                    </a:cubicBezTo>
                    <a:cubicBezTo>
                      <a:pt x="144" y="180"/>
                      <a:pt x="144" y="180"/>
                      <a:pt x="144" y="180"/>
                    </a:cubicBezTo>
                    <a:cubicBezTo>
                      <a:pt x="145" y="179"/>
                      <a:pt x="145" y="179"/>
                      <a:pt x="145" y="179"/>
                    </a:cubicBezTo>
                    <a:cubicBezTo>
                      <a:pt x="147" y="179"/>
                      <a:pt x="147" y="179"/>
                      <a:pt x="147" y="179"/>
                    </a:cubicBezTo>
                    <a:cubicBezTo>
                      <a:pt x="148" y="179"/>
                      <a:pt x="148" y="179"/>
                      <a:pt x="148" y="179"/>
                    </a:cubicBezTo>
                    <a:cubicBezTo>
                      <a:pt x="148" y="180"/>
                      <a:pt x="148" y="180"/>
                      <a:pt x="148" y="180"/>
                    </a:cubicBezTo>
                    <a:cubicBezTo>
                      <a:pt x="149" y="180"/>
                      <a:pt x="149" y="180"/>
                      <a:pt x="149" y="180"/>
                    </a:cubicBezTo>
                    <a:cubicBezTo>
                      <a:pt x="150" y="181"/>
                      <a:pt x="150" y="181"/>
                      <a:pt x="150" y="181"/>
                    </a:cubicBezTo>
                    <a:cubicBezTo>
                      <a:pt x="153" y="182"/>
                      <a:pt x="153" y="182"/>
                      <a:pt x="153" y="182"/>
                    </a:cubicBezTo>
                    <a:cubicBezTo>
                      <a:pt x="156" y="183"/>
                      <a:pt x="156" y="183"/>
                      <a:pt x="156" y="183"/>
                    </a:cubicBezTo>
                    <a:cubicBezTo>
                      <a:pt x="157" y="183"/>
                      <a:pt x="157" y="183"/>
                      <a:pt x="157" y="183"/>
                    </a:cubicBezTo>
                    <a:cubicBezTo>
                      <a:pt x="158" y="185"/>
                      <a:pt x="158" y="185"/>
                      <a:pt x="158" y="185"/>
                    </a:cubicBezTo>
                    <a:cubicBezTo>
                      <a:pt x="159" y="185"/>
                      <a:pt x="159" y="185"/>
                      <a:pt x="159" y="185"/>
                    </a:cubicBezTo>
                    <a:cubicBezTo>
                      <a:pt x="160" y="186"/>
                      <a:pt x="160" y="186"/>
                      <a:pt x="160" y="186"/>
                    </a:cubicBezTo>
                    <a:cubicBezTo>
                      <a:pt x="162" y="188"/>
                      <a:pt x="162" y="188"/>
                      <a:pt x="162" y="188"/>
                    </a:cubicBezTo>
                    <a:cubicBezTo>
                      <a:pt x="163" y="189"/>
                      <a:pt x="163" y="189"/>
                      <a:pt x="163" y="189"/>
                    </a:cubicBezTo>
                    <a:cubicBezTo>
                      <a:pt x="163" y="188"/>
                      <a:pt x="163" y="188"/>
                      <a:pt x="163" y="188"/>
                    </a:cubicBezTo>
                    <a:cubicBezTo>
                      <a:pt x="163" y="187"/>
                      <a:pt x="163" y="187"/>
                      <a:pt x="163" y="187"/>
                    </a:cubicBezTo>
                    <a:cubicBezTo>
                      <a:pt x="163" y="187"/>
                      <a:pt x="163" y="187"/>
                      <a:pt x="163" y="187"/>
                    </a:cubicBezTo>
                    <a:cubicBezTo>
                      <a:pt x="163" y="186"/>
                      <a:pt x="163" y="186"/>
                      <a:pt x="163" y="186"/>
                    </a:cubicBezTo>
                    <a:cubicBezTo>
                      <a:pt x="163" y="185"/>
                      <a:pt x="163" y="185"/>
                      <a:pt x="163" y="185"/>
                    </a:cubicBezTo>
                    <a:cubicBezTo>
                      <a:pt x="163" y="184"/>
                      <a:pt x="163" y="184"/>
                      <a:pt x="163" y="184"/>
                    </a:cubicBezTo>
                    <a:cubicBezTo>
                      <a:pt x="163" y="182"/>
                      <a:pt x="163" y="182"/>
                      <a:pt x="163" y="182"/>
                    </a:cubicBezTo>
                    <a:cubicBezTo>
                      <a:pt x="164" y="181"/>
                      <a:pt x="164" y="181"/>
                      <a:pt x="164" y="181"/>
                    </a:cubicBezTo>
                    <a:cubicBezTo>
                      <a:pt x="163" y="181"/>
                      <a:pt x="163" y="181"/>
                      <a:pt x="163" y="181"/>
                    </a:cubicBezTo>
                    <a:cubicBezTo>
                      <a:pt x="163" y="180"/>
                      <a:pt x="163" y="180"/>
                      <a:pt x="163" y="180"/>
                    </a:cubicBezTo>
                    <a:cubicBezTo>
                      <a:pt x="162" y="180"/>
                      <a:pt x="162" y="180"/>
                      <a:pt x="162" y="180"/>
                    </a:cubicBezTo>
                    <a:cubicBezTo>
                      <a:pt x="161" y="181"/>
                      <a:pt x="161" y="181"/>
                      <a:pt x="161" y="181"/>
                    </a:cubicBezTo>
                    <a:cubicBezTo>
                      <a:pt x="160" y="181"/>
                      <a:pt x="160" y="181"/>
                      <a:pt x="160" y="181"/>
                    </a:cubicBezTo>
                    <a:cubicBezTo>
                      <a:pt x="158" y="178"/>
                      <a:pt x="158" y="178"/>
                      <a:pt x="158" y="178"/>
                    </a:cubicBezTo>
                    <a:cubicBezTo>
                      <a:pt x="157" y="178"/>
                      <a:pt x="157" y="178"/>
                      <a:pt x="157" y="178"/>
                    </a:cubicBezTo>
                    <a:cubicBezTo>
                      <a:pt x="157" y="177"/>
                      <a:pt x="157" y="177"/>
                      <a:pt x="157" y="177"/>
                    </a:cubicBezTo>
                    <a:cubicBezTo>
                      <a:pt x="157" y="175"/>
                      <a:pt x="157" y="175"/>
                      <a:pt x="157" y="175"/>
                    </a:cubicBezTo>
                    <a:cubicBezTo>
                      <a:pt x="156" y="175"/>
                      <a:pt x="156" y="175"/>
                      <a:pt x="156" y="175"/>
                    </a:cubicBezTo>
                    <a:cubicBezTo>
                      <a:pt x="155" y="176"/>
                      <a:pt x="155" y="176"/>
                      <a:pt x="155" y="176"/>
                    </a:cubicBezTo>
                    <a:cubicBezTo>
                      <a:pt x="154" y="175"/>
                      <a:pt x="154" y="175"/>
                      <a:pt x="154" y="175"/>
                    </a:cubicBezTo>
                    <a:cubicBezTo>
                      <a:pt x="153" y="175"/>
                      <a:pt x="153" y="175"/>
                      <a:pt x="153" y="175"/>
                    </a:cubicBezTo>
                    <a:cubicBezTo>
                      <a:pt x="152" y="175"/>
                      <a:pt x="152" y="175"/>
                      <a:pt x="152" y="175"/>
                    </a:cubicBezTo>
                    <a:cubicBezTo>
                      <a:pt x="152" y="176"/>
                      <a:pt x="152" y="176"/>
                      <a:pt x="152" y="176"/>
                    </a:cubicBezTo>
                    <a:cubicBezTo>
                      <a:pt x="151" y="174"/>
                      <a:pt x="151" y="174"/>
                      <a:pt x="151" y="174"/>
                    </a:cubicBezTo>
                    <a:cubicBezTo>
                      <a:pt x="150" y="173"/>
                      <a:pt x="150" y="173"/>
                      <a:pt x="150" y="173"/>
                    </a:cubicBezTo>
                    <a:cubicBezTo>
                      <a:pt x="150" y="171"/>
                      <a:pt x="150" y="171"/>
                      <a:pt x="150" y="171"/>
                    </a:cubicBezTo>
                    <a:cubicBezTo>
                      <a:pt x="150" y="170"/>
                      <a:pt x="150" y="170"/>
                      <a:pt x="150" y="170"/>
                    </a:cubicBezTo>
                    <a:cubicBezTo>
                      <a:pt x="150" y="171"/>
                      <a:pt x="150" y="171"/>
                      <a:pt x="150" y="171"/>
                    </a:cubicBezTo>
                    <a:cubicBezTo>
                      <a:pt x="151" y="170"/>
                      <a:pt x="151" y="170"/>
                      <a:pt x="151" y="170"/>
                    </a:cubicBezTo>
                    <a:cubicBezTo>
                      <a:pt x="151" y="169"/>
                      <a:pt x="151" y="169"/>
                      <a:pt x="151" y="169"/>
                    </a:cubicBezTo>
                    <a:cubicBezTo>
                      <a:pt x="150" y="168"/>
                      <a:pt x="150" y="168"/>
                      <a:pt x="150" y="168"/>
                    </a:cubicBezTo>
                    <a:cubicBezTo>
                      <a:pt x="149" y="167"/>
                      <a:pt x="149" y="167"/>
                      <a:pt x="149" y="167"/>
                    </a:cubicBezTo>
                    <a:cubicBezTo>
                      <a:pt x="150" y="166"/>
                      <a:pt x="150" y="166"/>
                      <a:pt x="150" y="166"/>
                    </a:cubicBezTo>
                    <a:cubicBezTo>
                      <a:pt x="151" y="166"/>
                      <a:pt x="151" y="166"/>
                      <a:pt x="151" y="166"/>
                    </a:cubicBezTo>
                    <a:cubicBezTo>
                      <a:pt x="150" y="165"/>
                      <a:pt x="150" y="165"/>
                      <a:pt x="150" y="165"/>
                    </a:cubicBezTo>
                    <a:cubicBezTo>
                      <a:pt x="149" y="165"/>
                      <a:pt x="149" y="165"/>
                      <a:pt x="149" y="165"/>
                    </a:cubicBezTo>
                    <a:cubicBezTo>
                      <a:pt x="148" y="163"/>
                      <a:pt x="148" y="163"/>
                      <a:pt x="148" y="163"/>
                    </a:cubicBezTo>
                    <a:cubicBezTo>
                      <a:pt x="147" y="162"/>
                      <a:pt x="147" y="162"/>
                      <a:pt x="147" y="162"/>
                    </a:cubicBezTo>
                    <a:cubicBezTo>
                      <a:pt x="147" y="163"/>
                      <a:pt x="147" y="163"/>
                      <a:pt x="147" y="163"/>
                    </a:cubicBezTo>
                    <a:cubicBezTo>
                      <a:pt x="146" y="162"/>
                      <a:pt x="146" y="162"/>
                      <a:pt x="146" y="162"/>
                    </a:cubicBezTo>
                    <a:cubicBezTo>
                      <a:pt x="146" y="160"/>
                      <a:pt x="146" y="160"/>
                      <a:pt x="146" y="160"/>
                    </a:cubicBezTo>
                    <a:cubicBezTo>
                      <a:pt x="146" y="159"/>
                      <a:pt x="146" y="159"/>
                      <a:pt x="146" y="159"/>
                    </a:cubicBezTo>
                    <a:cubicBezTo>
                      <a:pt x="146" y="158"/>
                      <a:pt x="146" y="158"/>
                      <a:pt x="146" y="158"/>
                    </a:cubicBezTo>
                    <a:cubicBezTo>
                      <a:pt x="145" y="157"/>
                      <a:pt x="145" y="157"/>
                      <a:pt x="145" y="157"/>
                    </a:cubicBezTo>
                    <a:cubicBezTo>
                      <a:pt x="146" y="157"/>
                      <a:pt x="146" y="157"/>
                      <a:pt x="146" y="157"/>
                    </a:cubicBezTo>
                    <a:cubicBezTo>
                      <a:pt x="148" y="154"/>
                      <a:pt x="148" y="154"/>
                      <a:pt x="148" y="154"/>
                    </a:cubicBezTo>
                    <a:cubicBezTo>
                      <a:pt x="149" y="153"/>
                      <a:pt x="149" y="153"/>
                      <a:pt x="149" y="153"/>
                    </a:cubicBezTo>
                    <a:cubicBezTo>
                      <a:pt x="149" y="153"/>
                      <a:pt x="149" y="153"/>
                      <a:pt x="149" y="153"/>
                    </a:cubicBezTo>
                    <a:cubicBezTo>
                      <a:pt x="149" y="151"/>
                      <a:pt x="149" y="151"/>
                      <a:pt x="149" y="151"/>
                    </a:cubicBezTo>
                    <a:cubicBezTo>
                      <a:pt x="149" y="151"/>
                      <a:pt x="149" y="151"/>
                      <a:pt x="149" y="151"/>
                    </a:cubicBezTo>
                    <a:cubicBezTo>
                      <a:pt x="149" y="149"/>
                      <a:pt x="149" y="149"/>
                      <a:pt x="149" y="149"/>
                    </a:cubicBezTo>
                    <a:cubicBezTo>
                      <a:pt x="149" y="148"/>
                      <a:pt x="149" y="148"/>
                      <a:pt x="149" y="148"/>
                    </a:cubicBezTo>
                    <a:cubicBezTo>
                      <a:pt x="148" y="147"/>
                      <a:pt x="148" y="147"/>
                      <a:pt x="148" y="147"/>
                    </a:cubicBezTo>
                    <a:cubicBezTo>
                      <a:pt x="149" y="146"/>
                      <a:pt x="149" y="146"/>
                      <a:pt x="149" y="146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49" y="144"/>
                      <a:pt x="149" y="144"/>
                      <a:pt x="149" y="144"/>
                    </a:cubicBezTo>
                    <a:cubicBezTo>
                      <a:pt x="148" y="143"/>
                      <a:pt x="148" y="143"/>
                      <a:pt x="148" y="143"/>
                    </a:cubicBezTo>
                    <a:cubicBezTo>
                      <a:pt x="148" y="141"/>
                      <a:pt x="148" y="141"/>
                      <a:pt x="148" y="141"/>
                    </a:cubicBezTo>
                    <a:cubicBezTo>
                      <a:pt x="149" y="141"/>
                      <a:pt x="149" y="141"/>
                      <a:pt x="149" y="141"/>
                    </a:cubicBezTo>
                    <a:cubicBezTo>
                      <a:pt x="148" y="140"/>
                      <a:pt x="148" y="140"/>
                      <a:pt x="148" y="140"/>
                    </a:cubicBezTo>
                    <a:cubicBezTo>
                      <a:pt x="148" y="138"/>
                      <a:pt x="148" y="138"/>
                      <a:pt x="148" y="138"/>
                    </a:cubicBezTo>
                    <a:cubicBezTo>
                      <a:pt x="148" y="136"/>
                      <a:pt x="148" y="136"/>
                      <a:pt x="148" y="136"/>
                    </a:cubicBezTo>
                    <a:cubicBezTo>
                      <a:pt x="149" y="136"/>
                      <a:pt x="149" y="136"/>
                      <a:pt x="149" y="136"/>
                    </a:cubicBezTo>
                    <a:cubicBezTo>
                      <a:pt x="150" y="136"/>
                      <a:pt x="150" y="136"/>
                      <a:pt x="150" y="136"/>
                    </a:cubicBezTo>
                    <a:cubicBezTo>
                      <a:pt x="149" y="137"/>
                      <a:pt x="149" y="137"/>
                      <a:pt x="149" y="137"/>
                    </a:cubicBezTo>
                    <a:cubicBezTo>
                      <a:pt x="150" y="137"/>
                      <a:pt x="150" y="137"/>
                      <a:pt x="150" y="137"/>
                    </a:cubicBez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2" y="137"/>
                      <a:pt x="152" y="137"/>
                      <a:pt x="152" y="137"/>
                    </a:cubicBezTo>
                    <a:cubicBezTo>
                      <a:pt x="154" y="136"/>
                      <a:pt x="154" y="136"/>
                      <a:pt x="154" y="136"/>
                    </a:cubicBezTo>
                    <a:cubicBezTo>
                      <a:pt x="154" y="136"/>
                      <a:pt x="154" y="136"/>
                      <a:pt x="154" y="136"/>
                    </a:cubicBezTo>
                    <a:cubicBezTo>
                      <a:pt x="155" y="136"/>
                      <a:pt x="155" y="136"/>
                      <a:pt x="155" y="136"/>
                    </a:cubicBezTo>
                    <a:cubicBezTo>
                      <a:pt x="156" y="136"/>
                      <a:pt x="156" y="136"/>
                      <a:pt x="156" y="136"/>
                    </a:cubicBezTo>
                    <a:cubicBezTo>
                      <a:pt x="157" y="136"/>
                      <a:pt x="157" y="136"/>
                      <a:pt x="157" y="136"/>
                    </a:cubicBezTo>
                    <a:cubicBezTo>
                      <a:pt x="160" y="137"/>
                      <a:pt x="160" y="137"/>
                      <a:pt x="160" y="137"/>
                    </a:cubicBezTo>
                    <a:cubicBezTo>
                      <a:pt x="161" y="137"/>
                      <a:pt x="161" y="137"/>
                      <a:pt x="161" y="137"/>
                    </a:cubicBezTo>
                    <a:cubicBezTo>
                      <a:pt x="163" y="137"/>
                      <a:pt x="163" y="137"/>
                      <a:pt x="163" y="137"/>
                    </a:cubicBezTo>
                    <a:cubicBezTo>
                      <a:pt x="163" y="138"/>
                      <a:pt x="163" y="138"/>
                      <a:pt x="163" y="138"/>
                    </a:cubicBezTo>
                    <a:cubicBezTo>
                      <a:pt x="162" y="139"/>
                      <a:pt x="162" y="139"/>
                      <a:pt x="162" y="139"/>
                    </a:cubicBezTo>
                    <a:cubicBezTo>
                      <a:pt x="163" y="140"/>
                      <a:pt x="163" y="140"/>
                      <a:pt x="163" y="140"/>
                    </a:cubicBezTo>
                    <a:cubicBezTo>
                      <a:pt x="163" y="141"/>
                      <a:pt x="163" y="141"/>
                      <a:pt x="163" y="141"/>
                    </a:cubicBezTo>
                    <a:cubicBezTo>
                      <a:pt x="163" y="142"/>
                      <a:pt x="163" y="142"/>
                      <a:pt x="163" y="142"/>
                    </a:cubicBezTo>
                    <a:cubicBezTo>
                      <a:pt x="163" y="143"/>
                      <a:pt x="163" y="143"/>
                      <a:pt x="163" y="143"/>
                    </a:cubicBezTo>
                    <a:cubicBezTo>
                      <a:pt x="164" y="145"/>
                      <a:pt x="164" y="145"/>
                      <a:pt x="164" y="145"/>
                    </a:cubicBezTo>
                    <a:cubicBezTo>
                      <a:pt x="163" y="148"/>
                      <a:pt x="163" y="148"/>
                      <a:pt x="163" y="148"/>
                    </a:cubicBezTo>
                    <a:cubicBezTo>
                      <a:pt x="164" y="148"/>
                      <a:pt x="164" y="148"/>
                      <a:pt x="164" y="148"/>
                    </a:cubicBezTo>
                    <a:cubicBezTo>
                      <a:pt x="164" y="149"/>
                      <a:pt x="164" y="149"/>
                      <a:pt x="164" y="149"/>
                    </a:cubicBezTo>
                    <a:cubicBezTo>
                      <a:pt x="164" y="150"/>
                      <a:pt x="164" y="150"/>
                      <a:pt x="164" y="150"/>
                    </a:cubicBezTo>
                    <a:cubicBezTo>
                      <a:pt x="164" y="151"/>
                      <a:pt x="164" y="151"/>
                      <a:pt x="164" y="151"/>
                    </a:cubicBezTo>
                    <a:cubicBezTo>
                      <a:pt x="163" y="151"/>
                      <a:pt x="163" y="151"/>
                      <a:pt x="163" y="151"/>
                    </a:cubicBezTo>
                    <a:cubicBezTo>
                      <a:pt x="164" y="152"/>
                      <a:pt x="164" y="152"/>
                      <a:pt x="164" y="152"/>
                    </a:cubicBezTo>
                    <a:cubicBezTo>
                      <a:pt x="165" y="153"/>
                      <a:pt x="165" y="153"/>
                      <a:pt x="165" y="153"/>
                    </a:cubicBezTo>
                    <a:cubicBezTo>
                      <a:pt x="166" y="155"/>
                      <a:pt x="166" y="155"/>
                      <a:pt x="166" y="155"/>
                    </a:cubicBezTo>
                    <a:cubicBezTo>
                      <a:pt x="167" y="155"/>
                      <a:pt x="167" y="155"/>
                      <a:pt x="167" y="155"/>
                    </a:cubicBezTo>
                    <a:cubicBezTo>
                      <a:pt x="167" y="155"/>
                      <a:pt x="167" y="155"/>
                      <a:pt x="167" y="155"/>
                    </a:cubicBezTo>
                    <a:cubicBezTo>
                      <a:pt x="167" y="155"/>
                      <a:pt x="167" y="155"/>
                      <a:pt x="167" y="155"/>
                    </a:cubicBezTo>
                    <a:cubicBezTo>
                      <a:pt x="168" y="155"/>
                      <a:pt x="168" y="155"/>
                      <a:pt x="168" y="155"/>
                    </a:cubicBezTo>
                    <a:cubicBezTo>
                      <a:pt x="168" y="157"/>
                      <a:pt x="168" y="157"/>
                      <a:pt x="168" y="157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1" y="162"/>
                      <a:pt x="171" y="162"/>
                      <a:pt x="171" y="162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1" y="164"/>
                      <a:pt x="171" y="164"/>
                      <a:pt x="171" y="164"/>
                    </a:cubicBezTo>
                    <a:cubicBezTo>
                      <a:pt x="171" y="165"/>
                      <a:pt x="171" y="165"/>
                      <a:pt x="171" y="165"/>
                    </a:cubicBezTo>
                    <a:cubicBezTo>
                      <a:pt x="172" y="166"/>
                      <a:pt x="172" y="166"/>
                      <a:pt x="172" y="166"/>
                    </a:cubicBezTo>
                    <a:cubicBezTo>
                      <a:pt x="172" y="167"/>
                      <a:pt x="172" y="167"/>
                      <a:pt x="172" y="167"/>
                    </a:cubicBezTo>
                    <a:cubicBezTo>
                      <a:pt x="174" y="170"/>
                      <a:pt x="174" y="170"/>
                      <a:pt x="174" y="170"/>
                    </a:cubicBezTo>
                    <a:cubicBezTo>
                      <a:pt x="173" y="171"/>
                      <a:pt x="173" y="171"/>
                      <a:pt x="173" y="171"/>
                    </a:cubicBezTo>
                    <a:cubicBezTo>
                      <a:pt x="174" y="172"/>
                      <a:pt x="174" y="172"/>
                      <a:pt x="174" y="172"/>
                    </a:cubicBezTo>
                    <a:cubicBezTo>
                      <a:pt x="175" y="173"/>
                      <a:pt x="175" y="173"/>
                      <a:pt x="175" y="173"/>
                    </a:cubicBezTo>
                    <a:cubicBezTo>
                      <a:pt x="175" y="174"/>
                      <a:pt x="175" y="174"/>
                      <a:pt x="175" y="174"/>
                    </a:cubicBezTo>
                    <a:cubicBezTo>
                      <a:pt x="175" y="174"/>
                      <a:pt x="175" y="174"/>
                      <a:pt x="175" y="174"/>
                    </a:cubicBezTo>
                    <a:cubicBezTo>
                      <a:pt x="176" y="176"/>
                      <a:pt x="176" y="176"/>
                      <a:pt x="176" y="176"/>
                    </a:cubicBezTo>
                    <a:cubicBezTo>
                      <a:pt x="178" y="179"/>
                      <a:pt x="178" y="179"/>
                      <a:pt x="178" y="179"/>
                    </a:cubicBezTo>
                    <a:cubicBezTo>
                      <a:pt x="179" y="179"/>
                      <a:pt x="179" y="179"/>
                      <a:pt x="179" y="179"/>
                    </a:cubicBezTo>
                    <a:cubicBezTo>
                      <a:pt x="180" y="180"/>
                      <a:pt x="180" y="180"/>
                      <a:pt x="180" y="180"/>
                    </a:cubicBezTo>
                    <a:cubicBezTo>
                      <a:pt x="181" y="180"/>
                      <a:pt x="181" y="180"/>
                      <a:pt x="181" y="180"/>
                    </a:cubicBezTo>
                    <a:cubicBezTo>
                      <a:pt x="182" y="182"/>
                      <a:pt x="182" y="182"/>
                      <a:pt x="182" y="182"/>
                    </a:cubicBezTo>
                    <a:cubicBezTo>
                      <a:pt x="182" y="183"/>
                      <a:pt x="182" y="183"/>
                      <a:pt x="182" y="183"/>
                    </a:cubicBezTo>
                    <a:cubicBezTo>
                      <a:pt x="182" y="183"/>
                      <a:pt x="182" y="183"/>
                      <a:pt x="182" y="183"/>
                    </a:cubicBezTo>
                    <a:cubicBezTo>
                      <a:pt x="182" y="184"/>
                      <a:pt x="182" y="184"/>
                      <a:pt x="182" y="184"/>
                    </a:cubicBezTo>
                    <a:cubicBezTo>
                      <a:pt x="181" y="185"/>
                      <a:pt x="181" y="185"/>
                      <a:pt x="181" y="185"/>
                    </a:cubicBezTo>
                    <a:cubicBezTo>
                      <a:pt x="182" y="187"/>
                      <a:pt x="182" y="187"/>
                      <a:pt x="182" y="187"/>
                    </a:cubicBezTo>
                    <a:cubicBezTo>
                      <a:pt x="183" y="188"/>
                      <a:pt x="183" y="188"/>
                      <a:pt x="183" y="188"/>
                    </a:cubicBezTo>
                    <a:cubicBezTo>
                      <a:pt x="183" y="190"/>
                      <a:pt x="183" y="190"/>
                      <a:pt x="183" y="190"/>
                    </a:cubicBezTo>
                    <a:cubicBezTo>
                      <a:pt x="182" y="190"/>
                      <a:pt x="182" y="190"/>
                      <a:pt x="182" y="190"/>
                    </a:cubicBezTo>
                    <a:cubicBezTo>
                      <a:pt x="182" y="191"/>
                      <a:pt x="182" y="191"/>
                      <a:pt x="182" y="191"/>
                    </a:cubicBezTo>
                    <a:cubicBezTo>
                      <a:pt x="182" y="192"/>
                      <a:pt x="182" y="192"/>
                      <a:pt x="182" y="192"/>
                    </a:cubicBezTo>
                    <a:cubicBezTo>
                      <a:pt x="182" y="192"/>
                      <a:pt x="182" y="192"/>
                      <a:pt x="182" y="192"/>
                    </a:cubicBezTo>
                    <a:cubicBezTo>
                      <a:pt x="182" y="195"/>
                      <a:pt x="182" y="195"/>
                      <a:pt x="182" y="195"/>
                    </a:cubicBezTo>
                    <a:cubicBezTo>
                      <a:pt x="181" y="195"/>
                      <a:pt x="181" y="195"/>
                      <a:pt x="181" y="195"/>
                    </a:cubicBezTo>
                    <a:cubicBezTo>
                      <a:pt x="181" y="196"/>
                      <a:pt x="181" y="196"/>
                      <a:pt x="181" y="196"/>
                    </a:cubicBezTo>
                    <a:cubicBezTo>
                      <a:pt x="182" y="195"/>
                      <a:pt x="182" y="195"/>
                      <a:pt x="182" y="195"/>
                    </a:cubicBezTo>
                    <a:cubicBezTo>
                      <a:pt x="182" y="196"/>
                      <a:pt x="182" y="196"/>
                      <a:pt x="182" y="196"/>
                    </a:cubicBezTo>
                    <a:cubicBezTo>
                      <a:pt x="181" y="197"/>
                      <a:pt x="181" y="197"/>
                      <a:pt x="181" y="197"/>
                    </a:cubicBezTo>
                    <a:cubicBezTo>
                      <a:pt x="181" y="199"/>
                      <a:pt x="181" y="199"/>
                      <a:pt x="181" y="199"/>
                    </a:cubicBezTo>
                    <a:cubicBezTo>
                      <a:pt x="180" y="199"/>
                      <a:pt x="180" y="199"/>
                      <a:pt x="180" y="199"/>
                    </a:cubicBezTo>
                    <a:cubicBezTo>
                      <a:pt x="179" y="199"/>
                      <a:pt x="179" y="199"/>
                      <a:pt x="179" y="199"/>
                    </a:cubicBezTo>
                    <a:cubicBezTo>
                      <a:pt x="179" y="199"/>
                      <a:pt x="179" y="199"/>
                      <a:pt x="179" y="199"/>
                    </a:cubicBezTo>
                    <a:cubicBezTo>
                      <a:pt x="180" y="201"/>
                      <a:pt x="180" y="201"/>
                      <a:pt x="180" y="201"/>
                    </a:cubicBezTo>
                    <a:cubicBezTo>
                      <a:pt x="180" y="201"/>
                      <a:pt x="180" y="201"/>
                      <a:pt x="180" y="201"/>
                    </a:cubicBezTo>
                    <a:cubicBezTo>
                      <a:pt x="179" y="202"/>
                      <a:pt x="179" y="202"/>
                      <a:pt x="179" y="202"/>
                    </a:cubicBezTo>
                    <a:cubicBezTo>
                      <a:pt x="179" y="203"/>
                      <a:pt x="179" y="203"/>
                      <a:pt x="179" y="203"/>
                    </a:cubicBezTo>
                    <a:cubicBezTo>
                      <a:pt x="177" y="203"/>
                      <a:pt x="177" y="203"/>
                      <a:pt x="177" y="203"/>
                    </a:cubicBezTo>
                    <a:cubicBezTo>
                      <a:pt x="176" y="202"/>
                      <a:pt x="176" y="202"/>
                      <a:pt x="176" y="202"/>
                    </a:cubicBezTo>
                    <a:cubicBezTo>
                      <a:pt x="177" y="201"/>
                      <a:pt x="177" y="201"/>
                      <a:pt x="177" y="201"/>
                    </a:cubicBezTo>
                    <a:cubicBezTo>
                      <a:pt x="177" y="201"/>
                      <a:pt x="177" y="201"/>
                      <a:pt x="177" y="201"/>
                    </a:cubicBezTo>
                    <a:cubicBezTo>
                      <a:pt x="176" y="201"/>
                      <a:pt x="176" y="201"/>
                      <a:pt x="176" y="201"/>
                    </a:cubicBezTo>
                    <a:cubicBezTo>
                      <a:pt x="176" y="201"/>
                      <a:pt x="176" y="201"/>
                      <a:pt x="176" y="201"/>
                    </a:cubicBezTo>
                    <a:cubicBezTo>
                      <a:pt x="175" y="201"/>
                      <a:pt x="175" y="201"/>
                      <a:pt x="175" y="201"/>
                    </a:cubicBezTo>
                    <a:cubicBezTo>
                      <a:pt x="173" y="200"/>
                      <a:pt x="173" y="200"/>
                      <a:pt x="173" y="200"/>
                    </a:cubicBezTo>
                    <a:cubicBezTo>
                      <a:pt x="172" y="201"/>
                      <a:pt x="172" y="201"/>
                      <a:pt x="172" y="201"/>
                    </a:cubicBezTo>
                    <a:cubicBezTo>
                      <a:pt x="170" y="201"/>
                      <a:pt x="170" y="201"/>
                      <a:pt x="170" y="201"/>
                    </a:cubicBezTo>
                    <a:cubicBezTo>
                      <a:pt x="168" y="201"/>
                      <a:pt x="168" y="201"/>
                      <a:pt x="168" y="201"/>
                    </a:cubicBezTo>
                    <a:cubicBezTo>
                      <a:pt x="167" y="202"/>
                      <a:pt x="167" y="202"/>
                      <a:pt x="167" y="202"/>
                    </a:cubicBezTo>
                    <a:cubicBezTo>
                      <a:pt x="168" y="203"/>
                      <a:pt x="168" y="203"/>
                      <a:pt x="168" y="203"/>
                    </a:cubicBezTo>
                    <a:cubicBezTo>
                      <a:pt x="168" y="203"/>
                      <a:pt x="168" y="203"/>
                      <a:pt x="168" y="203"/>
                    </a:cubicBezTo>
                    <a:cubicBezTo>
                      <a:pt x="169" y="202"/>
                      <a:pt x="169" y="202"/>
                      <a:pt x="169" y="202"/>
                    </a:cubicBezTo>
                    <a:cubicBezTo>
                      <a:pt x="170" y="202"/>
                      <a:pt x="170" y="202"/>
                      <a:pt x="170" y="202"/>
                    </a:cubicBezTo>
                    <a:cubicBezTo>
                      <a:pt x="171" y="203"/>
                      <a:pt x="171" y="203"/>
                      <a:pt x="171" y="203"/>
                    </a:cubicBezTo>
                    <a:cubicBezTo>
                      <a:pt x="172" y="204"/>
                      <a:pt x="172" y="204"/>
                      <a:pt x="172" y="204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78" y="205"/>
                      <a:pt x="178" y="205"/>
                      <a:pt x="178" y="205"/>
                    </a:cubicBezTo>
                    <a:cubicBezTo>
                      <a:pt x="179" y="205"/>
                      <a:pt x="179" y="205"/>
                      <a:pt x="179" y="205"/>
                    </a:cubicBezTo>
                    <a:cubicBezTo>
                      <a:pt x="181" y="205"/>
                      <a:pt x="181" y="205"/>
                      <a:pt x="181" y="205"/>
                    </a:cubicBezTo>
                    <a:cubicBezTo>
                      <a:pt x="182" y="205"/>
                      <a:pt x="182" y="205"/>
                      <a:pt x="182" y="205"/>
                    </a:cubicBezTo>
                    <a:cubicBezTo>
                      <a:pt x="184" y="206"/>
                      <a:pt x="184" y="206"/>
                      <a:pt x="184" y="206"/>
                    </a:cubicBezTo>
                    <a:cubicBezTo>
                      <a:pt x="185" y="205"/>
                      <a:pt x="185" y="205"/>
                      <a:pt x="185" y="205"/>
                    </a:cubicBezTo>
                    <a:cubicBezTo>
                      <a:pt x="185" y="204"/>
                      <a:pt x="185" y="204"/>
                      <a:pt x="185" y="204"/>
                    </a:cubicBezTo>
                    <a:cubicBezTo>
                      <a:pt x="184" y="203"/>
                      <a:pt x="184" y="203"/>
                      <a:pt x="184" y="203"/>
                    </a:cubicBezTo>
                    <a:cubicBezTo>
                      <a:pt x="184" y="202"/>
                      <a:pt x="184" y="202"/>
                      <a:pt x="184" y="202"/>
                    </a:cubicBezTo>
                    <a:cubicBezTo>
                      <a:pt x="185" y="201"/>
                      <a:pt x="185" y="201"/>
                      <a:pt x="185" y="201"/>
                    </a:cubicBezTo>
                    <a:cubicBezTo>
                      <a:pt x="186" y="200"/>
                      <a:pt x="186" y="200"/>
                      <a:pt x="186" y="200"/>
                    </a:cubicBezTo>
                    <a:cubicBezTo>
                      <a:pt x="186" y="200"/>
                      <a:pt x="186" y="200"/>
                      <a:pt x="186" y="200"/>
                    </a:cubicBezTo>
                    <a:cubicBezTo>
                      <a:pt x="188" y="198"/>
                      <a:pt x="188" y="198"/>
                      <a:pt x="188" y="198"/>
                    </a:cubicBezTo>
                    <a:cubicBezTo>
                      <a:pt x="188" y="197"/>
                      <a:pt x="188" y="197"/>
                      <a:pt x="188" y="197"/>
                    </a:cubicBezTo>
                    <a:cubicBezTo>
                      <a:pt x="189" y="195"/>
                      <a:pt x="189" y="195"/>
                      <a:pt x="189" y="195"/>
                    </a:cubicBezTo>
                    <a:cubicBezTo>
                      <a:pt x="188" y="193"/>
                      <a:pt x="188" y="193"/>
                      <a:pt x="188" y="193"/>
                    </a:cubicBezTo>
                    <a:cubicBezTo>
                      <a:pt x="188" y="192"/>
                      <a:pt x="188" y="192"/>
                      <a:pt x="188" y="192"/>
                    </a:cubicBezTo>
                    <a:cubicBezTo>
                      <a:pt x="189" y="189"/>
                      <a:pt x="189" y="189"/>
                      <a:pt x="189" y="189"/>
                    </a:cubicBezTo>
                    <a:cubicBezTo>
                      <a:pt x="190" y="188"/>
                      <a:pt x="190" y="188"/>
                      <a:pt x="190" y="188"/>
                    </a:cubicBezTo>
                    <a:cubicBezTo>
                      <a:pt x="188" y="184"/>
                      <a:pt x="188" y="184"/>
                      <a:pt x="188" y="184"/>
                    </a:cubicBezTo>
                    <a:cubicBezTo>
                      <a:pt x="186" y="183"/>
                      <a:pt x="186" y="183"/>
                      <a:pt x="186" y="183"/>
                    </a:cubicBezTo>
                    <a:cubicBezTo>
                      <a:pt x="185" y="182"/>
                      <a:pt x="185" y="182"/>
                      <a:pt x="185" y="182"/>
                    </a:cubicBezTo>
                    <a:cubicBezTo>
                      <a:pt x="185" y="179"/>
                      <a:pt x="185" y="179"/>
                      <a:pt x="185" y="179"/>
                    </a:cubicBezTo>
                    <a:cubicBezTo>
                      <a:pt x="187" y="178"/>
                      <a:pt x="187" y="178"/>
                      <a:pt x="187" y="178"/>
                    </a:cubicBezTo>
                    <a:cubicBezTo>
                      <a:pt x="188" y="177"/>
                      <a:pt x="188" y="177"/>
                      <a:pt x="188" y="177"/>
                    </a:cubicBezTo>
                    <a:cubicBezTo>
                      <a:pt x="189" y="177"/>
                      <a:pt x="189" y="177"/>
                      <a:pt x="189" y="177"/>
                    </a:cubicBezTo>
                    <a:cubicBezTo>
                      <a:pt x="191" y="175"/>
                      <a:pt x="191" y="175"/>
                      <a:pt x="191" y="175"/>
                    </a:cubicBezTo>
                    <a:cubicBezTo>
                      <a:pt x="192" y="175"/>
                      <a:pt x="192" y="175"/>
                      <a:pt x="192" y="175"/>
                    </a:cubicBezTo>
                    <a:cubicBezTo>
                      <a:pt x="194" y="176"/>
                      <a:pt x="194" y="176"/>
                      <a:pt x="194" y="176"/>
                    </a:cubicBezTo>
                    <a:cubicBezTo>
                      <a:pt x="194" y="178"/>
                      <a:pt x="194" y="178"/>
                      <a:pt x="194" y="178"/>
                    </a:cubicBezTo>
                    <a:cubicBezTo>
                      <a:pt x="196" y="179"/>
                      <a:pt x="196" y="179"/>
                      <a:pt x="196" y="179"/>
                    </a:cubicBezTo>
                    <a:cubicBezTo>
                      <a:pt x="196" y="179"/>
                      <a:pt x="196" y="179"/>
                      <a:pt x="196" y="179"/>
                    </a:cubicBezTo>
                    <a:cubicBezTo>
                      <a:pt x="196" y="179"/>
                      <a:pt x="196" y="179"/>
                      <a:pt x="196" y="179"/>
                    </a:cubicBezTo>
                    <a:cubicBezTo>
                      <a:pt x="198" y="181"/>
                      <a:pt x="198" y="181"/>
                      <a:pt x="198" y="181"/>
                    </a:cubicBezTo>
                    <a:cubicBezTo>
                      <a:pt x="198" y="182"/>
                      <a:pt x="198" y="182"/>
                      <a:pt x="198" y="182"/>
                    </a:cubicBezTo>
                    <a:cubicBezTo>
                      <a:pt x="198" y="183"/>
                      <a:pt x="198" y="183"/>
                      <a:pt x="198" y="183"/>
                    </a:cubicBezTo>
                    <a:cubicBezTo>
                      <a:pt x="199" y="184"/>
                      <a:pt x="199" y="184"/>
                      <a:pt x="199" y="184"/>
                    </a:cubicBezTo>
                    <a:cubicBezTo>
                      <a:pt x="200" y="185"/>
                      <a:pt x="200" y="185"/>
                      <a:pt x="200" y="185"/>
                    </a:cubicBezTo>
                    <a:cubicBezTo>
                      <a:pt x="200" y="186"/>
                      <a:pt x="200" y="186"/>
                      <a:pt x="200" y="186"/>
                    </a:cubicBezTo>
                    <a:cubicBezTo>
                      <a:pt x="199" y="187"/>
                      <a:pt x="199" y="187"/>
                      <a:pt x="199" y="187"/>
                    </a:cubicBezTo>
                    <a:cubicBezTo>
                      <a:pt x="200" y="188"/>
                      <a:pt x="200" y="188"/>
                      <a:pt x="200" y="188"/>
                    </a:cubicBezTo>
                    <a:cubicBezTo>
                      <a:pt x="201" y="188"/>
                      <a:pt x="201" y="188"/>
                      <a:pt x="201" y="188"/>
                    </a:cubicBezTo>
                    <a:cubicBezTo>
                      <a:pt x="203" y="189"/>
                      <a:pt x="203" y="189"/>
                      <a:pt x="203" y="189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5" y="188"/>
                      <a:pt x="205" y="188"/>
                      <a:pt x="205" y="188"/>
                    </a:cubicBezTo>
                    <a:cubicBezTo>
                      <a:pt x="206" y="188"/>
                      <a:pt x="206" y="188"/>
                      <a:pt x="206" y="188"/>
                    </a:cubicBezTo>
                    <a:cubicBezTo>
                      <a:pt x="207" y="188"/>
                      <a:pt x="207" y="188"/>
                      <a:pt x="207" y="188"/>
                    </a:cubicBezTo>
                    <a:cubicBezTo>
                      <a:pt x="207" y="187"/>
                      <a:pt x="207" y="187"/>
                      <a:pt x="207" y="187"/>
                    </a:cubicBezTo>
                    <a:cubicBezTo>
                      <a:pt x="207" y="187"/>
                      <a:pt x="207" y="187"/>
                      <a:pt x="207" y="187"/>
                    </a:cubicBezTo>
                    <a:cubicBezTo>
                      <a:pt x="206" y="187"/>
                      <a:pt x="206" y="187"/>
                      <a:pt x="206" y="187"/>
                    </a:cubicBezTo>
                    <a:cubicBezTo>
                      <a:pt x="205" y="186"/>
                      <a:pt x="205" y="186"/>
                      <a:pt x="205" y="186"/>
                    </a:cubicBezTo>
                    <a:cubicBezTo>
                      <a:pt x="205" y="188"/>
                      <a:pt x="205" y="188"/>
                      <a:pt x="205" y="188"/>
                    </a:cubicBezTo>
                    <a:cubicBezTo>
                      <a:pt x="203" y="188"/>
                      <a:pt x="203" y="188"/>
                      <a:pt x="203" y="188"/>
                    </a:cubicBezTo>
                    <a:cubicBezTo>
                      <a:pt x="202" y="187"/>
                      <a:pt x="202" y="187"/>
                      <a:pt x="202" y="187"/>
                    </a:cubicBezTo>
                    <a:cubicBezTo>
                      <a:pt x="201" y="187"/>
                      <a:pt x="201" y="187"/>
                      <a:pt x="201" y="187"/>
                    </a:cubicBezTo>
                    <a:cubicBezTo>
                      <a:pt x="201" y="186"/>
                      <a:pt x="201" y="186"/>
                      <a:pt x="201" y="186"/>
                    </a:cubicBezTo>
                    <a:cubicBezTo>
                      <a:pt x="201" y="185"/>
                      <a:pt x="201" y="185"/>
                      <a:pt x="201" y="185"/>
                    </a:cubicBezTo>
                    <a:cubicBezTo>
                      <a:pt x="200" y="185"/>
                      <a:pt x="200" y="185"/>
                      <a:pt x="200" y="185"/>
                    </a:cubicBezTo>
                    <a:cubicBezTo>
                      <a:pt x="200" y="183"/>
                      <a:pt x="200" y="183"/>
                      <a:pt x="200" y="183"/>
                    </a:cubicBezTo>
                    <a:cubicBezTo>
                      <a:pt x="200" y="182"/>
                      <a:pt x="200" y="182"/>
                      <a:pt x="200" y="182"/>
                    </a:cubicBezTo>
                    <a:cubicBezTo>
                      <a:pt x="201" y="181"/>
                      <a:pt x="201" y="181"/>
                      <a:pt x="201" y="181"/>
                    </a:cubicBezTo>
                    <a:cubicBezTo>
                      <a:pt x="202" y="181"/>
                      <a:pt x="202" y="181"/>
                      <a:pt x="202" y="181"/>
                    </a:cubicBezTo>
                    <a:cubicBezTo>
                      <a:pt x="201" y="180"/>
                      <a:pt x="201" y="180"/>
                      <a:pt x="201" y="180"/>
                    </a:cubicBezTo>
                    <a:cubicBezTo>
                      <a:pt x="201" y="179"/>
                      <a:pt x="201" y="179"/>
                      <a:pt x="201" y="179"/>
                    </a:cubicBezTo>
                    <a:cubicBezTo>
                      <a:pt x="200" y="179"/>
                      <a:pt x="200" y="179"/>
                      <a:pt x="200" y="179"/>
                    </a:cubicBezTo>
                    <a:cubicBezTo>
                      <a:pt x="200" y="178"/>
                      <a:pt x="200" y="178"/>
                      <a:pt x="200" y="178"/>
                    </a:cubicBezTo>
                    <a:cubicBezTo>
                      <a:pt x="198" y="177"/>
                      <a:pt x="198" y="177"/>
                      <a:pt x="198" y="177"/>
                    </a:cubicBezTo>
                    <a:cubicBezTo>
                      <a:pt x="198" y="177"/>
                      <a:pt x="198" y="177"/>
                      <a:pt x="198" y="177"/>
                    </a:cubicBezTo>
                    <a:cubicBezTo>
                      <a:pt x="197" y="175"/>
                      <a:pt x="197" y="175"/>
                      <a:pt x="197" y="175"/>
                    </a:cubicBezTo>
                    <a:cubicBezTo>
                      <a:pt x="196" y="175"/>
                      <a:pt x="196" y="175"/>
                      <a:pt x="196" y="175"/>
                    </a:cubicBezTo>
                    <a:cubicBezTo>
                      <a:pt x="193" y="174"/>
                      <a:pt x="193" y="174"/>
                      <a:pt x="193" y="174"/>
                    </a:cubicBezTo>
                    <a:cubicBezTo>
                      <a:pt x="193" y="173"/>
                      <a:pt x="193" y="173"/>
                      <a:pt x="193" y="173"/>
                    </a:cubicBezTo>
                    <a:cubicBezTo>
                      <a:pt x="191" y="173"/>
                      <a:pt x="191" y="173"/>
                      <a:pt x="191" y="173"/>
                    </a:cubicBezTo>
                    <a:cubicBezTo>
                      <a:pt x="190" y="172"/>
                      <a:pt x="190" y="172"/>
                      <a:pt x="190" y="172"/>
                    </a:cubicBezTo>
                    <a:cubicBezTo>
                      <a:pt x="189" y="173"/>
                      <a:pt x="189" y="173"/>
                      <a:pt x="189" y="173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186" y="173"/>
                      <a:pt x="186" y="173"/>
                      <a:pt x="186" y="173"/>
                    </a:cubicBezTo>
                    <a:cubicBezTo>
                      <a:pt x="186" y="175"/>
                      <a:pt x="186" y="175"/>
                      <a:pt x="186" y="175"/>
                    </a:cubicBezTo>
                    <a:cubicBezTo>
                      <a:pt x="185" y="175"/>
                      <a:pt x="185" y="175"/>
                      <a:pt x="185" y="175"/>
                    </a:cubicBezTo>
                    <a:cubicBezTo>
                      <a:pt x="183" y="175"/>
                      <a:pt x="183" y="175"/>
                      <a:pt x="183" y="175"/>
                    </a:cubicBezTo>
                    <a:cubicBezTo>
                      <a:pt x="182" y="176"/>
                      <a:pt x="182" y="176"/>
                      <a:pt x="182" y="176"/>
                    </a:cubicBezTo>
                    <a:cubicBezTo>
                      <a:pt x="181" y="175"/>
                      <a:pt x="181" y="175"/>
                      <a:pt x="181" y="175"/>
                    </a:cubicBezTo>
                    <a:cubicBezTo>
                      <a:pt x="180" y="175"/>
                      <a:pt x="180" y="175"/>
                      <a:pt x="180" y="175"/>
                    </a:cubicBezTo>
                    <a:cubicBezTo>
                      <a:pt x="180" y="173"/>
                      <a:pt x="180" y="173"/>
                      <a:pt x="180" y="173"/>
                    </a:cubicBezTo>
                    <a:cubicBezTo>
                      <a:pt x="180" y="172"/>
                      <a:pt x="180" y="172"/>
                      <a:pt x="180" y="172"/>
                    </a:cubicBezTo>
                    <a:cubicBezTo>
                      <a:pt x="178" y="170"/>
                      <a:pt x="178" y="170"/>
                      <a:pt x="178" y="170"/>
                    </a:cubicBezTo>
                    <a:cubicBezTo>
                      <a:pt x="177" y="169"/>
                      <a:pt x="177" y="169"/>
                      <a:pt x="177" y="169"/>
                    </a:cubicBezTo>
                    <a:cubicBezTo>
                      <a:pt x="178" y="167"/>
                      <a:pt x="178" y="167"/>
                      <a:pt x="178" y="167"/>
                    </a:cubicBezTo>
                    <a:cubicBezTo>
                      <a:pt x="177" y="165"/>
                      <a:pt x="177" y="165"/>
                      <a:pt x="177" y="165"/>
                    </a:cubicBezTo>
                    <a:cubicBezTo>
                      <a:pt x="177" y="164"/>
                      <a:pt x="177" y="164"/>
                      <a:pt x="177" y="164"/>
                    </a:cubicBezTo>
                    <a:cubicBezTo>
                      <a:pt x="177" y="161"/>
                      <a:pt x="177" y="161"/>
                      <a:pt x="177" y="161"/>
                    </a:cubicBezTo>
                    <a:cubicBezTo>
                      <a:pt x="176" y="158"/>
                      <a:pt x="176" y="158"/>
                      <a:pt x="176" y="158"/>
                    </a:cubicBezTo>
                    <a:cubicBezTo>
                      <a:pt x="175" y="157"/>
                      <a:pt x="175" y="157"/>
                      <a:pt x="175" y="157"/>
                    </a:cubicBezTo>
                    <a:cubicBezTo>
                      <a:pt x="174" y="157"/>
                      <a:pt x="174" y="157"/>
                      <a:pt x="174" y="157"/>
                    </a:cubicBezTo>
                    <a:cubicBezTo>
                      <a:pt x="173" y="156"/>
                      <a:pt x="173" y="156"/>
                      <a:pt x="173" y="156"/>
                    </a:cubicBezTo>
                    <a:cubicBezTo>
                      <a:pt x="171" y="154"/>
                      <a:pt x="171" y="154"/>
                      <a:pt x="171" y="154"/>
                    </a:cubicBezTo>
                    <a:cubicBezTo>
                      <a:pt x="169" y="153"/>
                      <a:pt x="169" y="153"/>
                      <a:pt x="169" y="153"/>
                    </a:cubicBezTo>
                    <a:cubicBezTo>
                      <a:pt x="169" y="152"/>
                      <a:pt x="169" y="152"/>
                      <a:pt x="169" y="152"/>
                    </a:cubicBezTo>
                    <a:cubicBezTo>
                      <a:pt x="170" y="150"/>
                      <a:pt x="170" y="150"/>
                      <a:pt x="170" y="150"/>
                    </a:cubicBezTo>
                    <a:cubicBezTo>
                      <a:pt x="169" y="148"/>
                      <a:pt x="169" y="148"/>
                      <a:pt x="169" y="148"/>
                    </a:cubicBezTo>
                    <a:cubicBezTo>
                      <a:pt x="169" y="147"/>
                      <a:pt x="169" y="147"/>
                      <a:pt x="169" y="147"/>
                    </a:cubicBezTo>
                    <a:cubicBezTo>
                      <a:pt x="169" y="147"/>
                      <a:pt x="169" y="147"/>
                      <a:pt x="169" y="147"/>
                    </a:cubicBezTo>
                    <a:cubicBezTo>
                      <a:pt x="170" y="146"/>
                      <a:pt x="170" y="146"/>
                      <a:pt x="170" y="146"/>
                    </a:cubicBezTo>
                    <a:cubicBezTo>
                      <a:pt x="171" y="144"/>
                      <a:pt x="171" y="144"/>
                      <a:pt x="171" y="144"/>
                    </a:cubicBezTo>
                    <a:cubicBezTo>
                      <a:pt x="172" y="142"/>
                      <a:pt x="172" y="142"/>
                      <a:pt x="172" y="142"/>
                    </a:cubicBezTo>
                    <a:cubicBezTo>
                      <a:pt x="171" y="139"/>
                      <a:pt x="171" y="139"/>
                      <a:pt x="171" y="139"/>
                    </a:cubicBezTo>
                    <a:cubicBezTo>
                      <a:pt x="169" y="135"/>
                      <a:pt x="169" y="135"/>
                      <a:pt x="169" y="135"/>
                    </a:cubicBezTo>
                    <a:cubicBezTo>
                      <a:pt x="170" y="134"/>
                      <a:pt x="170" y="134"/>
                      <a:pt x="170" y="134"/>
                    </a:cubicBezTo>
                    <a:cubicBezTo>
                      <a:pt x="171" y="135"/>
                      <a:pt x="171" y="135"/>
                      <a:pt x="171" y="135"/>
                    </a:cubicBezTo>
                    <a:cubicBezTo>
                      <a:pt x="171" y="137"/>
                      <a:pt x="171" y="137"/>
                      <a:pt x="171" y="137"/>
                    </a:cubicBezTo>
                    <a:cubicBezTo>
                      <a:pt x="172" y="137"/>
                      <a:pt x="172" y="137"/>
                      <a:pt x="172" y="137"/>
                    </a:cubicBezTo>
                    <a:cubicBezTo>
                      <a:pt x="173" y="137"/>
                      <a:pt x="173" y="137"/>
                      <a:pt x="173" y="137"/>
                    </a:cubicBezTo>
                    <a:cubicBezTo>
                      <a:pt x="173" y="139"/>
                      <a:pt x="173" y="139"/>
                      <a:pt x="173" y="139"/>
                    </a:cubicBezTo>
                    <a:cubicBezTo>
                      <a:pt x="174" y="140"/>
                      <a:pt x="174" y="140"/>
                      <a:pt x="174" y="140"/>
                    </a:cubicBezTo>
                    <a:cubicBezTo>
                      <a:pt x="174" y="142"/>
                      <a:pt x="174" y="142"/>
                      <a:pt x="174" y="142"/>
                    </a:cubicBezTo>
                    <a:cubicBezTo>
                      <a:pt x="174" y="144"/>
                      <a:pt x="174" y="144"/>
                      <a:pt x="174" y="144"/>
                    </a:cubicBezTo>
                    <a:cubicBezTo>
                      <a:pt x="174" y="145"/>
                      <a:pt x="174" y="145"/>
                      <a:pt x="174" y="145"/>
                    </a:cubicBezTo>
                    <a:cubicBezTo>
                      <a:pt x="175" y="146"/>
                      <a:pt x="175" y="146"/>
                      <a:pt x="175" y="146"/>
                    </a:cubicBezTo>
                    <a:cubicBezTo>
                      <a:pt x="176" y="147"/>
                      <a:pt x="176" y="147"/>
                      <a:pt x="176" y="147"/>
                    </a:cubicBezTo>
                    <a:cubicBezTo>
                      <a:pt x="176" y="148"/>
                      <a:pt x="176" y="148"/>
                      <a:pt x="176" y="148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77" y="150"/>
                      <a:pt x="177" y="150"/>
                      <a:pt x="177" y="150"/>
                    </a:cubicBezTo>
                    <a:cubicBezTo>
                      <a:pt x="176" y="150"/>
                      <a:pt x="176" y="150"/>
                      <a:pt x="176" y="150"/>
                    </a:cubicBezTo>
                    <a:cubicBezTo>
                      <a:pt x="177" y="151"/>
                      <a:pt x="177" y="151"/>
                      <a:pt x="177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9" y="152"/>
                      <a:pt x="179" y="152"/>
                      <a:pt x="179" y="152"/>
                    </a:cubicBezTo>
                    <a:cubicBezTo>
                      <a:pt x="181" y="152"/>
                      <a:pt x="181" y="152"/>
                      <a:pt x="181" y="152"/>
                    </a:cubicBezTo>
                    <a:cubicBezTo>
                      <a:pt x="182" y="151"/>
                      <a:pt x="182" y="151"/>
                      <a:pt x="182" y="151"/>
                    </a:cubicBezTo>
                    <a:cubicBezTo>
                      <a:pt x="183" y="152"/>
                      <a:pt x="183" y="152"/>
                      <a:pt x="183" y="152"/>
                    </a:cubicBezTo>
                    <a:cubicBezTo>
                      <a:pt x="183" y="153"/>
                      <a:pt x="183" y="153"/>
                      <a:pt x="183" y="153"/>
                    </a:cubicBezTo>
                    <a:cubicBezTo>
                      <a:pt x="184" y="152"/>
                      <a:pt x="184" y="152"/>
                      <a:pt x="184" y="152"/>
                    </a:cubicBezTo>
                    <a:cubicBezTo>
                      <a:pt x="185" y="152"/>
                      <a:pt x="185" y="152"/>
                      <a:pt x="185" y="152"/>
                    </a:cubicBezTo>
                    <a:cubicBezTo>
                      <a:pt x="186" y="151"/>
                      <a:pt x="186" y="151"/>
                      <a:pt x="186" y="151"/>
                    </a:cubicBezTo>
                    <a:cubicBezTo>
                      <a:pt x="187" y="151"/>
                      <a:pt x="187" y="151"/>
                      <a:pt x="187" y="151"/>
                    </a:cubicBezTo>
                    <a:cubicBezTo>
                      <a:pt x="189" y="153"/>
                      <a:pt x="189" y="153"/>
                      <a:pt x="189" y="153"/>
                    </a:cubicBezTo>
                    <a:cubicBezTo>
                      <a:pt x="189" y="153"/>
                      <a:pt x="189" y="153"/>
                      <a:pt x="189" y="153"/>
                    </a:cubicBezTo>
                    <a:cubicBezTo>
                      <a:pt x="191" y="154"/>
                      <a:pt x="191" y="154"/>
                      <a:pt x="191" y="154"/>
                    </a:cubicBezTo>
                    <a:cubicBezTo>
                      <a:pt x="193" y="153"/>
                      <a:pt x="193" y="153"/>
                      <a:pt x="193" y="153"/>
                    </a:cubicBezTo>
                    <a:cubicBezTo>
                      <a:pt x="194" y="152"/>
                      <a:pt x="194" y="152"/>
                      <a:pt x="194" y="152"/>
                    </a:cubicBezTo>
                    <a:cubicBezTo>
                      <a:pt x="193" y="153"/>
                      <a:pt x="193" y="153"/>
                      <a:pt x="193" y="153"/>
                    </a:cubicBezTo>
                    <a:cubicBezTo>
                      <a:pt x="191" y="153"/>
                      <a:pt x="191" y="153"/>
                      <a:pt x="191" y="153"/>
                    </a:cubicBezTo>
                    <a:cubicBezTo>
                      <a:pt x="190" y="152"/>
                      <a:pt x="190" y="152"/>
                      <a:pt x="190" y="152"/>
                    </a:cubicBezTo>
                    <a:cubicBezTo>
                      <a:pt x="190" y="152"/>
                      <a:pt x="190" y="152"/>
                      <a:pt x="190" y="152"/>
                    </a:cubicBezTo>
                    <a:cubicBezTo>
                      <a:pt x="189" y="150"/>
                      <a:pt x="189" y="150"/>
                      <a:pt x="189" y="150"/>
                    </a:cubicBezTo>
                    <a:cubicBezTo>
                      <a:pt x="187" y="150"/>
                      <a:pt x="187" y="150"/>
                      <a:pt x="187" y="150"/>
                    </a:cubicBezTo>
                    <a:cubicBezTo>
                      <a:pt x="187" y="149"/>
                      <a:pt x="187" y="149"/>
                      <a:pt x="187" y="149"/>
                    </a:cubicBezTo>
                    <a:cubicBezTo>
                      <a:pt x="187" y="149"/>
                      <a:pt x="187" y="149"/>
                      <a:pt x="187" y="149"/>
                    </a:cubicBezTo>
                    <a:cubicBezTo>
                      <a:pt x="186" y="150"/>
                      <a:pt x="186" y="150"/>
                      <a:pt x="186" y="150"/>
                    </a:cubicBezTo>
                    <a:cubicBezTo>
                      <a:pt x="184" y="150"/>
                      <a:pt x="184" y="150"/>
                      <a:pt x="184" y="150"/>
                    </a:cubicBezTo>
                    <a:cubicBezTo>
                      <a:pt x="183" y="149"/>
                      <a:pt x="183" y="149"/>
                      <a:pt x="183" y="149"/>
                    </a:cubicBezTo>
                    <a:cubicBezTo>
                      <a:pt x="181" y="149"/>
                      <a:pt x="181" y="149"/>
                      <a:pt x="181" y="149"/>
                    </a:cubicBezTo>
                    <a:cubicBezTo>
                      <a:pt x="179" y="147"/>
                      <a:pt x="179" y="147"/>
                      <a:pt x="179" y="147"/>
                    </a:cubicBezTo>
                    <a:cubicBezTo>
                      <a:pt x="179" y="146"/>
                      <a:pt x="179" y="146"/>
                      <a:pt x="179" y="146"/>
                    </a:cubicBezTo>
                    <a:cubicBezTo>
                      <a:pt x="178" y="146"/>
                      <a:pt x="178" y="146"/>
                      <a:pt x="178" y="146"/>
                    </a:cubicBezTo>
                    <a:cubicBezTo>
                      <a:pt x="177" y="144"/>
                      <a:pt x="177" y="144"/>
                      <a:pt x="177" y="144"/>
                    </a:cubicBezTo>
                    <a:cubicBezTo>
                      <a:pt x="178" y="143"/>
                      <a:pt x="178" y="143"/>
                      <a:pt x="178" y="143"/>
                    </a:cubicBezTo>
                    <a:cubicBezTo>
                      <a:pt x="178" y="143"/>
                      <a:pt x="178" y="143"/>
                      <a:pt x="178" y="143"/>
                    </a:cubicBezTo>
                    <a:cubicBezTo>
                      <a:pt x="179" y="142"/>
                      <a:pt x="179" y="142"/>
                      <a:pt x="179" y="142"/>
                    </a:cubicBezTo>
                    <a:cubicBezTo>
                      <a:pt x="180" y="142"/>
                      <a:pt x="180" y="142"/>
                      <a:pt x="180" y="142"/>
                    </a:cubicBezTo>
                    <a:cubicBezTo>
                      <a:pt x="182" y="143"/>
                      <a:pt x="182" y="143"/>
                      <a:pt x="182" y="143"/>
                    </a:cubicBezTo>
                    <a:cubicBezTo>
                      <a:pt x="184" y="144"/>
                      <a:pt x="184" y="144"/>
                      <a:pt x="184" y="144"/>
                    </a:cubicBezTo>
                    <a:cubicBezTo>
                      <a:pt x="185" y="144"/>
                      <a:pt x="185" y="144"/>
                      <a:pt x="185" y="144"/>
                    </a:cubicBezTo>
                    <a:cubicBezTo>
                      <a:pt x="186" y="142"/>
                      <a:pt x="186" y="142"/>
                      <a:pt x="186" y="142"/>
                    </a:cubicBezTo>
                    <a:cubicBezTo>
                      <a:pt x="185" y="140"/>
                      <a:pt x="185" y="140"/>
                      <a:pt x="185" y="140"/>
                    </a:cubicBezTo>
                    <a:cubicBezTo>
                      <a:pt x="184" y="140"/>
                      <a:pt x="184" y="140"/>
                      <a:pt x="184" y="140"/>
                    </a:cubicBezTo>
                    <a:cubicBezTo>
                      <a:pt x="182" y="141"/>
                      <a:pt x="182" y="141"/>
                      <a:pt x="182" y="141"/>
                    </a:cubicBezTo>
                    <a:cubicBezTo>
                      <a:pt x="181" y="140"/>
                      <a:pt x="181" y="140"/>
                      <a:pt x="181" y="140"/>
                    </a:cubicBezTo>
                    <a:cubicBezTo>
                      <a:pt x="182" y="139"/>
                      <a:pt x="182" y="139"/>
                      <a:pt x="182" y="139"/>
                    </a:cubicBezTo>
                    <a:cubicBezTo>
                      <a:pt x="182" y="140"/>
                      <a:pt x="182" y="140"/>
                      <a:pt x="182" y="140"/>
                    </a:cubicBezTo>
                    <a:cubicBezTo>
                      <a:pt x="183" y="139"/>
                      <a:pt x="183" y="139"/>
                      <a:pt x="183" y="139"/>
                    </a:cubicBezTo>
                    <a:cubicBezTo>
                      <a:pt x="183" y="138"/>
                      <a:pt x="183" y="138"/>
                      <a:pt x="183" y="138"/>
                    </a:cubicBezTo>
                    <a:cubicBezTo>
                      <a:pt x="184" y="136"/>
                      <a:pt x="184" y="136"/>
                      <a:pt x="184" y="136"/>
                    </a:cubicBezTo>
                    <a:cubicBezTo>
                      <a:pt x="185" y="136"/>
                      <a:pt x="185" y="136"/>
                      <a:pt x="185" y="136"/>
                    </a:cubicBezTo>
                    <a:cubicBezTo>
                      <a:pt x="186" y="136"/>
                      <a:pt x="186" y="136"/>
                      <a:pt x="186" y="136"/>
                    </a:cubicBezTo>
                    <a:cubicBezTo>
                      <a:pt x="190" y="136"/>
                      <a:pt x="190" y="136"/>
                      <a:pt x="190" y="136"/>
                    </a:cubicBezTo>
                    <a:cubicBezTo>
                      <a:pt x="191" y="137"/>
                      <a:pt x="191" y="137"/>
                      <a:pt x="191" y="137"/>
                    </a:cubicBezTo>
                    <a:cubicBezTo>
                      <a:pt x="192" y="138"/>
                      <a:pt x="192" y="138"/>
                      <a:pt x="192" y="138"/>
                    </a:cubicBezTo>
                    <a:cubicBezTo>
                      <a:pt x="195" y="139"/>
                      <a:pt x="195" y="139"/>
                      <a:pt x="195" y="139"/>
                    </a:cubicBezTo>
                    <a:cubicBezTo>
                      <a:pt x="195" y="140"/>
                      <a:pt x="195" y="140"/>
                      <a:pt x="195" y="140"/>
                    </a:cubicBezTo>
                    <a:cubicBezTo>
                      <a:pt x="196" y="140"/>
                      <a:pt x="196" y="140"/>
                      <a:pt x="196" y="140"/>
                    </a:cubicBezTo>
                    <a:cubicBezTo>
                      <a:pt x="198" y="142"/>
                      <a:pt x="198" y="142"/>
                      <a:pt x="198" y="142"/>
                    </a:cubicBezTo>
                    <a:cubicBezTo>
                      <a:pt x="200" y="142"/>
                      <a:pt x="200" y="142"/>
                      <a:pt x="200" y="142"/>
                    </a:cubicBezTo>
                    <a:cubicBezTo>
                      <a:pt x="203" y="142"/>
                      <a:pt x="203" y="142"/>
                      <a:pt x="203" y="142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6" y="141"/>
                      <a:pt x="206" y="141"/>
                      <a:pt x="206" y="141"/>
                    </a:cubicBezTo>
                    <a:cubicBezTo>
                      <a:pt x="207" y="141"/>
                      <a:pt x="207" y="141"/>
                      <a:pt x="207" y="141"/>
                    </a:cubicBezTo>
                    <a:cubicBezTo>
                      <a:pt x="207" y="143"/>
                      <a:pt x="207" y="143"/>
                      <a:pt x="207" y="143"/>
                    </a:cubicBezTo>
                    <a:cubicBezTo>
                      <a:pt x="207" y="144"/>
                      <a:pt x="207" y="144"/>
                      <a:pt x="207" y="144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205" y="146"/>
                      <a:pt x="205" y="146"/>
                      <a:pt x="205" y="146"/>
                    </a:cubicBezTo>
                    <a:cubicBezTo>
                      <a:pt x="205" y="147"/>
                      <a:pt x="205" y="147"/>
                      <a:pt x="205" y="147"/>
                    </a:cubicBezTo>
                    <a:cubicBezTo>
                      <a:pt x="206" y="148"/>
                      <a:pt x="206" y="148"/>
                      <a:pt x="206" y="148"/>
                    </a:cubicBezTo>
                    <a:cubicBezTo>
                      <a:pt x="206" y="150"/>
                      <a:pt x="206" y="150"/>
                      <a:pt x="206" y="150"/>
                    </a:cubicBezTo>
                    <a:cubicBezTo>
                      <a:pt x="208" y="151"/>
                      <a:pt x="208" y="151"/>
                      <a:pt x="208" y="151"/>
                    </a:cubicBezTo>
                    <a:cubicBezTo>
                      <a:pt x="208" y="153"/>
                      <a:pt x="208" y="153"/>
                      <a:pt x="208" y="153"/>
                    </a:cubicBezTo>
                    <a:cubicBezTo>
                      <a:pt x="207" y="153"/>
                      <a:pt x="207" y="153"/>
                      <a:pt x="207" y="153"/>
                    </a:cubicBezTo>
                    <a:cubicBezTo>
                      <a:pt x="208" y="157"/>
                      <a:pt x="208" y="157"/>
                      <a:pt x="208" y="157"/>
                    </a:cubicBezTo>
                    <a:cubicBezTo>
                      <a:pt x="208" y="156"/>
                      <a:pt x="208" y="156"/>
                      <a:pt x="208" y="156"/>
                    </a:cubicBezTo>
                    <a:cubicBezTo>
                      <a:pt x="209" y="155"/>
                      <a:pt x="209" y="155"/>
                      <a:pt x="209" y="155"/>
                    </a:cubicBezTo>
                    <a:cubicBezTo>
                      <a:pt x="208" y="155"/>
                      <a:pt x="208" y="155"/>
                      <a:pt x="208" y="155"/>
                    </a:cubicBezTo>
                    <a:cubicBezTo>
                      <a:pt x="209" y="154"/>
                      <a:pt x="209" y="154"/>
                      <a:pt x="209" y="154"/>
                    </a:cubicBezTo>
                    <a:cubicBezTo>
                      <a:pt x="209" y="153"/>
                      <a:pt x="209" y="153"/>
                      <a:pt x="209" y="153"/>
                    </a:cubicBezTo>
                    <a:cubicBezTo>
                      <a:pt x="210" y="152"/>
                      <a:pt x="210" y="152"/>
                      <a:pt x="210" y="152"/>
                    </a:cubicBezTo>
                    <a:cubicBezTo>
                      <a:pt x="210" y="151"/>
                      <a:pt x="210" y="151"/>
                      <a:pt x="210" y="151"/>
                    </a:cubicBezTo>
                    <a:cubicBezTo>
                      <a:pt x="211" y="151"/>
                      <a:pt x="211" y="151"/>
                      <a:pt x="211" y="151"/>
                    </a:cubicBezTo>
                    <a:cubicBezTo>
                      <a:pt x="212" y="153"/>
                      <a:pt x="212" y="153"/>
                      <a:pt x="212" y="153"/>
                    </a:cubicBezTo>
                    <a:cubicBezTo>
                      <a:pt x="212" y="156"/>
                      <a:pt x="212" y="156"/>
                      <a:pt x="212" y="156"/>
                    </a:cubicBezTo>
                    <a:cubicBezTo>
                      <a:pt x="212" y="156"/>
                      <a:pt x="212" y="156"/>
                      <a:pt x="212" y="156"/>
                    </a:cubicBezTo>
                    <a:cubicBezTo>
                      <a:pt x="211" y="157"/>
                      <a:pt x="211" y="157"/>
                      <a:pt x="211" y="157"/>
                    </a:cubicBezTo>
                    <a:cubicBezTo>
                      <a:pt x="211" y="158"/>
                      <a:pt x="211" y="158"/>
                      <a:pt x="211" y="158"/>
                    </a:cubicBezTo>
                    <a:cubicBezTo>
                      <a:pt x="211" y="158"/>
                      <a:pt x="211" y="158"/>
                      <a:pt x="211" y="158"/>
                    </a:cubicBezTo>
                    <a:cubicBezTo>
                      <a:pt x="213" y="160"/>
                      <a:pt x="213" y="160"/>
                      <a:pt x="213" y="160"/>
                    </a:cubicBezTo>
                    <a:cubicBezTo>
                      <a:pt x="214" y="159"/>
                      <a:pt x="214" y="159"/>
                      <a:pt x="214" y="159"/>
                    </a:cubicBezTo>
                    <a:cubicBezTo>
                      <a:pt x="216" y="160"/>
                      <a:pt x="216" y="160"/>
                      <a:pt x="216" y="160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7" y="162"/>
                      <a:pt x="217" y="162"/>
                      <a:pt x="217" y="162"/>
                    </a:cubicBezTo>
                    <a:cubicBezTo>
                      <a:pt x="218" y="163"/>
                      <a:pt x="218" y="163"/>
                      <a:pt x="218" y="163"/>
                    </a:cubicBezTo>
                    <a:cubicBezTo>
                      <a:pt x="220" y="163"/>
                      <a:pt x="220" y="163"/>
                      <a:pt x="220" y="163"/>
                    </a:cubicBezTo>
                    <a:cubicBezTo>
                      <a:pt x="222" y="165"/>
                      <a:pt x="222" y="165"/>
                      <a:pt x="222" y="165"/>
                    </a:cubicBezTo>
                    <a:cubicBezTo>
                      <a:pt x="222" y="164"/>
                      <a:pt x="222" y="164"/>
                      <a:pt x="222" y="164"/>
                    </a:cubicBezTo>
                    <a:cubicBezTo>
                      <a:pt x="222" y="163"/>
                      <a:pt x="222" y="163"/>
                      <a:pt x="222" y="163"/>
                    </a:cubicBezTo>
                    <a:cubicBezTo>
                      <a:pt x="223" y="161"/>
                      <a:pt x="223" y="161"/>
                      <a:pt x="223" y="161"/>
                    </a:cubicBezTo>
                    <a:cubicBezTo>
                      <a:pt x="224" y="161"/>
                      <a:pt x="224" y="161"/>
                      <a:pt x="224" y="161"/>
                    </a:cubicBezTo>
                    <a:cubicBezTo>
                      <a:pt x="227" y="163"/>
                      <a:pt x="227" y="163"/>
                      <a:pt x="227" y="163"/>
                    </a:cubicBezTo>
                    <a:cubicBezTo>
                      <a:pt x="228" y="163"/>
                      <a:pt x="228" y="163"/>
                      <a:pt x="228" y="163"/>
                    </a:cubicBezTo>
                    <a:cubicBezTo>
                      <a:pt x="229" y="164"/>
                      <a:pt x="229" y="164"/>
                      <a:pt x="229" y="164"/>
                    </a:cubicBezTo>
                    <a:cubicBezTo>
                      <a:pt x="229" y="166"/>
                      <a:pt x="229" y="166"/>
                      <a:pt x="229" y="166"/>
                    </a:cubicBezTo>
                    <a:cubicBezTo>
                      <a:pt x="229" y="164"/>
                      <a:pt x="229" y="164"/>
                      <a:pt x="229" y="164"/>
                    </a:cubicBezTo>
                    <a:cubicBezTo>
                      <a:pt x="229" y="163"/>
                      <a:pt x="229" y="163"/>
                      <a:pt x="229" y="163"/>
                    </a:cubicBezTo>
                    <a:cubicBezTo>
                      <a:pt x="228" y="163"/>
                      <a:pt x="228" y="163"/>
                      <a:pt x="228" y="163"/>
                    </a:cubicBezTo>
                    <a:cubicBezTo>
                      <a:pt x="226" y="162"/>
                      <a:pt x="226" y="162"/>
                      <a:pt x="226" y="162"/>
                    </a:cubicBezTo>
                    <a:cubicBezTo>
                      <a:pt x="224" y="161"/>
                      <a:pt x="224" y="161"/>
                      <a:pt x="224" y="161"/>
                    </a:cubicBezTo>
                    <a:cubicBezTo>
                      <a:pt x="223" y="161"/>
                      <a:pt x="223" y="161"/>
                      <a:pt x="223" y="161"/>
                    </a:cubicBezTo>
                    <a:cubicBezTo>
                      <a:pt x="221" y="162"/>
                      <a:pt x="221" y="162"/>
                      <a:pt x="221" y="162"/>
                    </a:cubicBezTo>
                    <a:cubicBezTo>
                      <a:pt x="220" y="162"/>
                      <a:pt x="220" y="162"/>
                      <a:pt x="220" y="162"/>
                    </a:cubicBezTo>
                    <a:cubicBezTo>
                      <a:pt x="220" y="162"/>
                      <a:pt x="220" y="162"/>
                      <a:pt x="220" y="162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6" y="160"/>
                      <a:pt x="216" y="160"/>
                      <a:pt x="216" y="160"/>
                    </a:cubicBezTo>
                    <a:cubicBezTo>
                      <a:pt x="215" y="159"/>
                      <a:pt x="215" y="159"/>
                      <a:pt x="215" y="159"/>
                    </a:cubicBezTo>
                    <a:cubicBezTo>
                      <a:pt x="214" y="159"/>
                      <a:pt x="214" y="159"/>
                      <a:pt x="214" y="159"/>
                    </a:cubicBezTo>
                    <a:cubicBezTo>
                      <a:pt x="213" y="157"/>
                      <a:pt x="213" y="157"/>
                      <a:pt x="213" y="157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7"/>
                      <a:pt x="214" y="157"/>
                      <a:pt x="214" y="157"/>
                    </a:cubicBezTo>
                    <a:cubicBezTo>
                      <a:pt x="215" y="155"/>
                      <a:pt x="215" y="155"/>
                      <a:pt x="215" y="155"/>
                    </a:cubicBezTo>
                    <a:cubicBezTo>
                      <a:pt x="215" y="154"/>
                      <a:pt x="215" y="154"/>
                      <a:pt x="215" y="154"/>
                    </a:cubicBezTo>
                    <a:cubicBezTo>
                      <a:pt x="214" y="153"/>
                      <a:pt x="214" y="153"/>
                      <a:pt x="214" y="153"/>
                    </a:cubicBezTo>
                    <a:cubicBezTo>
                      <a:pt x="213" y="151"/>
                      <a:pt x="213" y="151"/>
                      <a:pt x="213" y="151"/>
                    </a:cubicBezTo>
                    <a:cubicBezTo>
                      <a:pt x="211" y="148"/>
                      <a:pt x="211" y="148"/>
                      <a:pt x="211" y="148"/>
                    </a:cubicBezTo>
                    <a:cubicBezTo>
                      <a:pt x="210" y="148"/>
                      <a:pt x="210" y="148"/>
                      <a:pt x="210" y="148"/>
                    </a:cubicBezTo>
                    <a:cubicBezTo>
                      <a:pt x="209" y="146"/>
                      <a:pt x="209" y="146"/>
                      <a:pt x="209" y="146"/>
                    </a:cubicBezTo>
                    <a:cubicBezTo>
                      <a:pt x="210" y="145"/>
                      <a:pt x="210" y="145"/>
                      <a:pt x="210" y="145"/>
                    </a:cubicBezTo>
                    <a:cubicBezTo>
                      <a:pt x="209" y="144"/>
                      <a:pt x="209" y="144"/>
                      <a:pt x="209" y="144"/>
                    </a:cubicBezTo>
                    <a:cubicBezTo>
                      <a:pt x="209" y="142"/>
                      <a:pt x="209" y="142"/>
                      <a:pt x="209" y="142"/>
                    </a:cubicBezTo>
                    <a:cubicBezTo>
                      <a:pt x="208" y="140"/>
                      <a:pt x="208" y="140"/>
                      <a:pt x="208" y="140"/>
                    </a:cubicBezTo>
                    <a:cubicBezTo>
                      <a:pt x="207" y="140"/>
                      <a:pt x="207" y="140"/>
                      <a:pt x="207" y="140"/>
                    </a:cubicBezTo>
                    <a:cubicBezTo>
                      <a:pt x="205" y="139"/>
                      <a:pt x="205" y="139"/>
                      <a:pt x="205" y="139"/>
                    </a:cubicBezTo>
                    <a:cubicBezTo>
                      <a:pt x="203" y="139"/>
                      <a:pt x="203" y="139"/>
                      <a:pt x="203" y="139"/>
                    </a:cubicBezTo>
                    <a:cubicBezTo>
                      <a:pt x="202" y="138"/>
                      <a:pt x="202" y="138"/>
                      <a:pt x="202" y="138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6"/>
                      <a:pt x="201" y="136"/>
                      <a:pt x="201" y="136"/>
                    </a:cubicBezTo>
                    <a:cubicBezTo>
                      <a:pt x="200" y="135"/>
                      <a:pt x="200" y="135"/>
                      <a:pt x="200" y="135"/>
                    </a:cubicBezTo>
                    <a:cubicBezTo>
                      <a:pt x="200" y="134"/>
                      <a:pt x="200" y="134"/>
                      <a:pt x="200" y="134"/>
                    </a:cubicBezTo>
                    <a:cubicBezTo>
                      <a:pt x="199" y="135"/>
                      <a:pt x="199" y="135"/>
                      <a:pt x="199" y="135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94" y="135"/>
                      <a:pt x="194" y="135"/>
                      <a:pt x="194" y="135"/>
                    </a:cubicBezTo>
                    <a:cubicBezTo>
                      <a:pt x="193" y="134"/>
                      <a:pt x="193" y="134"/>
                      <a:pt x="193" y="134"/>
                    </a:cubicBezTo>
                    <a:cubicBezTo>
                      <a:pt x="193" y="132"/>
                      <a:pt x="193" y="132"/>
                      <a:pt x="193" y="132"/>
                    </a:cubicBezTo>
                    <a:cubicBezTo>
                      <a:pt x="192" y="132"/>
                      <a:pt x="192" y="132"/>
                      <a:pt x="192" y="132"/>
                    </a:cubicBezTo>
                    <a:cubicBezTo>
                      <a:pt x="192" y="131"/>
                      <a:pt x="192" y="131"/>
                      <a:pt x="192" y="131"/>
                    </a:cubicBezTo>
                    <a:cubicBezTo>
                      <a:pt x="192" y="130"/>
                      <a:pt x="192" y="130"/>
                      <a:pt x="192" y="130"/>
                    </a:cubicBezTo>
                    <a:cubicBezTo>
                      <a:pt x="190" y="127"/>
                      <a:pt x="190" y="127"/>
                      <a:pt x="190" y="127"/>
                    </a:cubicBezTo>
                    <a:cubicBezTo>
                      <a:pt x="189" y="126"/>
                      <a:pt x="189" y="126"/>
                      <a:pt x="189" y="126"/>
                    </a:cubicBezTo>
                    <a:cubicBezTo>
                      <a:pt x="189" y="126"/>
                      <a:pt x="189" y="126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88" y="125"/>
                      <a:pt x="188" y="125"/>
                      <a:pt x="188" y="125"/>
                    </a:cubicBezTo>
                    <a:cubicBezTo>
                      <a:pt x="187" y="124"/>
                      <a:pt x="187" y="124"/>
                      <a:pt x="187" y="124"/>
                    </a:cubicBezTo>
                    <a:cubicBezTo>
                      <a:pt x="188" y="123"/>
                      <a:pt x="188" y="123"/>
                      <a:pt x="188" y="123"/>
                    </a:cubicBezTo>
                    <a:cubicBezTo>
                      <a:pt x="188" y="122"/>
                      <a:pt x="188" y="122"/>
                      <a:pt x="188" y="122"/>
                    </a:cubicBezTo>
                    <a:cubicBezTo>
                      <a:pt x="187" y="121"/>
                      <a:pt x="187" y="121"/>
                      <a:pt x="187" y="121"/>
                    </a:cubicBezTo>
                    <a:cubicBezTo>
                      <a:pt x="187" y="121"/>
                      <a:pt x="187" y="121"/>
                      <a:pt x="187" y="121"/>
                    </a:cubicBezTo>
                    <a:cubicBezTo>
                      <a:pt x="189" y="121"/>
                      <a:pt x="189" y="121"/>
                      <a:pt x="189" y="121"/>
                    </a:cubicBezTo>
                    <a:cubicBezTo>
                      <a:pt x="190" y="119"/>
                      <a:pt x="190" y="119"/>
                      <a:pt x="190" y="119"/>
                    </a:cubicBezTo>
                    <a:cubicBezTo>
                      <a:pt x="191" y="119"/>
                      <a:pt x="191" y="119"/>
                      <a:pt x="191" y="119"/>
                    </a:cubicBezTo>
                    <a:cubicBezTo>
                      <a:pt x="194" y="119"/>
                      <a:pt x="194" y="119"/>
                      <a:pt x="194" y="119"/>
                    </a:cubicBezTo>
                    <a:cubicBezTo>
                      <a:pt x="198" y="117"/>
                      <a:pt x="198" y="117"/>
                      <a:pt x="198" y="117"/>
                    </a:cubicBezTo>
                    <a:cubicBezTo>
                      <a:pt x="199" y="116"/>
                      <a:pt x="199" y="116"/>
                      <a:pt x="199" y="116"/>
                    </a:cubicBezTo>
                    <a:cubicBezTo>
                      <a:pt x="201" y="116"/>
                      <a:pt x="201" y="116"/>
                      <a:pt x="201" y="116"/>
                    </a:cubicBezTo>
                    <a:cubicBezTo>
                      <a:pt x="202" y="116"/>
                      <a:pt x="202" y="116"/>
                      <a:pt x="202" y="116"/>
                    </a:cubicBezTo>
                    <a:cubicBezTo>
                      <a:pt x="203" y="116"/>
                      <a:pt x="203" y="116"/>
                      <a:pt x="203" y="116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5" y="114"/>
                      <a:pt x="205" y="114"/>
                      <a:pt x="205" y="114"/>
                    </a:cubicBezTo>
                    <a:cubicBezTo>
                      <a:pt x="209" y="112"/>
                      <a:pt x="209" y="112"/>
                      <a:pt x="209" y="112"/>
                    </a:cubicBezTo>
                    <a:cubicBezTo>
                      <a:pt x="209" y="113"/>
                      <a:pt x="209" y="113"/>
                      <a:pt x="209" y="113"/>
                    </a:cubicBezTo>
                    <a:cubicBezTo>
                      <a:pt x="208" y="114"/>
                      <a:pt x="208" y="114"/>
                      <a:pt x="208" y="114"/>
                    </a:cubicBezTo>
                    <a:cubicBezTo>
                      <a:pt x="209" y="115"/>
                      <a:pt x="209" y="115"/>
                      <a:pt x="209" y="115"/>
                    </a:cubicBezTo>
                    <a:cubicBezTo>
                      <a:pt x="208" y="115"/>
                      <a:pt x="208" y="115"/>
                      <a:pt x="208" y="115"/>
                    </a:cubicBezTo>
                    <a:cubicBezTo>
                      <a:pt x="207" y="117"/>
                      <a:pt x="207" y="117"/>
                      <a:pt x="207" y="117"/>
                    </a:cubicBezTo>
                    <a:cubicBezTo>
                      <a:pt x="207" y="118"/>
                      <a:pt x="207" y="118"/>
                      <a:pt x="207" y="118"/>
                    </a:cubicBezTo>
                    <a:cubicBezTo>
                      <a:pt x="209" y="120"/>
                      <a:pt x="209" y="120"/>
                      <a:pt x="209" y="120"/>
                    </a:cubicBezTo>
                    <a:cubicBezTo>
                      <a:pt x="211" y="120"/>
                      <a:pt x="211" y="120"/>
                      <a:pt x="211" y="120"/>
                    </a:cubicBezTo>
                    <a:cubicBezTo>
                      <a:pt x="210" y="119"/>
                      <a:pt x="210" y="119"/>
                      <a:pt x="210" y="119"/>
                    </a:cubicBezTo>
                    <a:cubicBezTo>
                      <a:pt x="208" y="118"/>
                      <a:pt x="208" y="118"/>
                      <a:pt x="208" y="118"/>
                    </a:cubicBezTo>
                    <a:cubicBezTo>
                      <a:pt x="208" y="117"/>
                      <a:pt x="208" y="117"/>
                      <a:pt x="208" y="117"/>
                    </a:cubicBezTo>
                    <a:cubicBezTo>
                      <a:pt x="209" y="116"/>
                      <a:pt x="209" y="116"/>
                      <a:pt x="209" y="116"/>
                    </a:cubicBezTo>
                    <a:cubicBezTo>
                      <a:pt x="211" y="115"/>
                      <a:pt x="211" y="115"/>
                      <a:pt x="211" y="115"/>
                    </a:cubicBezTo>
                    <a:cubicBezTo>
                      <a:pt x="211" y="113"/>
                      <a:pt x="211" y="113"/>
                      <a:pt x="211" y="113"/>
                    </a:cubicBezTo>
                    <a:cubicBezTo>
                      <a:pt x="211" y="111"/>
                      <a:pt x="211" y="111"/>
                      <a:pt x="211" y="111"/>
                    </a:cubicBezTo>
                    <a:cubicBezTo>
                      <a:pt x="210" y="111"/>
                      <a:pt x="210" y="111"/>
                      <a:pt x="210" y="111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208" y="109"/>
                      <a:pt x="208" y="109"/>
                      <a:pt x="208" y="109"/>
                    </a:cubicBezTo>
                    <a:cubicBezTo>
                      <a:pt x="207" y="109"/>
                      <a:pt x="207" y="109"/>
                      <a:pt x="207" y="109"/>
                    </a:cubicBezTo>
                    <a:cubicBezTo>
                      <a:pt x="206" y="110"/>
                      <a:pt x="206" y="110"/>
                      <a:pt x="206" y="110"/>
                    </a:cubicBezTo>
                    <a:cubicBezTo>
                      <a:pt x="206" y="109"/>
                      <a:pt x="206" y="109"/>
                      <a:pt x="206" y="109"/>
                    </a:cubicBezTo>
                    <a:cubicBezTo>
                      <a:pt x="205" y="108"/>
                      <a:pt x="205" y="108"/>
                      <a:pt x="205" y="108"/>
                    </a:cubicBezTo>
                    <a:cubicBezTo>
                      <a:pt x="204" y="108"/>
                      <a:pt x="204" y="108"/>
                      <a:pt x="204" y="108"/>
                    </a:cubicBezTo>
                    <a:cubicBezTo>
                      <a:pt x="203" y="109"/>
                      <a:pt x="203" y="109"/>
                      <a:pt x="203" y="109"/>
                    </a:cubicBezTo>
                    <a:cubicBezTo>
                      <a:pt x="202" y="107"/>
                      <a:pt x="202" y="107"/>
                      <a:pt x="202" y="107"/>
                    </a:cubicBezTo>
                    <a:cubicBezTo>
                      <a:pt x="202" y="107"/>
                      <a:pt x="202" y="107"/>
                      <a:pt x="202" y="107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3" y="106"/>
                      <a:pt x="203" y="106"/>
                      <a:pt x="203" y="106"/>
                    </a:cubicBezTo>
                    <a:cubicBezTo>
                      <a:pt x="204" y="107"/>
                      <a:pt x="204" y="107"/>
                      <a:pt x="204" y="107"/>
                    </a:cubicBezTo>
                    <a:cubicBezTo>
                      <a:pt x="205" y="106"/>
                      <a:pt x="205" y="106"/>
                      <a:pt x="205" y="106"/>
                    </a:cubicBezTo>
                    <a:cubicBezTo>
                      <a:pt x="206" y="106"/>
                      <a:pt x="206" y="106"/>
                      <a:pt x="206" y="106"/>
                    </a:cubicBezTo>
                    <a:cubicBezTo>
                      <a:pt x="206" y="105"/>
                      <a:pt x="206" y="105"/>
                      <a:pt x="206" y="105"/>
                    </a:cubicBezTo>
                    <a:cubicBezTo>
                      <a:pt x="205" y="106"/>
                      <a:pt x="205" y="106"/>
                      <a:pt x="205" y="106"/>
                    </a:cubicBezTo>
                    <a:cubicBezTo>
                      <a:pt x="204" y="106"/>
                      <a:pt x="204" y="106"/>
                      <a:pt x="204" y="106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199" y="104"/>
                      <a:pt x="199" y="104"/>
                      <a:pt x="199" y="104"/>
                    </a:cubicBezTo>
                    <a:cubicBezTo>
                      <a:pt x="199" y="103"/>
                      <a:pt x="199" y="103"/>
                      <a:pt x="199" y="103"/>
                    </a:cubicBezTo>
                    <a:cubicBezTo>
                      <a:pt x="199" y="102"/>
                      <a:pt x="199" y="102"/>
                      <a:pt x="199" y="102"/>
                    </a:cubicBezTo>
                    <a:cubicBezTo>
                      <a:pt x="199" y="101"/>
                      <a:pt x="199" y="101"/>
                      <a:pt x="199" y="101"/>
                    </a:cubicBezTo>
                    <a:cubicBezTo>
                      <a:pt x="198" y="101"/>
                      <a:pt x="198" y="101"/>
                      <a:pt x="198" y="101"/>
                    </a:cubicBezTo>
                    <a:cubicBezTo>
                      <a:pt x="199" y="100"/>
                      <a:pt x="199" y="100"/>
                      <a:pt x="199" y="100"/>
                    </a:cubicBezTo>
                    <a:cubicBezTo>
                      <a:pt x="199" y="101"/>
                      <a:pt x="199" y="101"/>
                      <a:pt x="199" y="101"/>
                    </a:cubicBezTo>
                    <a:cubicBezTo>
                      <a:pt x="200" y="102"/>
                      <a:pt x="200" y="102"/>
                      <a:pt x="200" y="102"/>
                    </a:cubicBezTo>
                    <a:cubicBezTo>
                      <a:pt x="201" y="102"/>
                      <a:pt x="201" y="102"/>
                      <a:pt x="201" y="102"/>
                    </a:cubicBezTo>
                    <a:cubicBezTo>
                      <a:pt x="202" y="103"/>
                      <a:pt x="202" y="103"/>
                      <a:pt x="202" y="103"/>
                    </a:cubicBezTo>
                    <a:cubicBezTo>
                      <a:pt x="203" y="102"/>
                      <a:pt x="203" y="102"/>
                      <a:pt x="203" y="102"/>
                    </a:cubicBezTo>
                    <a:cubicBezTo>
                      <a:pt x="202" y="102"/>
                      <a:pt x="202" y="102"/>
                      <a:pt x="202" y="102"/>
                    </a:cubicBezTo>
                    <a:cubicBezTo>
                      <a:pt x="203" y="101"/>
                      <a:pt x="203" y="101"/>
                      <a:pt x="203" y="101"/>
                    </a:cubicBezTo>
                    <a:cubicBezTo>
                      <a:pt x="203" y="99"/>
                      <a:pt x="203" y="99"/>
                      <a:pt x="203" y="99"/>
                    </a:cubicBezTo>
                    <a:cubicBezTo>
                      <a:pt x="203" y="98"/>
                      <a:pt x="203" y="98"/>
                      <a:pt x="203" y="98"/>
                    </a:cubicBezTo>
                    <a:cubicBezTo>
                      <a:pt x="203" y="98"/>
                      <a:pt x="203" y="98"/>
                      <a:pt x="203" y="98"/>
                    </a:cubicBezTo>
                    <a:cubicBezTo>
                      <a:pt x="204" y="98"/>
                      <a:pt x="204" y="98"/>
                      <a:pt x="204" y="98"/>
                    </a:cubicBezTo>
                    <a:cubicBezTo>
                      <a:pt x="205" y="97"/>
                      <a:pt x="205" y="97"/>
                      <a:pt x="205" y="97"/>
                    </a:cubicBezTo>
                    <a:cubicBezTo>
                      <a:pt x="202" y="97"/>
                      <a:pt x="202" y="97"/>
                      <a:pt x="202" y="97"/>
                    </a:cubicBezTo>
                    <a:cubicBezTo>
                      <a:pt x="202" y="98"/>
                      <a:pt x="202" y="98"/>
                      <a:pt x="202" y="98"/>
                    </a:cubicBezTo>
                    <a:cubicBezTo>
                      <a:pt x="201" y="97"/>
                      <a:pt x="201" y="97"/>
                      <a:pt x="201" y="97"/>
                    </a:cubicBezTo>
                    <a:cubicBezTo>
                      <a:pt x="201" y="96"/>
                      <a:pt x="201" y="96"/>
                      <a:pt x="201" y="96"/>
                    </a:cubicBezTo>
                    <a:cubicBezTo>
                      <a:pt x="202" y="96"/>
                      <a:pt x="202" y="96"/>
                      <a:pt x="202" y="96"/>
                    </a:cubicBezTo>
                    <a:cubicBezTo>
                      <a:pt x="204" y="96"/>
                      <a:pt x="204" y="96"/>
                      <a:pt x="204" y="96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94"/>
                      <a:pt x="205" y="94"/>
                      <a:pt x="205" y="94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6" y="92"/>
                      <a:pt x="206" y="92"/>
                      <a:pt x="206" y="92"/>
                    </a:cubicBezTo>
                    <a:cubicBezTo>
                      <a:pt x="206" y="92"/>
                      <a:pt x="206" y="92"/>
                      <a:pt x="206" y="92"/>
                    </a:cubicBezTo>
                    <a:cubicBezTo>
                      <a:pt x="206" y="91"/>
                      <a:pt x="206" y="91"/>
                      <a:pt x="206" y="91"/>
                    </a:cubicBezTo>
                    <a:cubicBezTo>
                      <a:pt x="207" y="90"/>
                      <a:pt x="207" y="90"/>
                      <a:pt x="207" y="90"/>
                    </a:cubicBezTo>
                    <a:cubicBezTo>
                      <a:pt x="207" y="90"/>
                      <a:pt x="207" y="90"/>
                      <a:pt x="207" y="90"/>
                    </a:cubicBezTo>
                    <a:cubicBezTo>
                      <a:pt x="208" y="91"/>
                      <a:pt x="208" y="91"/>
                      <a:pt x="208" y="91"/>
                    </a:cubicBezTo>
                    <a:cubicBezTo>
                      <a:pt x="208" y="90"/>
                      <a:pt x="208" y="90"/>
                      <a:pt x="208" y="90"/>
                    </a:cubicBezTo>
                    <a:cubicBezTo>
                      <a:pt x="209" y="89"/>
                      <a:pt x="209" y="89"/>
                      <a:pt x="209" y="89"/>
                    </a:cubicBezTo>
                    <a:cubicBezTo>
                      <a:pt x="209" y="89"/>
                      <a:pt x="209" y="89"/>
                      <a:pt x="209" y="89"/>
                    </a:cubicBezTo>
                    <a:cubicBezTo>
                      <a:pt x="208" y="89"/>
                      <a:pt x="208" y="89"/>
                      <a:pt x="208" y="89"/>
                    </a:cubicBezTo>
                    <a:cubicBezTo>
                      <a:pt x="209" y="88"/>
                      <a:pt x="209" y="88"/>
                      <a:pt x="209" y="88"/>
                    </a:cubicBezTo>
                    <a:cubicBezTo>
                      <a:pt x="210" y="88"/>
                      <a:pt x="210" y="88"/>
                      <a:pt x="210" y="88"/>
                    </a:cubicBezTo>
                    <a:cubicBezTo>
                      <a:pt x="211" y="87"/>
                      <a:pt x="211" y="87"/>
                      <a:pt x="211" y="87"/>
                    </a:cubicBezTo>
                    <a:cubicBezTo>
                      <a:pt x="211" y="86"/>
                      <a:pt x="211" y="86"/>
                      <a:pt x="211" y="86"/>
                    </a:cubicBezTo>
                    <a:cubicBezTo>
                      <a:pt x="211" y="86"/>
                      <a:pt x="211" y="86"/>
                      <a:pt x="211" y="86"/>
                    </a:cubicBezTo>
                    <a:cubicBezTo>
                      <a:pt x="212" y="87"/>
                      <a:pt x="212" y="87"/>
                      <a:pt x="212" y="87"/>
                    </a:cubicBezTo>
                    <a:cubicBezTo>
                      <a:pt x="214" y="86"/>
                      <a:pt x="214" y="86"/>
                      <a:pt x="214" y="86"/>
                    </a:cubicBezTo>
                    <a:cubicBezTo>
                      <a:pt x="214" y="86"/>
                      <a:pt x="214" y="86"/>
                      <a:pt x="214" y="86"/>
                    </a:cubicBezTo>
                    <a:cubicBezTo>
                      <a:pt x="214" y="85"/>
                      <a:pt x="214" y="85"/>
                      <a:pt x="214" y="85"/>
                    </a:cubicBezTo>
                    <a:cubicBezTo>
                      <a:pt x="216" y="84"/>
                      <a:pt x="216" y="84"/>
                      <a:pt x="216" y="84"/>
                    </a:cubicBezTo>
                    <a:cubicBezTo>
                      <a:pt x="217" y="84"/>
                      <a:pt x="217" y="84"/>
                      <a:pt x="217" y="84"/>
                    </a:cubicBezTo>
                    <a:cubicBezTo>
                      <a:pt x="218" y="83"/>
                      <a:pt x="218" y="83"/>
                      <a:pt x="218" y="83"/>
                    </a:cubicBezTo>
                    <a:cubicBezTo>
                      <a:pt x="221" y="82"/>
                      <a:pt x="221" y="82"/>
                      <a:pt x="221" y="82"/>
                    </a:cubicBezTo>
                    <a:cubicBezTo>
                      <a:pt x="221" y="81"/>
                      <a:pt x="221" y="81"/>
                      <a:pt x="221" y="81"/>
                    </a:cubicBezTo>
                    <a:cubicBezTo>
                      <a:pt x="220" y="80"/>
                      <a:pt x="220" y="80"/>
                      <a:pt x="220" y="80"/>
                    </a:cubicBezTo>
                    <a:cubicBezTo>
                      <a:pt x="218" y="81"/>
                      <a:pt x="218" y="81"/>
                      <a:pt x="218" y="81"/>
                    </a:cubicBezTo>
                    <a:cubicBezTo>
                      <a:pt x="218" y="81"/>
                      <a:pt x="218" y="81"/>
                      <a:pt x="218" y="81"/>
                    </a:cubicBezTo>
                    <a:cubicBezTo>
                      <a:pt x="217" y="82"/>
                      <a:pt x="217" y="82"/>
                      <a:pt x="217" y="82"/>
                    </a:cubicBezTo>
                    <a:cubicBezTo>
                      <a:pt x="216" y="81"/>
                      <a:pt x="216" y="81"/>
                      <a:pt x="216" y="81"/>
                    </a:cubicBezTo>
                    <a:cubicBezTo>
                      <a:pt x="216" y="79"/>
                      <a:pt x="216" y="79"/>
                      <a:pt x="216" y="79"/>
                    </a:cubicBezTo>
                    <a:cubicBezTo>
                      <a:pt x="217" y="79"/>
                      <a:pt x="217" y="79"/>
                      <a:pt x="217" y="79"/>
                    </a:cubicBezTo>
                    <a:cubicBezTo>
                      <a:pt x="217" y="78"/>
                      <a:pt x="217" y="78"/>
                      <a:pt x="217" y="78"/>
                    </a:cubicBezTo>
                    <a:cubicBezTo>
                      <a:pt x="218" y="78"/>
                      <a:pt x="218" y="78"/>
                      <a:pt x="218" y="78"/>
                    </a:cubicBezTo>
                    <a:cubicBezTo>
                      <a:pt x="218" y="79"/>
                      <a:pt x="218" y="79"/>
                      <a:pt x="218" y="79"/>
                    </a:cubicBezTo>
                    <a:cubicBezTo>
                      <a:pt x="218" y="79"/>
                      <a:pt x="218" y="79"/>
                      <a:pt x="218" y="79"/>
                    </a:cubicBezTo>
                    <a:cubicBezTo>
                      <a:pt x="219" y="78"/>
                      <a:pt x="219" y="78"/>
                      <a:pt x="219" y="78"/>
                    </a:cubicBezTo>
                    <a:cubicBezTo>
                      <a:pt x="218" y="77"/>
                      <a:pt x="218" y="77"/>
                      <a:pt x="218" y="77"/>
                    </a:cubicBezTo>
                    <a:cubicBezTo>
                      <a:pt x="219" y="77"/>
                      <a:pt x="219" y="77"/>
                      <a:pt x="219" y="77"/>
                    </a:cubicBezTo>
                    <a:cubicBezTo>
                      <a:pt x="220" y="77"/>
                      <a:pt x="220" y="77"/>
                      <a:pt x="220" y="77"/>
                    </a:cubicBezTo>
                    <a:cubicBezTo>
                      <a:pt x="221" y="77"/>
                      <a:pt x="221" y="77"/>
                      <a:pt x="221" y="77"/>
                    </a:cubicBezTo>
                    <a:cubicBezTo>
                      <a:pt x="222" y="76"/>
                      <a:pt x="222" y="76"/>
                      <a:pt x="222" y="76"/>
                    </a:cubicBezTo>
                    <a:cubicBezTo>
                      <a:pt x="223" y="77"/>
                      <a:pt x="223" y="77"/>
                      <a:pt x="223" y="77"/>
                    </a:cubicBezTo>
                    <a:cubicBezTo>
                      <a:pt x="226" y="76"/>
                      <a:pt x="226" y="76"/>
                      <a:pt x="226" y="76"/>
                    </a:cubicBezTo>
                    <a:cubicBezTo>
                      <a:pt x="227" y="76"/>
                      <a:pt x="227" y="76"/>
                      <a:pt x="227" y="76"/>
                    </a:cubicBezTo>
                    <a:cubicBezTo>
                      <a:pt x="227" y="77"/>
                      <a:pt x="227" y="77"/>
                      <a:pt x="227" y="77"/>
                    </a:cubicBezTo>
                    <a:cubicBezTo>
                      <a:pt x="226" y="79"/>
                      <a:pt x="226" y="79"/>
                      <a:pt x="226" y="79"/>
                    </a:cubicBezTo>
                    <a:cubicBezTo>
                      <a:pt x="226" y="80"/>
                      <a:pt x="226" y="80"/>
                      <a:pt x="226" y="80"/>
                    </a:cubicBezTo>
                    <a:cubicBezTo>
                      <a:pt x="227" y="81"/>
                      <a:pt x="227" y="81"/>
                      <a:pt x="227" y="81"/>
                    </a:cubicBezTo>
                    <a:cubicBezTo>
                      <a:pt x="228" y="79"/>
                      <a:pt x="228" y="79"/>
                      <a:pt x="228" y="79"/>
                    </a:cubicBezTo>
                    <a:cubicBezTo>
                      <a:pt x="229" y="78"/>
                      <a:pt x="229" y="78"/>
                      <a:pt x="229" y="78"/>
                    </a:cubicBezTo>
                    <a:cubicBezTo>
                      <a:pt x="228" y="77"/>
                      <a:pt x="228" y="77"/>
                      <a:pt x="228" y="77"/>
                    </a:cubicBezTo>
                    <a:cubicBezTo>
                      <a:pt x="229" y="76"/>
                      <a:pt x="229" y="76"/>
                      <a:pt x="229" y="76"/>
                    </a:cubicBezTo>
                    <a:cubicBezTo>
                      <a:pt x="229" y="77"/>
                      <a:pt x="229" y="77"/>
                      <a:pt x="229" y="77"/>
                    </a:cubicBezTo>
                    <a:cubicBezTo>
                      <a:pt x="230" y="79"/>
                      <a:pt x="230" y="79"/>
                      <a:pt x="230" y="79"/>
                    </a:cubicBezTo>
                    <a:cubicBezTo>
                      <a:pt x="231" y="79"/>
                      <a:pt x="231" y="79"/>
                      <a:pt x="231" y="79"/>
                    </a:cubicBezTo>
                    <a:cubicBezTo>
                      <a:pt x="231" y="78"/>
                      <a:pt x="231" y="78"/>
                      <a:pt x="231" y="78"/>
                    </a:cubicBezTo>
                    <a:cubicBezTo>
                      <a:pt x="231" y="77"/>
                      <a:pt x="231" y="77"/>
                      <a:pt x="231" y="77"/>
                    </a:cubicBezTo>
                    <a:cubicBezTo>
                      <a:pt x="231" y="76"/>
                      <a:pt x="231" y="76"/>
                      <a:pt x="231" y="76"/>
                    </a:cubicBezTo>
                    <a:cubicBezTo>
                      <a:pt x="232" y="76"/>
                      <a:pt x="232" y="76"/>
                      <a:pt x="232" y="76"/>
                    </a:cubicBezTo>
                    <a:cubicBezTo>
                      <a:pt x="232" y="77"/>
                      <a:pt x="232" y="77"/>
                      <a:pt x="232" y="77"/>
                    </a:cubicBezTo>
                    <a:cubicBezTo>
                      <a:pt x="233" y="76"/>
                      <a:pt x="233" y="76"/>
                      <a:pt x="233" y="76"/>
                    </a:cubicBezTo>
                    <a:cubicBezTo>
                      <a:pt x="234" y="75"/>
                      <a:pt x="234" y="75"/>
                      <a:pt x="234" y="75"/>
                    </a:cubicBezTo>
                    <a:cubicBezTo>
                      <a:pt x="233" y="75"/>
                      <a:pt x="233" y="75"/>
                      <a:pt x="233" y="75"/>
                    </a:cubicBezTo>
                    <a:cubicBezTo>
                      <a:pt x="234" y="75"/>
                      <a:pt x="234" y="75"/>
                      <a:pt x="234" y="75"/>
                    </a:cubicBezTo>
                    <a:cubicBezTo>
                      <a:pt x="235" y="74"/>
                      <a:pt x="235" y="74"/>
                      <a:pt x="235" y="74"/>
                    </a:cubicBezTo>
                    <a:cubicBezTo>
                      <a:pt x="233" y="74"/>
                      <a:pt x="233" y="74"/>
                      <a:pt x="233" y="74"/>
                    </a:cubicBezTo>
                    <a:cubicBezTo>
                      <a:pt x="235" y="72"/>
                      <a:pt x="235" y="72"/>
                      <a:pt x="235" y="72"/>
                    </a:cubicBezTo>
                    <a:cubicBezTo>
                      <a:pt x="236" y="72"/>
                      <a:pt x="236" y="72"/>
                      <a:pt x="236" y="72"/>
                    </a:cubicBezTo>
                    <a:cubicBezTo>
                      <a:pt x="237" y="72"/>
                      <a:pt x="237" y="72"/>
                      <a:pt x="237" y="72"/>
                    </a:cubicBezTo>
                    <a:cubicBezTo>
                      <a:pt x="237" y="72"/>
                      <a:pt x="237" y="72"/>
                      <a:pt x="237" y="72"/>
                    </a:cubicBezTo>
                    <a:cubicBezTo>
                      <a:pt x="237" y="73"/>
                      <a:pt x="237" y="73"/>
                      <a:pt x="237" y="73"/>
                    </a:cubicBezTo>
                    <a:cubicBezTo>
                      <a:pt x="238" y="73"/>
                      <a:pt x="238" y="73"/>
                      <a:pt x="238" y="73"/>
                    </a:cubicBezTo>
                    <a:cubicBezTo>
                      <a:pt x="239" y="73"/>
                      <a:pt x="239" y="73"/>
                      <a:pt x="239" y="73"/>
                    </a:cubicBezTo>
                    <a:cubicBezTo>
                      <a:pt x="239" y="75"/>
                      <a:pt x="239" y="75"/>
                      <a:pt x="239" y="75"/>
                    </a:cubicBezTo>
                    <a:cubicBezTo>
                      <a:pt x="240" y="75"/>
                      <a:pt x="240" y="75"/>
                      <a:pt x="240" y="75"/>
                    </a:cubicBezTo>
                    <a:cubicBezTo>
                      <a:pt x="239" y="78"/>
                      <a:pt x="239" y="78"/>
                      <a:pt x="239" y="78"/>
                    </a:cubicBezTo>
                    <a:cubicBezTo>
                      <a:pt x="241" y="77"/>
                      <a:pt x="241" y="77"/>
                      <a:pt x="241" y="77"/>
                    </a:cubicBezTo>
                    <a:cubicBezTo>
                      <a:pt x="242" y="75"/>
                      <a:pt x="242" y="75"/>
                      <a:pt x="242" y="75"/>
                    </a:cubicBezTo>
                    <a:cubicBezTo>
                      <a:pt x="240" y="73"/>
                      <a:pt x="240" y="73"/>
                      <a:pt x="240" y="73"/>
                    </a:cubicBezTo>
                    <a:cubicBezTo>
                      <a:pt x="239" y="72"/>
                      <a:pt x="239" y="72"/>
                      <a:pt x="239" y="72"/>
                    </a:cubicBezTo>
                    <a:cubicBezTo>
                      <a:pt x="238" y="71"/>
                      <a:pt x="238" y="71"/>
                      <a:pt x="238" y="71"/>
                    </a:cubicBezTo>
                    <a:cubicBezTo>
                      <a:pt x="237" y="71"/>
                      <a:pt x="237" y="71"/>
                      <a:pt x="237" y="71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35" y="71"/>
                      <a:pt x="235" y="71"/>
                      <a:pt x="235" y="71"/>
                    </a:cubicBezTo>
                    <a:cubicBezTo>
                      <a:pt x="235" y="70"/>
                      <a:pt x="235" y="70"/>
                      <a:pt x="235" y="70"/>
                    </a:cubicBezTo>
                    <a:cubicBezTo>
                      <a:pt x="234" y="70"/>
                      <a:pt x="234" y="70"/>
                      <a:pt x="234" y="70"/>
                    </a:cubicBezTo>
                    <a:cubicBezTo>
                      <a:pt x="234" y="69"/>
                      <a:pt x="234" y="69"/>
                      <a:pt x="234" y="69"/>
                    </a:cubicBezTo>
                    <a:cubicBezTo>
                      <a:pt x="235" y="69"/>
                      <a:pt x="235" y="69"/>
                      <a:pt x="235" y="69"/>
                    </a:cubicBezTo>
                    <a:cubicBezTo>
                      <a:pt x="237" y="69"/>
                      <a:pt x="237" y="69"/>
                      <a:pt x="237" y="69"/>
                    </a:cubicBezTo>
                    <a:cubicBezTo>
                      <a:pt x="237" y="68"/>
                      <a:pt x="237" y="68"/>
                      <a:pt x="237" y="68"/>
                    </a:cubicBezTo>
                    <a:cubicBezTo>
                      <a:pt x="238" y="68"/>
                      <a:pt x="238" y="68"/>
                      <a:pt x="238" y="68"/>
                    </a:cubicBezTo>
                    <a:cubicBezTo>
                      <a:pt x="239" y="68"/>
                      <a:pt x="239" y="68"/>
                      <a:pt x="239" y="68"/>
                    </a:cubicBezTo>
                    <a:cubicBezTo>
                      <a:pt x="240" y="68"/>
                      <a:pt x="240" y="68"/>
                      <a:pt x="240" y="68"/>
                    </a:cubicBezTo>
                    <a:cubicBezTo>
                      <a:pt x="241" y="68"/>
                      <a:pt x="241" y="68"/>
                      <a:pt x="241" y="68"/>
                    </a:cubicBezTo>
                    <a:cubicBezTo>
                      <a:pt x="243" y="67"/>
                      <a:pt x="243" y="67"/>
                      <a:pt x="243" y="67"/>
                    </a:cubicBezTo>
                    <a:cubicBezTo>
                      <a:pt x="244" y="68"/>
                      <a:pt x="244" y="68"/>
                      <a:pt x="244" y="68"/>
                    </a:cubicBezTo>
                    <a:cubicBezTo>
                      <a:pt x="245" y="68"/>
                      <a:pt x="245" y="68"/>
                      <a:pt x="245" y="68"/>
                    </a:cubicBezTo>
                    <a:cubicBezTo>
                      <a:pt x="246" y="68"/>
                      <a:pt x="246" y="68"/>
                      <a:pt x="246" y="68"/>
                    </a:cubicBezTo>
                    <a:cubicBezTo>
                      <a:pt x="247" y="67"/>
                      <a:pt x="247" y="67"/>
                      <a:pt x="247" y="67"/>
                    </a:cubicBezTo>
                    <a:cubicBezTo>
                      <a:pt x="247" y="67"/>
                      <a:pt x="247" y="67"/>
                      <a:pt x="247" y="67"/>
                    </a:cubicBezTo>
                    <a:cubicBezTo>
                      <a:pt x="245" y="67"/>
                      <a:pt x="245" y="67"/>
                      <a:pt x="245" y="67"/>
                    </a:cubicBezTo>
                    <a:cubicBezTo>
                      <a:pt x="243" y="66"/>
                      <a:pt x="243" y="66"/>
                      <a:pt x="243" y="66"/>
                    </a:cubicBezTo>
                    <a:cubicBezTo>
                      <a:pt x="242" y="66"/>
                      <a:pt x="242" y="66"/>
                      <a:pt x="242" y="66"/>
                    </a:cubicBezTo>
                    <a:cubicBezTo>
                      <a:pt x="240" y="66"/>
                      <a:pt x="240" y="66"/>
                      <a:pt x="240" y="66"/>
                    </a:cubicBezTo>
                    <a:cubicBezTo>
                      <a:pt x="240" y="65"/>
                      <a:pt x="240" y="65"/>
                      <a:pt x="240" y="65"/>
                    </a:cubicBezTo>
                    <a:cubicBezTo>
                      <a:pt x="240" y="64"/>
                      <a:pt x="240" y="64"/>
                      <a:pt x="240" y="64"/>
                    </a:cubicBezTo>
                    <a:cubicBezTo>
                      <a:pt x="241" y="63"/>
                      <a:pt x="241" y="63"/>
                      <a:pt x="241" y="63"/>
                    </a:cubicBezTo>
                    <a:cubicBezTo>
                      <a:pt x="240" y="63"/>
                      <a:pt x="240" y="63"/>
                      <a:pt x="240" y="63"/>
                    </a:cubicBezTo>
                    <a:cubicBezTo>
                      <a:pt x="239" y="62"/>
                      <a:pt x="239" y="62"/>
                      <a:pt x="239" y="62"/>
                    </a:cubicBezTo>
                    <a:cubicBezTo>
                      <a:pt x="238" y="62"/>
                      <a:pt x="238" y="62"/>
                      <a:pt x="238" y="62"/>
                    </a:cubicBezTo>
                    <a:cubicBezTo>
                      <a:pt x="237" y="60"/>
                      <a:pt x="237" y="60"/>
                      <a:pt x="237" y="60"/>
                    </a:cubicBezTo>
                    <a:cubicBezTo>
                      <a:pt x="237" y="59"/>
                      <a:pt x="237" y="59"/>
                      <a:pt x="237" y="59"/>
                    </a:cubicBezTo>
                    <a:cubicBezTo>
                      <a:pt x="238" y="59"/>
                      <a:pt x="238" y="59"/>
                      <a:pt x="238" y="59"/>
                    </a:cubicBezTo>
                    <a:cubicBezTo>
                      <a:pt x="238" y="58"/>
                      <a:pt x="238" y="58"/>
                      <a:pt x="238" y="58"/>
                    </a:cubicBezTo>
                    <a:cubicBezTo>
                      <a:pt x="236" y="57"/>
                      <a:pt x="236" y="57"/>
                      <a:pt x="236" y="57"/>
                    </a:cubicBezTo>
                    <a:cubicBezTo>
                      <a:pt x="236" y="52"/>
                      <a:pt x="236" y="52"/>
                      <a:pt x="236" y="52"/>
                    </a:cubicBezTo>
                    <a:cubicBezTo>
                      <a:pt x="238" y="51"/>
                      <a:pt x="238" y="51"/>
                      <a:pt x="238" y="51"/>
                    </a:cubicBezTo>
                    <a:cubicBezTo>
                      <a:pt x="237" y="50"/>
                      <a:pt x="237" y="50"/>
                      <a:pt x="237" y="50"/>
                    </a:cubicBezTo>
                    <a:cubicBezTo>
                      <a:pt x="237" y="48"/>
                      <a:pt x="237" y="48"/>
                      <a:pt x="237" y="48"/>
                    </a:cubicBezTo>
                    <a:cubicBezTo>
                      <a:pt x="238" y="47"/>
                      <a:pt x="238" y="47"/>
                      <a:pt x="238" y="47"/>
                    </a:cubicBezTo>
                    <a:cubicBezTo>
                      <a:pt x="238" y="46"/>
                      <a:pt x="238" y="46"/>
                      <a:pt x="238" y="46"/>
                    </a:cubicBezTo>
                    <a:cubicBezTo>
                      <a:pt x="239" y="46"/>
                      <a:pt x="239" y="46"/>
                      <a:pt x="239" y="46"/>
                    </a:cubicBezTo>
                    <a:cubicBezTo>
                      <a:pt x="239" y="45"/>
                      <a:pt x="239" y="45"/>
                      <a:pt x="239" y="45"/>
                    </a:cubicBezTo>
                    <a:cubicBezTo>
                      <a:pt x="240" y="44"/>
                      <a:pt x="240" y="44"/>
                      <a:pt x="240" y="44"/>
                    </a:cubicBezTo>
                    <a:cubicBezTo>
                      <a:pt x="241" y="44"/>
                      <a:pt x="241" y="44"/>
                      <a:pt x="241" y="44"/>
                    </a:cubicBezTo>
                    <a:cubicBezTo>
                      <a:pt x="242" y="45"/>
                      <a:pt x="242" y="45"/>
                      <a:pt x="242" y="45"/>
                    </a:cubicBezTo>
                    <a:cubicBezTo>
                      <a:pt x="243" y="44"/>
                      <a:pt x="243" y="44"/>
                      <a:pt x="243" y="44"/>
                    </a:cubicBezTo>
                    <a:cubicBezTo>
                      <a:pt x="244" y="44"/>
                      <a:pt x="244" y="44"/>
                      <a:pt x="244" y="44"/>
                    </a:cubicBezTo>
                    <a:cubicBezTo>
                      <a:pt x="245" y="46"/>
                      <a:pt x="245" y="46"/>
                      <a:pt x="245" y="46"/>
                    </a:cubicBezTo>
                    <a:cubicBezTo>
                      <a:pt x="246" y="46"/>
                      <a:pt x="246" y="46"/>
                      <a:pt x="246" y="46"/>
                    </a:cubicBezTo>
                    <a:cubicBezTo>
                      <a:pt x="247" y="45"/>
                      <a:pt x="247" y="45"/>
                      <a:pt x="247" y="45"/>
                    </a:cubicBezTo>
                    <a:cubicBezTo>
                      <a:pt x="248" y="45"/>
                      <a:pt x="248" y="45"/>
                      <a:pt x="248" y="45"/>
                    </a:cubicBezTo>
                    <a:cubicBezTo>
                      <a:pt x="248" y="46"/>
                      <a:pt x="248" y="46"/>
                      <a:pt x="248" y="46"/>
                    </a:cubicBezTo>
                    <a:cubicBezTo>
                      <a:pt x="248" y="47"/>
                      <a:pt x="248" y="47"/>
                      <a:pt x="248" y="47"/>
                    </a:cubicBezTo>
                    <a:cubicBezTo>
                      <a:pt x="250" y="47"/>
                      <a:pt x="250" y="47"/>
                      <a:pt x="250" y="47"/>
                    </a:cubicBezTo>
                    <a:cubicBezTo>
                      <a:pt x="250" y="48"/>
                      <a:pt x="250" y="48"/>
                      <a:pt x="250" y="48"/>
                    </a:cubicBezTo>
                    <a:cubicBezTo>
                      <a:pt x="249" y="48"/>
                      <a:pt x="249" y="48"/>
                      <a:pt x="249" y="48"/>
                    </a:cubicBezTo>
                    <a:cubicBezTo>
                      <a:pt x="249" y="49"/>
                      <a:pt x="249" y="49"/>
                      <a:pt x="249" y="49"/>
                    </a:cubicBezTo>
                    <a:cubicBezTo>
                      <a:pt x="248" y="50"/>
                      <a:pt x="248" y="50"/>
                      <a:pt x="248" y="50"/>
                    </a:cubicBezTo>
                    <a:cubicBezTo>
                      <a:pt x="249" y="51"/>
                      <a:pt x="249" y="51"/>
                      <a:pt x="249" y="51"/>
                    </a:cubicBezTo>
                    <a:cubicBezTo>
                      <a:pt x="248" y="52"/>
                      <a:pt x="248" y="52"/>
                      <a:pt x="248" y="52"/>
                    </a:cubicBezTo>
                    <a:cubicBezTo>
                      <a:pt x="246" y="52"/>
                      <a:pt x="246" y="52"/>
                      <a:pt x="246" y="52"/>
                    </a:cubicBezTo>
                    <a:cubicBezTo>
                      <a:pt x="246" y="54"/>
                      <a:pt x="246" y="54"/>
                      <a:pt x="246" y="54"/>
                    </a:cubicBezTo>
                    <a:cubicBezTo>
                      <a:pt x="246" y="54"/>
                      <a:pt x="246" y="54"/>
                      <a:pt x="246" y="54"/>
                    </a:cubicBezTo>
                    <a:cubicBezTo>
                      <a:pt x="249" y="53"/>
                      <a:pt x="249" y="53"/>
                      <a:pt x="249" y="53"/>
                    </a:cubicBezTo>
                    <a:cubicBezTo>
                      <a:pt x="250" y="51"/>
                      <a:pt x="250" y="51"/>
                      <a:pt x="250" y="51"/>
                    </a:cubicBezTo>
                    <a:cubicBezTo>
                      <a:pt x="251" y="51"/>
                      <a:pt x="251" y="51"/>
                      <a:pt x="251" y="51"/>
                    </a:cubicBezTo>
                    <a:cubicBezTo>
                      <a:pt x="251" y="52"/>
                      <a:pt x="251" y="52"/>
                      <a:pt x="251" y="52"/>
                    </a:cubicBezTo>
                    <a:cubicBezTo>
                      <a:pt x="250" y="53"/>
                      <a:pt x="250" y="53"/>
                      <a:pt x="250" y="53"/>
                    </a:cubicBezTo>
                    <a:cubicBezTo>
                      <a:pt x="251" y="53"/>
                      <a:pt x="251" y="53"/>
                      <a:pt x="251" y="53"/>
                    </a:cubicBezTo>
                    <a:cubicBezTo>
                      <a:pt x="251" y="53"/>
                      <a:pt x="251" y="53"/>
                      <a:pt x="251" y="53"/>
                    </a:cubicBezTo>
                    <a:cubicBezTo>
                      <a:pt x="252" y="52"/>
                      <a:pt x="252" y="52"/>
                      <a:pt x="252" y="52"/>
                    </a:cubicBezTo>
                    <a:cubicBezTo>
                      <a:pt x="253" y="51"/>
                      <a:pt x="253" y="51"/>
                      <a:pt x="253" y="51"/>
                    </a:cubicBezTo>
                    <a:cubicBezTo>
                      <a:pt x="254" y="52"/>
                      <a:pt x="254" y="52"/>
                      <a:pt x="254" y="52"/>
                    </a:cubicBezTo>
                    <a:cubicBezTo>
                      <a:pt x="255" y="52"/>
                      <a:pt x="255" y="52"/>
                      <a:pt x="255" y="52"/>
                    </a:cubicBezTo>
                    <a:cubicBezTo>
                      <a:pt x="255" y="51"/>
                      <a:pt x="255" y="51"/>
                      <a:pt x="255" y="51"/>
                    </a:cubicBezTo>
                    <a:cubicBezTo>
                      <a:pt x="256" y="51"/>
                      <a:pt x="256" y="51"/>
                      <a:pt x="256" y="51"/>
                    </a:cubicBezTo>
                    <a:cubicBezTo>
                      <a:pt x="257" y="51"/>
                      <a:pt x="257" y="51"/>
                      <a:pt x="257" y="51"/>
                    </a:cubicBezTo>
                    <a:cubicBezTo>
                      <a:pt x="257" y="51"/>
                      <a:pt x="257" y="51"/>
                      <a:pt x="257" y="51"/>
                    </a:cubicBezTo>
                    <a:cubicBezTo>
                      <a:pt x="259" y="52"/>
                      <a:pt x="259" y="52"/>
                      <a:pt x="259" y="52"/>
                    </a:cubicBezTo>
                    <a:cubicBezTo>
                      <a:pt x="259" y="53"/>
                      <a:pt x="259" y="53"/>
                      <a:pt x="259" y="53"/>
                    </a:cubicBezTo>
                    <a:cubicBezTo>
                      <a:pt x="259" y="54"/>
                      <a:pt x="259" y="54"/>
                      <a:pt x="259" y="54"/>
                    </a:cubicBezTo>
                    <a:cubicBezTo>
                      <a:pt x="259" y="55"/>
                      <a:pt x="259" y="55"/>
                      <a:pt x="259" y="55"/>
                    </a:cubicBezTo>
                    <a:cubicBezTo>
                      <a:pt x="259" y="56"/>
                      <a:pt x="259" y="56"/>
                      <a:pt x="259" y="56"/>
                    </a:cubicBezTo>
                    <a:cubicBezTo>
                      <a:pt x="258" y="57"/>
                      <a:pt x="258" y="57"/>
                      <a:pt x="258" y="57"/>
                    </a:cubicBezTo>
                    <a:cubicBezTo>
                      <a:pt x="259" y="59"/>
                      <a:pt x="259" y="59"/>
                      <a:pt x="259" y="59"/>
                    </a:cubicBezTo>
                    <a:cubicBezTo>
                      <a:pt x="259" y="61"/>
                      <a:pt x="259" y="61"/>
                      <a:pt x="259" y="61"/>
                    </a:cubicBezTo>
                    <a:cubicBezTo>
                      <a:pt x="259" y="61"/>
                      <a:pt x="259" y="61"/>
                      <a:pt x="259" y="61"/>
                    </a:cubicBezTo>
                    <a:cubicBezTo>
                      <a:pt x="258" y="62"/>
                      <a:pt x="258" y="62"/>
                      <a:pt x="258" y="62"/>
                    </a:cubicBezTo>
                    <a:cubicBezTo>
                      <a:pt x="258" y="62"/>
                      <a:pt x="258" y="62"/>
                      <a:pt x="258" y="62"/>
                    </a:cubicBezTo>
                    <a:cubicBezTo>
                      <a:pt x="260" y="61"/>
                      <a:pt x="260" y="61"/>
                      <a:pt x="260" y="61"/>
                    </a:cubicBezTo>
                    <a:cubicBezTo>
                      <a:pt x="262" y="60"/>
                      <a:pt x="262" y="60"/>
                      <a:pt x="262" y="60"/>
                    </a:cubicBezTo>
                    <a:cubicBezTo>
                      <a:pt x="263" y="60"/>
                      <a:pt x="263" y="60"/>
                      <a:pt x="263" y="60"/>
                    </a:cubicBezTo>
                    <a:cubicBezTo>
                      <a:pt x="264" y="59"/>
                      <a:pt x="264" y="59"/>
                      <a:pt x="264" y="59"/>
                    </a:cubicBezTo>
                    <a:cubicBezTo>
                      <a:pt x="264" y="57"/>
                      <a:pt x="264" y="57"/>
                      <a:pt x="264" y="57"/>
                    </a:cubicBezTo>
                    <a:cubicBezTo>
                      <a:pt x="263" y="55"/>
                      <a:pt x="263" y="55"/>
                      <a:pt x="263" y="55"/>
                    </a:cubicBezTo>
                    <a:cubicBezTo>
                      <a:pt x="263" y="56"/>
                      <a:pt x="263" y="56"/>
                      <a:pt x="263" y="56"/>
                    </a:cubicBezTo>
                    <a:cubicBezTo>
                      <a:pt x="262" y="55"/>
                      <a:pt x="262" y="55"/>
                      <a:pt x="262" y="55"/>
                    </a:cubicBezTo>
                    <a:cubicBezTo>
                      <a:pt x="262" y="54"/>
                      <a:pt x="262" y="54"/>
                      <a:pt x="262" y="54"/>
                    </a:cubicBezTo>
                    <a:cubicBezTo>
                      <a:pt x="262" y="54"/>
                      <a:pt x="262" y="54"/>
                      <a:pt x="262" y="54"/>
                    </a:cubicBezTo>
                    <a:cubicBezTo>
                      <a:pt x="263" y="54"/>
                      <a:pt x="263" y="54"/>
                      <a:pt x="263" y="54"/>
                    </a:cubicBezTo>
                    <a:cubicBezTo>
                      <a:pt x="263" y="54"/>
                      <a:pt x="263" y="54"/>
                      <a:pt x="263" y="54"/>
                    </a:cubicBezTo>
                    <a:cubicBezTo>
                      <a:pt x="264" y="54"/>
                      <a:pt x="264" y="54"/>
                      <a:pt x="264" y="54"/>
                    </a:cubicBezTo>
                    <a:cubicBezTo>
                      <a:pt x="266" y="54"/>
                      <a:pt x="266" y="54"/>
                      <a:pt x="266" y="54"/>
                    </a:cubicBezTo>
                    <a:cubicBezTo>
                      <a:pt x="267" y="52"/>
                      <a:pt x="267" y="52"/>
                      <a:pt x="267" y="52"/>
                    </a:cubicBezTo>
                    <a:cubicBezTo>
                      <a:pt x="268" y="52"/>
                      <a:pt x="268" y="52"/>
                      <a:pt x="268" y="52"/>
                    </a:cubicBezTo>
                    <a:cubicBezTo>
                      <a:pt x="269" y="52"/>
                      <a:pt x="269" y="52"/>
                      <a:pt x="269" y="52"/>
                    </a:cubicBezTo>
                    <a:cubicBezTo>
                      <a:pt x="269" y="51"/>
                      <a:pt x="269" y="51"/>
                      <a:pt x="269" y="51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1" y="51"/>
                      <a:pt x="271" y="51"/>
                      <a:pt x="271" y="51"/>
                    </a:cubicBezTo>
                    <a:cubicBezTo>
                      <a:pt x="272" y="50"/>
                      <a:pt x="272" y="50"/>
                      <a:pt x="272" y="50"/>
                    </a:cubicBezTo>
                    <a:cubicBezTo>
                      <a:pt x="273" y="50"/>
                      <a:pt x="273" y="50"/>
                      <a:pt x="273" y="50"/>
                    </a:cubicBezTo>
                    <a:cubicBezTo>
                      <a:pt x="273" y="50"/>
                      <a:pt x="273" y="50"/>
                      <a:pt x="273" y="50"/>
                    </a:cubicBezTo>
                    <a:cubicBezTo>
                      <a:pt x="274" y="50"/>
                      <a:pt x="274" y="50"/>
                      <a:pt x="274" y="50"/>
                    </a:cubicBezTo>
                    <a:cubicBezTo>
                      <a:pt x="274" y="51"/>
                      <a:pt x="274" y="51"/>
                      <a:pt x="274" y="51"/>
                    </a:cubicBezTo>
                    <a:cubicBezTo>
                      <a:pt x="274" y="51"/>
                      <a:pt x="274" y="51"/>
                      <a:pt x="274" y="51"/>
                    </a:cubicBezTo>
                    <a:cubicBezTo>
                      <a:pt x="274" y="52"/>
                      <a:pt x="274" y="52"/>
                      <a:pt x="274" y="52"/>
                    </a:cubicBezTo>
                    <a:cubicBezTo>
                      <a:pt x="276" y="52"/>
                      <a:pt x="276" y="52"/>
                      <a:pt x="276" y="52"/>
                    </a:cubicBezTo>
                    <a:cubicBezTo>
                      <a:pt x="277" y="52"/>
                      <a:pt x="277" y="52"/>
                      <a:pt x="277" y="52"/>
                    </a:cubicBezTo>
                    <a:cubicBezTo>
                      <a:pt x="278" y="52"/>
                      <a:pt x="278" y="52"/>
                      <a:pt x="278" y="52"/>
                    </a:cubicBezTo>
                    <a:cubicBezTo>
                      <a:pt x="281" y="55"/>
                      <a:pt x="281" y="55"/>
                      <a:pt x="281" y="55"/>
                    </a:cubicBezTo>
                    <a:cubicBezTo>
                      <a:pt x="282" y="55"/>
                      <a:pt x="282" y="55"/>
                      <a:pt x="282" y="55"/>
                    </a:cubicBezTo>
                    <a:cubicBezTo>
                      <a:pt x="283" y="56"/>
                      <a:pt x="283" y="56"/>
                      <a:pt x="283" y="56"/>
                    </a:cubicBezTo>
                    <a:cubicBezTo>
                      <a:pt x="283" y="57"/>
                      <a:pt x="283" y="57"/>
                      <a:pt x="283" y="57"/>
                    </a:cubicBezTo>
                    <a:cubicBezTo>
                      <a:pt x="284" y="59"/>
                      <a:pt x="284" y="59"/>
                      <a:pt x="284" y="59"/>
                    </a:cubicBezTo>
                    <a:cubicBezTo>
                      <a:pt x="285" y="58"/>
                      <a:pt x="285" y="58"/>
                      <a:pt x="285" y="58"/>
                    </a:cubicBezTo>
                    <a:cubicBezTo>
                      <a:pt x="285" y="58"/>
                      <a:pt x="285" y="58"/>
                      <a:pt x="285" y="58"/>
                    </a:cubicBezTo>
                    <a:cubicBezTo>
                      <a:pt x="285" y="57"/>
                      <a:pt x="285" y="57"/>
                      <a:pt x="285" y="57"/>
                    </a:cubicBezTo>
                    <a:cubicBezTo>
                      <a:pt x="286" y="57"/>
                      <a:pt x="286" y="57"/>
                      <a:pt x="286" y="57"/>
                    </a:cubicBezTo>
                    <a:cubicBezTo>
                      <a:pt x="285" y="56"/>
                      <a:pt x="285" y="56"/>
                      <a:pt x="285" y="56"/>
                    </a:cubicBezTo>
                    <a:cubicBezTo>
                      <a:pt x="284" y="56"/>
                      <a:pt x="284" y="56"/>
                      <a:pt x="284" y="56"/>
                    </a:cubicBezTo>
                    <a:cubicBezTo>
                      <a:pt x="284" y="55"/>
                      <a:pt x="284" y="55"/>
                      <a:pt x="284" y="55"/>
                    </a:cubicBezTo>
                    <a:cubicBezTo>
                      <a:pt x="285" y="55"/>
                      <a:pt x="285" y="55"/>
                      <a:pt x="285" y="55"/>
                    </a:cubicBezTo>
                    <a:cubicBezTo>
                      <a:pt x="286" y="55"/>
                      <a:pt x="286" y="55"/>
                      <a:pt x="286" y="55"/>
                    </a:cubicBezTo>
                    <a:cubicBezTo>
                      <a:pt x="286" y="55"/>
                      <a:pt x="286" y="55"/>
                      <a:pt x="286" y="55"/>
                    </a:cubicBezTo>
                    <a:cubicBezTo>
                      <a:pt x="287" y="56"/>
                      <a:pt x="287" y="56"/>
                      <a:pt x="287" y="56"/>
                    </a:cubicBezTo>
                    <a:cubicBezTo>
                      <a:pt x="287" y="57"/>
                      <a:pt x="287" y="57"/>
                      <a:pt x="287" y="57"/>
                    </a:cubicBezTo>
                    <a:cubicBezTo>
                      <a:pt x="288" y="58"/>
                      <a:pt x="288" y="58"/>
                      <a:pt x="288" y="58"/>
                    </a:cubicBezTo>
                    <a:cubicBezTo>
                      <a:pt x="289" y="59"/>
                      <a:pt x="289" y="59"/>
                      <a:pt x="289" y="59"/>
                    </a:cubicBezTo>
                    <a:cubicBezTo>
                      <a:pt x="289" y="60"/>
                      <a:pt x="289" y="60"/>
                      <a:pt x="289" y="60"/>
                    </a:cubicBezTo>
                    <a:cubicBezTo>
                      <a:pt x="290" y="59"/>
                      <a:pt x="290" y="59"/>
                      <a:pt x="290" y="59"/>
                    </a:cubicBezTo>
                    <a:cubicBezTo>
                      <a:pt x="290" y="59"/>
                      <a:pt x="290" y="59"/>
                      <a:pt x="290" y="59"/>
                    </a:cubicBezTo>
                    <a:cubicBezTo>
                      <a:pt x="291" y="60"/>
                      <a:pt x="291" y="60"/>
                      <a:pt x="291" y="60"/>
                    </a:cubicBezTo>
                    <a:cubicBezTo>
                      <a:pt x="291" y="61"/>
                      <a:pt x="291" y="61"/>
                      <a:pt x="291" y="61"/>
                    </a:cubicBezTo>
                    <a:cubicBezTo>
                      <a:pt x="292" y="62"/>
                      <a:pt x="292" y="62"/>
                      <a:pt x="292" y="62"/>
                    </a:cubicBezTo>
                    <a:cubicBezTo>
                      <a:pt x="292" y="63"/>
                      <a:pt x="292" y="63"/>
                      <a:pt x="292" y="63"/>
                    </a:cubicBezTo>
                    <a:cubicBezTo>
                      <a:pt x="292" y="63"/>
                      <a:pt x="292" y="63"/>
                      <a:pt x="292" y="63"/>
                    </a:cubicBezTo>
                    <a:cubicBezTo>
                      <a:pt x="292" y="63"/>
                      <a:pt x="292" y="63"/>
                      <a:pt x="292" y="63"/>
                    </a:cubicBezTo>
                    <a:cubicBezTo>
                      <a:pt x="292" y="63"/>
                      <a:pt x="292" y="63"/>
                      <a:pt x="292" y="63"/>
                    </a:cubicBezTo>
                    <a:cubicBezTo>
                      <a:pt x="291" y="62"/>
                      <a:pt x="291" y="62"/>
                      <a:pt x="291" y="62"/>
                    </a:cubicBezTo>
                    <a:cubicBezTo>
                      <a:pt x="291" y="62"/>
                      <a:pt x="291" y="62"/>
                      <a:pt x="291" y="62"/>
                    </a:cubicBezTo>
                    <a:cubicBezTo>
                      <a:pt x="290" y="63"/>
                      <a:pt x="290" y="63"/>
                      <a:pt x="290" y="63"/>
                    </a:cubicBezTo>
                    <a:cubicBezTo>
                      <a:pt x="290" y="62"/>
                      <a:pt x="290" y="62"/>
                      <a:pt x="290" y="62"/>
                    </a:cubicBezTo>
                    <a:cubicBezTo>
                      <a:pt x="288" y="61"/>
                      <a:pt x="288" y="61"/>
                      <a:pt x="288" y="61"/>
                    </a:cubicBezTo>
                    <a:cubicBezTo>
                      <a:pt x="287" y="61"/>
                      <a:pt x="287" y="61"/>
                      <a:pt x="287" y="61"/>
                    </a:cubicBezTo>
                    <a:cubicBezTo>
                      <a:pt x="286" y="62"/>
                      <a:pt x="286" y="62"/>
                      <a:pt x="286" y="62"/>
                    </a:cubicBezTo>
                    <a:cubicBezTo>
                      <a:pt x="287" y="63"/>
                      <a:pt x="287" y="63"/>
                      <a:pt x="287" y="63"/>
                    </a:cubicBezTo>
                    <a:cubicBezTo>
                      <a:pt x="288" y="63"/>
                      <a:pt x="288" y="63"/>
                      <a:pt x="288" y="63"/>
                    </a:cubicBezTo>
                    <a:cubicBezTo>
                      <a:pt x="289" y="63"/>
                      <a:pt x="289" y="63"/>
                      <a:pt x="289" y="63"/>
                    </a:cubicBezTo>
                    <a:cubicBezTo>
                      <a:pt x="289" y="63"/>
                      <a:pt x="289" y="63"/>
                      <a:pt x="289" y="63"/>
                    </a:cubicBezTo>
                    <a:cubicBezTo>
                      <a:pt x="289" y="65"/>
                      <a:pt x="289" y="65"/>
                      <a:pt x="289" y="65"/>
                    </a:cubicBezTo>
                    <a:cubicBezTo>
                      <a:pt x="290" y="65"/>
                      <a:pt x="290" y="65"/>
                      <a:pt x="290" y="65"/>
                    </a:cubicBezTo>
                    <a:cubicBezTo>
                      <a:pt x="290" y="65"/>
                      <a:pt x="290" y="65"/>
                      <a:pt x="290" y="65"/>
                    </a:cubicBezTo>
                    <a:cubicBezTo>
                      <a:pt x="291" y="64"/>
                      <a:pt x="291" y="64"/>
                      <a:pt x="291" y="64"/>
                    </a:cubicBezTo>
                    <a:cubicBezTo>
                      <a:pt x="291" y="64"/>
                      <a:pt x="291" y="64"/>
                      <a:pt x="291" y="64"/>
                    </a:cubicBezTo>
                    <a:cubicBezTo>
                      <a:pt x="292" y="64"/>
                      <a:pt x="292" y="64"/>
                      <a:pt x="292" y="64"/>
                    </a:cubicBezTo>
                    <a:cubicBezTo>
                      <a:pt x="292" y="65"/>
                      <a:pt x="292" y="65"/>
                      <a:pt x="292" y="65"/>
                    </a:cubicBezTo>
                    <a:cubicBezTo>
                      <a:pt x="293" y="64"/>
                      <a:pt x="293" y="64"/>
                      <a:pt x="293" y="64"/>
                    </a:cubicBezTo>
                    <a:cubicBezTo>
                      <a:pt x="293" y="65"/>
                      <a:pt x="293" y="65"/>
                      <a:pt x="293" y="65"/>
                    </a:cubicBezTo>
                    <a:cubicBezTo>
                      <a:pt x="294" y="65"/>
                      <a:pt x="294" y="65"/>
                      <a:pt x="294" y="65"/>
                    </a:cubicBezTo>
                    <a:cubicBezTo>
                      <a:pt x="293" y="66"/>
                      <a:pt x="293" y="66"/>
                      <a:pt x="293" y="66"/>
                    </a:cubicBezTo>
                    <a:cubicBezTo>
                      <a:pt x="294" y="67"/>
                      <a:pt x="294" y="67"/>
                      <a:pt x="294" y="67"/>
                    </a:cubicBezTo>
                    <a:cubicBezTo>
                      <a:pt x="295" y="69"/>
                      <a:pt x="295" y="69"/>
                      <a:pt x="295" y="69"/>
                    </a:cubicBezTo>
                    <a:cubicBezTo>
                      <a:pt x="295" y="71"/>
                      <a:pt x="295" y="71"/>
                      <a:pt x="295" y="71"/>
                    </a:cubicBezTo>
                    <a:cubicBezTo>
                      <a:pt x="294" y="73"/>
                      <a:pt x="294" y="73"/>
                      <a:pt x="294" y="73"/>
                    </a:cubicBezTo>
                    <a:cubicBezTo>
                      <a:pt x="293" y="73"/>
                      <a:pt x="293" y="73"/>
                      <a:pt x="293" y="73"/>
                    </a:cubicBezTo>
                    <a:cubicBezTo>
                      <a:pt x="293" y="74"/>
                      <a:pt x="293" y="74"/>
                      <a:pt x="293" y="74"/>
                    </a:cubicBezTo>
                    <a:cubicBezTo>
                      <a:pt x="293" y="75"/>
                      <a:pt x="293" y="75"/>
                      <a:pt x="293" y="75"/>
                    </a:cubicBezTo>
                    <a:cubicBezTo>
                      <a:pt x="292" y="76"/>
                      <a:pt x="292" y="76"/>
                      <a:pt x="292" y="76"/>
                    </a:cubicBezTo>
                    <a:cubicBezTo>
                      <a:pt x="293" y="76"/>
                      <a:pt x="293" y="76"/>
                      <a:pt x="293" y="76"/>
                    </a:cubicBezTo>
                    <a:cubicBezTo>
                      <a:pt x="293" y="77"/>
                      <a:pt x="293" y="77"/>
                      <a:pt x="293" y="77"/>
                    </a:cubicBezTo>
                    <a:cubicBezTo>
                      <a:pt x="293" y="78"/>
                      <a:pt x="293" y="78"/>
                      <a:pt x="293" y="78"/>
                    </a:cubicBezTo>
                    <a:cubicBezTo>
                      <a:pt x="292" y="79"/>
                      <a:pt x="292" y="79"/>
                      <a:pt x="292" y="79"/>
                    </a:cubicBezTo>
                    <a:cubicBezTo>
                      <a:pt x="292" y="80"/>
                      <a:pt x="292" y="80"/>
                      <a:pt x="292" y="80"/>
                    </a:cubicBezTo>
                    <a:cubicBezTo>
                      <a:pt x="292" y="80"/>
                      <a:pt x="292" y="80"/>
                      <a:pt x="292" y="80"/>
                    </a:cubicBezTo>
                    <a:cubicBezTo>
                      <a:pt x="291" y="82"/>
                      <a:pt x="291" y="82"/>
                      <a:pt x="291" y="82"/>
                    </a:cubicBezTo>
                    <a:cubicBezTo>
                      <a:pt x="291" y="82"/>
                      <a:pt x="291" y="82"/>
                      <a:pt x="291" y="82"/>
                    </a:cubicBezTo>
                    <a:cubicBezTo>
                      <a:pt x="291" y="83"/>
                      <a:pt x="291" y="83"/>
                      <a:pt x="291" y="83"/>
                    </a:cubicBezTo>
                    <a:cubicBezTo>
                      <a:pt x="290" y="84"/>
                      <a:pt x="290" y="84"/>
                      <a:pt x="290" y="84"/>
                    </a:cubicBezTo>
                    <a:cubicBezTo>
                      <a:pt x="289" y="84"/>
                      <a:pt x="289" y="84"/>
                      <a:pt x="289" y="84"/>
                    </a:cubicBezTo>
                    <a:cubicBezTo>
                      <a:pt x="288" y="85"/>
                      <a:pt x="288" y="85"/>
                      <a:pt x="288" y="85"/>
                    </a:cubicBezTo>
                    <a:cubicBezTo>
                      <a:pt x="287" y="85"/>
                      <a:pt x="287" y="85"/>
                      <a:pt x="287" y="85"/>
                    </a:cubicBezTo>
                    <a:cubicBezTo>
                      <a:pt x="288" y="86"/>
                      <a:pt x="288" y="86"/>
                      <a:pt x="288" y="86"/>
                    </a:cubicBezTo>
                    <a:cubicBezTo>
                      <a:pt x="289" y="86"/>
                      <a:pt x="289" y="86"/>
                      <a:pt x="289" y="86"/>
                    </a:cubicBezTo>
                    <a:cubicBezTo>
                      <a:pt x="290" y="85"/>
                      <a:pt x="290" y="85"/>
                      <a:pt x="290" y="85"/>
                    </a:cubicBezTo>
                    <a:cubicBezTo>
                      <a:pt x="290" y="85"/>
                      <a:pt x="290" y="85"/>
                      <a:pt x="290" y="85"/>
                    </a:cubicBezTo>
                    <a:cubicBezTo>
                      <a:pt x="290" y="86"/>
                      <a:pt x="290" y="86"/>
                      <a:pt x="290" y="86"/>
                    </a:cubicBezTo>
                    <a:cubicBezTo>
                      <a:pt x="290" y="88"/>
                      <a:pt x="290" y="88"/>
                      <a:pt x="290" y="88"/>
                    </a:cubicBezTo>
                    <a:cubicBezTo>
                      <a:pt x="289" y="89"/>
                      <a:pt x="289" y="89"/>
                      <a:pt x="289" y="89"/>
                    </a:cubicBezTo>
                    <a:cubicBezTo>
                      <a:pt x="288" y="92"/>
                      <a:pt x="288" y="92"/>
                      <a:pt x="288" y="92"/>
                    </a:cubicBezTo>
                    <a:cubicBezTo>
                      <a:pt x="289" y="93"/>
                      <a:pt x="289" y="93"/>
                      <a:pt x="289" y="93"/>
                    </a:cubicBezTo>
                    <a:cubicBezTo>
                      <a:pt x="289" y="94"/>
                      <a:pt x="289" y="94"/>
                      <a:pt x="289" y="94"/>
                    </a:cubicBezTo>
                    <a:cubicBezTo>
                      <a:pt x="288" y="96"/>
                      <a:pt x="288" y="96"/>
                      <a:pt x="288" y="96"/>
                    </a:cubicBezTo>
                    <a:cubicBezTo>
                      <a:pt x="287" y="96"/>
                      <a:pt x="287" y="96"/>
                      <a:pt x="287" y="96"/>
                    </a:cubicBezTo>
                    <a:cubicBezTo>
                      <a:pt x="286" y="96"/>
                      <a:pt x="286" y="96"/>
                      <a:pt x="286" y="96"/>
                    </a:cubicBezTo>
                    <a:cubicBezTo>
                      <a:pt x="286" y="96"/>
                      <a:pt x="286" y="96"/>
                      <a:pt x="286" y="96"/>
                    </a:cubicBezTo>
                    <a:cubicBezTo>
                      <a:pt x="285" y="97"/>
                      <a:pt x="285" y="97"/>
                      <a:pt x="285" y="97"/>
                    </a:cubicBezTo>
                    <a:cubicBezTo>
                      <a:pt x="286" y="97"/>
                      <a:pt x="286" y="97"/>
                      <a:pt x="286" y="97"/>
                    </a:cubicBezTo>
                    <a:cubicBezTo>
                      <a:pt x="286" y="99"/>
                      <a:pt x="286" y="99"/>
                      <a:pt x="286" y="99"/>
                    </a:cubicBezTo>
                    <a:cubicBezTo>
                      <a:pt x="286" y="100"/>
                      <a:pt x="286" y="100"/>
                      <a:pt x="286" y="100"/>
                    </a:cubicBezTo>
                    <a:cubicBezTo>
                      <a:pt x="285" y="101"/>
                      <a:pt x="285" y="101"/>
                      <a:pt x="285" y="101"/>
                    </a:cubicBezTo>
                    <a:cubicBezTo>
                      <a:pt x="284" y="102"/>
                      <a:pt x="284" y="102"/>
                      <a:pt x="284" y="102"/>
                    </a:cubicBezTo>
                    <a:cubicBezTo>
                      <a:pt x="285" y="104"/>
                      <a:pt x="285" y="104"/>
                      <a:pt x="285" y="104"/>
                    </a:cubicBezTo>
                    <a:cubicBezTo>
                      <a:pt x="285" y="105"/>
                      <a:pt x="285" y="105"/>
                      <a:pt x="285" y="105"/>
                    </a:cubicBezTo>
                    <a:cubicBezTo>
                      <a:pt x="284" y="105"/>
                      <a:pt x="284" y="105"/>
                      <a:pt x="284" y="105"/>
                    </a:cubicBezTo>
                    <a:cubicBezTo>
                      <a:pt x="285" y="106"/>
                      <a:pt x="285" y="106"/>
                      <a:pt x="285" y="106"/>
                    </a:cubicBezTo>
                    <a:cubicBezTo>
                      <a:pt x="285" y="107"/>
                      <a:pt x="285" y="107"/>
                      <a:pt x="285" y="107"/>
                    </a:cubicBezTo>
                    <a:cubicBezTo>
                      <a:pt x="285" y="109"/>
                      <a:pt x="285" y="109"/>
                      <a:pt x="285" y="109"/>
                    </a:cubicBezTo>
                    <a:cubicBezTo>
                      <a:pt x="284" y="110"/>
                      <a:pt x="284" y="110"/>
                      <a:pt x="284" y="110"/>
                    </a:cubicBezTo>
                    <a:cubicBezTo>
                      <a:pt x="284" y="111"/>
                      <a:pt x="284" y="111"/>
                      <a:pt x="284" y="111"/>
                    </a:cubicBezTo>
                    <a:cubicBezTo>
                      <a:pt x="284" y="110"/>
                      <a:pt x="284" y="110"/>
                      <a:pt x="284" y="110"/>
                    </a:cubicBezTo>
                    <a:cubicBezTo>
                      <a:pt x="285" y="110"/>
                      <a:pt x="285" y="110"/>
                      <a:pt x="285" y="110"/>
                    </a:cubicBezTo>
                    <a:cubicBezTo>
                      <a:pt x="286" y="109"/>
                      <a:pt x="286" y="109"/>
                      <a:pt x="286" y="109"/>
                    </a:cubicBezTo>
                    <a:cubicBezTo>
                      <a:pt x="286" y="108"/>
                      <a:pt x="286" y="108"/>
                      <a:pt x="286" y="108"/>
                    </a:cubicBezTo>
                    <a:cubicBezTo>
                      <a:pt x="286" y="108"/>
                      <a:pt x="286" y="108"/>
                      <a:pt x="286" y="108"/>
                    </a:cubicBezTo>
                    <a:cubicBezTo>
                      <a:pt x="286" y="107"/>
                      <a:pt x="286" y="107"/>
                      <a:pt x="286" y="107"/>
                    </a:cubicBezTo>
                    <a:cubicBezTo>
                      <a:pt x="288" y="107"/>
                      <a:pt x="288" y="107"/>
                      <a:pt x="288" y="107"/>
                    </a:cubicBezTo>
                    <a:cubicBezTo>
                      <a:pt x="288" y="107"/>
                      <a:pt x="288" y="107"/>
                      <a:pt x="288" y="107"/>
                    </a:cubicBezTo>
                    <a:cubicBezTo>
                      <a:pt x="288" y="107"/>
                      <a:pt x="288" y="107"/>
                      <a:pt x="288" y="107"/>
                    </a:cubicBezTo>
                    <a:cubicBezTo>
                      <a:pt x="286" y="105"/>
                      <a:pt x="286" y="105"/>
                      <a:pt x="286" y="105"/>
                    </a:cubicBezTo>
                    <a:cubicBezTo>
                      <a:pt x="285" y="104"/>
                      <a:pt x="285" y="104"/>
                      <a:pt x="285" y="104"/>
                    </a:cubicBezTo>
                    <a:cubicBezTo>
                      <a:pt x="286" y="103"/>
                      <a:pt x="286" y="103"/>
                      <a:pt x="286" y="103"/>
                    </a:cubicBezTo>
                    <a:cubicBezTo>
                      <a:pt x="288" y="102"/>
                      <a:pt x="288" y="102"/>
                      <a:pt x="288" y="102"/>
                    </a:cubicBezTo>
                    <a:cubicBezTo>
                      <a:pt x="290" y="102"/>
                      <a:pt x="290" y="102"/>
                      <a:pt x="290" y="102"/>
                    </a:cubicBezTo>
                    <a:cubicBezTo>
                      <a:pt x="291" y="101"/>
                      <a:pt x="291" y="101"/>
                      <a:pt x="291" y="101"/>
                    </a:cubicBezTo>
                    <a:cubicBezTo>
                      <a:pt x="292" y="101"/>
                      <a:pt x="292" y="101"/>
                      <a:pt x="292" y="101"/>
                    </a:cubicBezTo>
                    <a:cubicBezTo>
                      <a:pt x="292" y="100"/>
                      <a:pt x="292" y="100"/>
                      <a:pt x="292" y="100"/>
                    </a:cubicBezTo>
                    <a:cubicBezTo>
                      <a:pt x="292" y="99"/>
                      <a:pt x="292" y="99"/>
                      <a:pt x="292" y="99"/>
                    </a:cubicBezTo>
                    <a:cubicBezTo>
                      <a:pt x="293" y="98"/>
                      <a:pt x="293" y="98"/>
                      <a:pt x="293" y="98"/>
                    </a:cubicBezTo>
                    <a:cubicBezTo>
                      <a:pt x="294" y="97"/>
                      <a:pt x="294" y="97"/>
                      <a:pt x="294" y="97"/>
                    </a:cubicBezTo>
                    <a:cubicBezTo>
                      <a:pt x="293" y="96"/>
                      <a:pt x="293" y="96"/>
                      <a:pt x="293" y="96"/>
                    </a:cubicBezTo>
                    <a:cubicBezTo>
                      <a:pt x="293" y="96"/>
                      <a:pt x="293" y="96"/>
                      <a:pt x="293" y="96"/>
                    </a:cubicBezTo>
                    <a:cubicBezTo>
                      <a:pt x="295" y="96"/>
                      <a:pt x="295" y="96"/>
                      <a:pt x="295" y="96"/>
                    </a:cubicBezTo>
                    <a:cubicBezTo>
                      <a:pt x="296" y="96"/>
                      <a:pt x="296" y="96"/>
                      <a:pt x="296" y="96"/>
                    </a:cubicBezTo>
                    <a:cubicBezTo>
                      <a:pt x="296" y="95"/>
                      <a:pt x="296" y="95"/>
                      <a:pt x="296" y="95"/>
                    </a:cubicBezTo>
                    <a:cubicBezTo>
                      <a:pt x="296" y="94"/>
                      <a:pt x="296" y="94"/>
                      <a:pt x="296" y="94"/>
                    </a:cubicBezTo>
                    <a:cubicBezTo>
                      <a:pt x="298" y="93"/>
                      <a:pt x="298" y="93"/>
                      <a:pt x="298" y="93"/>
                    </a:cubicBezTo>
                    <a:cubicBezTo>
                      <a:pt x="298" y="92"/>
                      <a:pt x="298" y="92"/>
                      <a:pt x="298" y="92"/>
                    </a:cubicBezTo>
                    <a:cubicBezTo>
                      <a:pt x="297" y="91"/>
                      <a:pt x="297" y="91"/>
                      <a:pt x="297" y="91"/>
                    </a:cubicBezTo>
                    <a:cubicBezTo>
                      <a:pt x="296" y="92"/>
                      <a:pt x="296" y="92"/>
                      <a:pt x="296" y="92"/>
                    </a:cubicBezTo>
                    <a:cubicBezTo>
                      <a:pt x="295" y="93"/>
                      <a:pt x="295" y="93"/>
                      <a:pt x="295" y="93"/>
                    </a:cubicBezTo>
                    <a:cubicBezTo>
                      <a:pt x="294" y="94"/>
                      <a:pt x="294" y="94"/>
                      <a:pt x="294" y="94"/>
                    </a:cubicBezTo>
                    <a:cubicBezTo>
                      <a:pt x="293" y="93"/>
                      <a:pt x="293" y="93"/>
                      <a:pt x="293" y="93"/>
                    </a:cubicBezTo>
                    <a:cubicBezTo>
                      <a:pt x="292" y="92"/>
                      <a:pt x="292" y="92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3" y="89"/>
                      <a:pt x="293" y="89"/>
                      <a:pt x="293" y="89"/>
                    </a:cubicBezTo>
                    <a:cubicBezTo>
                      <a:pt x="294" y="88"/>
                      <a:pt x="294" y="88"/>
                      <a:pt x="294" y="88"/>
                    </a:cubicBezTo>
                    <a:cubicBezTo>
                      <a:pt x="295" y="88"/>
                      <a:pt x="295" y="88"/>
                      <a:pt x="295" y="88"/>
                    </a:cubicBezTo>
                    <a:cubicBezTo>
                      <a:pt x="297" y="89"/>
                      <a:pt x="297" y="89"/>
                      <a:pt x="297" y="89"/>
                    </a:cubicBezTo>
                    <a:cubicBezTo>
                      <a:pt x="298" y="88"/>
                      <a:pt x="298" y="88"/>
                      <a:pt x="298" y="88"/>
                    </a:cubicBezTo>
                    <a:cubicBezTo>
                      <a:pt x="297" y="87"/>
                      <a:pt x="297" y="87"/>
                      <a:pt x="297" y="87"/>
                    </a:cubicBezTo>
                    <a:cubicBezTo>
                      <a:pt x="299" y="87"/>
                      <a:pt x="299" y="87"/>
                      <a:pt x="299" y="87"/>
                    </a:cubicBezTo>
                    <a:cubicBezTo>
                      <a:pt x="299" y="87"/>
                      <a:pt x="299" y="87"/>
                      <a:pt x="299" y="87"/>
                    </a:cubicBezTo>
                    <a:cubicBezTo>
                      <a:pt x="298" y="88"/>
                      <a:pt x="298" y="88"/>
                      <a:pt x="298" y="88"/>
                    </a:cubicBezTo>
                    <a:cubicBezTo>
                      <a:pt x="298" y="89"/>
                      <a:pt x="298" y="89"/>
                      <a:pt x="298" y="89"/>
                    </a:cubicBezTo>
                    <a:cubicBezTo>
                      <a:pt x="301" y="91"/>
                      <a:pt x="301" y="91"/>
                      <a:pt x="301" y="91"/>
                    </a:cubicBezTo>
                    <a:cubicBezTo>
                      <a:pt x="303" y="91"/>
                      <a:pt x="303" y="91"/>
                      <a:pt x="303" y="91"/>
                    </a:cubicBezTo>
                    <a:cubicBezTo>
                      <a:pt x="303" y="91"/>
                      <a:pt x="303" y="91"/>
                      <a:pt x="303" y="91"/>
                    </a:cubicBezTo>
                    <a:cubicBezTo>
                      <a:pt x="305" y="91"/>
                      <a:pt x="305" y="91"/>
                      <a:pt x="305" y="91"/>
                    </a:cubicBezTo>
                    <a:cubicBezTo>
                      <a:pt x="306" y="90"/>
                      <a:pt x="306" y="90"/>
                      <a:pt x="306" y="90"/>
                    </a:cubicBezTo>
                    <a:cubicBezTo>
                      <a:pt x="306" y="89"/>
                      <a:pt x="306" y="89"/>
                      <a:pt x="306" y="89"/>
                    </a:cubicBezTo>
                    <a:cubicBezTo>
                      <a:pt x="304" y="87"/>
                      <a:pt x="304" y="87"/>
                      <a:pt x="304" y="87"/>
                    </a:cubicBezTo>
                    <a:cubicBezTo>
                      <a:pt x="304" y="86"/>
                      <a:pt x="304" y="86"/>
                      <a:pt x="304" y="86"/>
                    </a:cubicBezTo>
                    <a:cubicBezTo>
                      <a:pt x="305" y="86"/>
                      <a:pt x="305" y="86"/>
                      <a:pt x="305" y="86"/>
                    </a:cubicBezTo>
                    <a:cubicBezTo>
                      <a:pt x="307" y="88"/>
                      <a:pt x="307" y="88"/>
                      <a:pt x="307" y="88"/>
                    </a:cubicBezTo>
                    <a:cubicBezTo>
                      <a:pt x="307" y="88"/>
                      <a:pt x="307" y="88"/>
                      <a:pt x="307" y="88"/>
                    </a:cubicBezTo>
                    <a:cubicBezTo>
                      <a:pt x="308" y="89"/>
                      <a:pt x="308" y="89"/>
                      <a:pt x="308" y="89"/>
                    </a:cubicBezTo>
                    <a:cubicBezTo>
                      <a:pt x="308" y="90"/>
                      <a:pt x="308" y="90"/>
                      <a:pt x="308" y="90"/>
                    </a:cubicBezTo>
                    <a:cubicBezTo>
                      <a:pt x="308" y="91"/>
                      <a:pt x="308" y="91"/>
                      <a:pt x="308" y="91"/>
                    </a:cubicBezTo>
                    <a:cubicBezTo>
                      <a:pt x="310" y="92"/>
                      <a:pt x="310" y="92"/>
                      <a:pt x="310" y="92"/>
                    </a:cubicBezTo>
                    <a:cubicBezTo>
                      <a:pt x="310" y="94"/>
                      <a:pt x="310" y="94"/>
                      <a:pt x="310" y="94"/>
                    </a:cubicBezTo>
                    <a:cubicBezTo>
                      <a:pt x="310" y="94"/>
                      <a:pt x="310" y="94"/>
                      <a:pt x="310" y="94"/>
                    </a:cubicBezTo>
                    <a:cubicBezTo>
                      <a:pt x="310" y="94"/>
                      <a:pt x="310" y="94"/>
                      <a:pt x="310" y="94"/>
                    </a:cubicBezTo>
                    <a:cubicBezTo>
                      <a:pt x="311" y="93"/>
                      <a:pt x="311" y="93"/>
                      <a:pt x="311" y="93"/>
                    </a:cubicBezTo>
                    <a:cubicBezTo>
                      <a:pt x="312" y="93"/>
                      <a:pt x="312" y="93"/>
                      <a:pt x="312" y="93"/>
                    </a:cubicBezTo>
                    <a:cubicBezTo>
                      <a:pt x="312" y="92"/>
                      <a:pt x="312" y="92"/>
                      <a:pt x="312" y="92"/>
                    </a:cubicBezTo>
                    <a:cubicBezTo>
                      <a:pt x="312" y="91"/>
                      <a:pt x="312" y="91"/>
                      <a:pt x="312" y="91"/>
                    </a:cubicBezTo>
                    <a:cubicBezTo>
                      <a:pt x="311" y="92"/>
                      <a:pt x="311" y="92"/>
                      <a:pt x="311" y="92"/>
                    </a:cubicBezTo>
                    <a:cubicBezTo>
                      <a:pt x="310" y="92"/>
                      <a:pt x="310" y="92"/>
                      <a:pt x="310" y="92"/>
                    </a:cubicBezTo>
                    <a:cubicBezTo>
                      <a:pt x="310" y="90"/>
                      <a:pt x="310" y="90"/>
                      <a:pt x="310" y="90"/>
                    </a:cubicBezTo>
                    <a:cubicBezTo>
                      <a:pt x="311" y="89"/>
                      <a:pt x="311" y="89"/>
                      <a:pt x="311" y="89"/>
                    </a:cubicBezTo>
                    <a:cubicBezTo>
                      <a:pt x="312" y="89"/>
                      <a:pt x="312" y="89"/>
                      <a:pt x="312" y="89"/>
                    </a:cubicBezTo>
                    <a:cubicBezTo>
                      <a:pt x="313" y="88"/>
                      <a:pt x="313" y="88"/>
                      <a:pt x="313" y="88"/>
                    </a:cubicBezTo>
                    <a:cubicBezTo>
                      <a:pt x="313" y="88"/>
                      <a:pt x="313" y="88"/>
                      <a:pt x="313" y="88"/>
                    </a:cubicBezTo>
                    <a:cubicBezTo>
                      <a:pt x="314" y="87"/>
                      <a:pt x="314" y="87"/>
                      <a:pt x="314" y="87"/>
                    </a:cubicBezTo>
                    <a:cubicBezTo>
                      <a:pt x="316" y="87"/>
                      <a:pt x="316" y="87"/>
                      <a:pt x="316" y="87"/>
                    </a:cubicBezTo>
                    <a:cubicBezTo>
                      <a:pt x="319" y="86"/>
                      <a:pt x="319" y="86"/>
                      <a:pt x="319" y="86"/>
                    </a:cubicBezTo>
                    <a:cubicBezTo>
                      <a:pt x="323" y="86"/>
                      <a:pt x="323" y="86"/>
                      <a:pt x="323" y="86"/>
                    </a:cubicBezTo>
                    <a:cubicBezTo>
                      <a:pt x="326" y="84"/>
                      <a:pt x="326" y="84"/>
                      <a:pt x="326" y="84"/>
                    </a:cubicBezTo>
                    <a:cubicBezTo>
                      <a:pt x="328" y="84"/>
                      <a:pt x="328" y="84"/>
                      <a:pt x="328" y="84"/>
                    </a:cubicBezTo>
                    <a:cubicBezTo>
                      <a:pt x="329" y="85"/>
                      <a:pt x="329" y="85"/>
                      <a:pt x="329" y="85"/>
                    </a:cubicBezTo>
                    <a:cubicBezTo>
                      <a:pt x="329" y="86"/>
                      <a:pt x="329" y="86"/>
                      <a:pt x="329" y="86"/>
                    </a:cubicBezTo>
                    <a:cubicBezTo>
                      <a:pt x="329" y="86"/>
                      <a:pt x="329" y="86"/>
                      <a:pt x="329" y="86"/>
                    </a:cubicBezTo>
                    <a:cubicBezTo>
                      <a:pt x="328" y="87"/>
                      <a:pt x="328" y="87"/>
                      <a:pt x="328" y="87"/>
                    </a:cubicBezTo>
                    <a:cubicBezTo>
                      <a:pt x="329" y="89"/>
                      <a:pt x="329" y="89"/>
                      <a:pt x="329" y="89"/>
                    </a:cubicBezTo>
                    <a:cubicBezTo>
                      <a:pt x="330" y="90"/>
                      <a:pt x="330" y="90"/>
                      <a:pt x="330" y="90"/>
                    </a:cubicBezTo>
                    <a:cubicBezTo>
                      <a:pt x="334" y="90"/>
                      <a:pt x="334" y="90"/>
                      <a:pt x="334" y="90"/>
                    </a:cubicBezTo>
                    <a:cubicBezTo>
                      <a:pt x="335" y="90"/>
                      <a:pt x="335" y="90"/>
                      <a:pt x="335" y="90"/>
                    </a:cubicBezTo>
                    <a:cubicBezTo>
                      <a:pt x="336" y="90"/>
                      <a:pt x="336" y="90"/>
                      <a:pt x="336" y="90"/>
                    </a:cubicBezTo>
                    <a:cubicBezTo>
                      <a:pt x="337" y="90"/>
                      <a:pt x="337" y="90"/>
                      <a:pt x="337" y="90"/>
                    </a:cubicBezTo>
                    <a:cubicBezTo>
                      <a:pt x="338" y="91"/>
                      <a:pt x="338" y="91"/>
                      <a:pt x="338" y="91"/>
                    </a:cubicBezTo>
                    <a:cubicBezTo>
                      <a:pt x="342" y="90"/>
                      <a:pt x="342" y="90"/>
                      <a:pt x="342" y="90"/>
                    </a:cubicBezTo>
                    <a:cubicBezTo>
                      <a:pt x="344" y="89"/>
                      <a:pt x="344" y="89"/>
                      <a:pt x="344" y="89"/>
                    </a:cubicBezTo>
                    <a:cubicBezTo>
                      <a:pt x="345" y="89"/>
                      <a:pt x="345" y="89"/>
                      <a:pt x="345" y="89"/>
                    </a:cubicBezTo>
                    <a:cubicBezTo>
                      <a:pt x="346" y="89"/>
                      <a:pt x="346" y="89"/>
                      <a:pt x="346" y="89"/>
                    </a:cubicBezTo>
                    <a:cubicBezTo>
                      <a:pt x="346" y="88"/>
                      <a:pt x="346" y="88"/>
                      <a:pt x="346" y="88"/>
                    </a:cubicBezTo>
                    <a:cubicBezTo>
                      <a:pt x="346" y="87"/>
                      <a:pt x="346" y="87"/>
                      <a:pt x="346" y="87"/>
                    </a:cubicBezTo>
                    <a:cubicBezTo>
                      <a:pt x="347" y="87"/>
                      <a:pt x="347" y="87"/>
                      <a:pt x="347" y="87"/>
                    </a:cubicBezTo>
                    <a:cubicBezTo>
                      <a:pt x="348" y="88"/>
                      <a:pt x="348" y="88"/>
                      <a:pt x="348" y="88"/>
                    </a:cubicBezTo>
                    <a:cubicBezTo>
                      <a:pt x="349" y="87"/>
                      <a:pt x="349" y="87"/>
                      <a:pt x="349" y="87"/>
                    </a:cubicBezTo>
                    <a:cubicBezTo>
                      <a:pt x="349" y="88"/>
                      <a:pt x="349" y="88"/>
                      <a:pt x="349" y="88"/>
                    </a:cubicBezTo>
                    <a:cubicBezTo>
                      <a:pt x="350" y="88"/>
                      <a:pt x="350" y="88"/>
                      <a:pt x="350" y="88"/>
                    </a:cubicBezTo>
                    <a:cubicBezTo>
                      <a:pt x="350" y="87"/>
                      <a:pt x="350" y="87"/>
                      <a:pt x="350" y="87"/>
                    </a:cubicBezTo>
                    <a:cubicBezTo>
                      <a:pt x="350" y="86"/>
                      <a:pt x="350" y="86"/>
                      <a:pt x="350" y="86"/>
                    </a:cubicBezTo>
                    <a:cubicBezTo>
                      <a:pt x="349" y="85"/>
                      <a:pt x="349" y="85"/>
                      <a:pt x="349" y="85"/>
                    </a:cubicBezTo>
                    <a:cubicBezTo>
                      <a:pt x="349" y="84"/>
                      <a:pt x="349" y="84"/>
                      <a:pt x="349" y="84"/>
                    </a:cubicBezTo>
                    <a:cubicBezTo>
                      <a:pt x="349" y="84"/>
                      <a:pt x="349" y="84"/>
                      <a:pt x="349" y="84"/>
                    </a:cubicBezTo>
                    <a:cubicBezTo>
                      <a:pt x="348" y="84"/>
                      <a:pt x="348" y="84"/>
                      <a:pt x="348" y="84"/>
                    </a:cubicBezTo>
                    <a:cubicBezTo>
                      <a:pt x="348" y="82"/>
                      <a:pt x="348" y="82"/>
                      <a:pt x="348" y="82"/>
                    </a:cubicBezTo>
                    <a:cubicBezTo>
                      <a:pt x="347" y="82"/>
                      <a:pt x="347" y="82"/>
                      <a:pt x="347" y="82"/>
                    </a:cubicBezTo>
                    <a:cubicBezTo>
                      <a:pt x="347" y="81"/>
                      <a:pt x="347" y="81"/>
                      <a:pt x="347" y="81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6" y="79"/>
                      <a:pt x="346" y="79"/>
                      <a:pt x="346" y="79"/>
                    </a:cubicBezTo>
                    <a:cubicBezTo>
                      <a:pt x="347" y="78"/>
                      <a:pt x="347" y="78"/>
                      <a:pt x="347" y="78"/>
                    </a:cubicBezTo>
                    <a:cubicBezTo>
                      <a:pt x="347" y="79"/>
                      <a:pt x="347" y="79"/>
                      <a:pt x="347" y="79"/>
                    </a:cubicBezTo>
                    <a:cubicBezTo>
                      <a:pt x="347" y="79"/>
                      <a:pt x="347" y="79"/>
                      <a:pt x="347" y="79"/>
                    </a:cubicBezTo>
                    <a:cubicBezTo>
                      <a:pt x="348" y="78"/>
                      <a:pt x="348" y="78"/>
                      <a:pt x="348" y="78"/>
                    </a:cubicBezTo>
                    <a:cubicBezTo>
                      <a:pt x="348" y="78"/>
                      <a:pt x="348" y="78"/>
                      <a:pt x="348" y="78"/>
                    </a:cubicBezTo>
                    <a:cubicBezTo>
                      <a:pt x="348" y="77"/>
                      <a:pt x="348" y="77"/>
                      <a:pt x="348" y="77"/>
                    </a:cubicBezTo>
                    <a:cubicBezTo>
                      <a:pt x="349" y="77"/>
                      <a:pt x="349" y="77"/>
                      <a:pt x="349" y="77"/>
                    </a:cubicBezTo>
                    <a:cubicBezTo>
                      <a:pt x="350" y="77"/>
                      <a:pt x="350" y="77"/>
                      <a:pt x="350" y="77"/>
                    </a:cubicBezTo>
                    <a:cubicBezTo>
                      <a:pt x="350" y="77"/>
                      <a:pt x="350" y="77"/>
                      <a:pt x="350" y="77"/>
                    </a:cubicBezTo>
                    <a:cubicBezTo>
                      <a:pt x="351" y="76"/>
                      <a:pt x="351" y="76"/>
                      <a:pt x="351" y="76"/>
                    </a:cubicBezTo>
                    <a:cubicBezTo>
                      <a:pt x="351" y="77"/>
                      <a:pt x="351" y="77"/>
                      <a:pt x="351" y="77"/>
                    </a:cubicBezTo>
                    <a:cubicBezTo>
                      <a:pt x="352" y="77"/>
                      <a:pt x="352" y="77"/>
                      <a:pt x="352" y="77"/>
                    </a:cubicBezTo>
                    <a:cubicBezTo>
                      <a:pt x="353" y="77"/>
                      <a:pt x="353" y="77"/>
                      <a:pt x="353" y="77"/>
                    </a:cubicBezTo>
                    <a:cubicBezTo>
                      <a:pt x="353" y="76"/>
                      <a:pt x="353" y="76"/>
                      <a:pt x="353" y="76"/>
                    </a:cubicBezTo>
                    <a:cubicBezTo>
                      <a:pt x="354" y="77"/>
                      <a:pt x="354" y="77"/>
                      <a:pt x="354" y="77"/>
                    </a:cubicBezTo>
                    <a:cubicBezTo>
                      <a:pt x="355" y="77"/>
                      <a:pt x="355" y="77"/>
                      <a:pt x="355" y="77"/>
                    </a:cubicBezTo>
                    <a:cubicBezTo>
                      <a:pt x="356" y="78"/>
                      <a:pt x="356" y="78"/>
                      <a:pt x="356" y="78"/>
                    </a:cubicBezTo>
                    <a:cubicBezTo>
                      <a:pt x="356" y="78"/>
                      <a:pt x="356" y="78"/>
                      <a:pt x="356" y="78"/>
                    </a:cubicBezTo>
                    <a:cubicBezTo>
                      <a:pt x="356" y="77"/>
                      <a:pt x="356" y="77"/>
                      <a:pt x="356" y="77"/>
                    </a:cubicBezTo>
                    <a:cubicBezTo>
                      <a:pt x="357" y="77"/>
                      <a:pt x="357" y="77"/>
                      <a:pt x="357" y="77"/>
                    </a:cubicBezTo>
                    <a:cubicBezTo>
                      <a:pt x="358" y="78"/>
                      <a:pt x="358" y="78"/>
                      <a:pt x="358" y="78"/>
                    </a:cubicBezTo>
                    <a:cubicBezTo>
                      <a:pt x="357" y="78"/>
                      <a:pt x="357" y="78"/>
                      <a:pt x="357" y="78"/>
                    </a:cubicBezTo>
                    <a:cubicBezTo>
                      <a:pt x="357" y="79"/>
                      <a:pt x="357" y="79"/>
                      <a:pt x="357" y="79"/>
                    </a:cubicBezTo>
                    <a:cubicBezTo>
                      <a:pt x="357" y="79"/>
                      <a:pt x="357" y="79"/>
                      <a:pt x="357" y="79"/>
                    </a:cubicBezTo>
                    <a:cubicBezTo>
                      <a:pt x="358" y="79"/>
                      <a:pt x="358" y="79"/>
                      <a:pt x="358" y="79"/>
                    </a:cubicBezTo>
                    <a:cubicBezTo>
                      <a:pt x="359" y="79"/>
                      <a:pt x="359" y="79"/>
                      <a:pt x="359" y="79"/>
                    </a:cubicBezTo>
                    <a:cubicBezTo>
                      <a:pt x="359" y="79"/>
                      <a:pt x="359" y="79"/>
                      <a:pt x="359" y="79"/>
                    </a:cubicBezTo>
                    <a:cubicBezTo>
                      <a:pt x="359" y="78"/>
                      <a:pt x="359" y="78"/>
                      <a:pt x="359" y="78"/>
                    </a:cubicBezTo>
                    <a:cubicBezTo>
                      <a:pt x="360" y="79"/>
                      <a:pt x="360" y="79"/>
                      <a:pt x="360" y="79"/>
                    </a:cubicBezTo>
                    <a:cubicBezTo>
                      <a:pt x="359" y="78"/>
                      <a:pt x="359" y="78"/>
                      <a:pt x="359" y="78"/>
                    </a:cubicBezTo>
                    <a:cubicBezTo>
                      <a:pt x="359" y="77"/>
                      <a:pt x="359" y="77"/>
                      <a:pt x="359" y="77"/>
                    </a:cubicBezTo>
                    <a:cubicBezTo>
                      <a:pt x="359" y="77"/>
                      <a:pt x="359" y="77"/>
                      <a:pt x="359" y="77"/>
                    </a:cubicBezTo>
                    <a:cubicBezTo>
                      <a:pt x="360" y="77"/>
                      <a:pt x="360" y="77"/>
                      <a:pt x="360" y="77"/>
                    </a:cubicBezTo>
                    <a:cubicBezTo>
                      <a:pt x="361" y="76"/>
                      <a:pt x="361" y="76"/>
                      <a:pt x="361" y="76"/>
                    </a:cubicBezTo>
                    <a:cubicBezTo>
                      <a:pt x="362" y="77"/>
                      <a:pt x="362" y="77"/>
                      <a:pt x="362" y="77"/>
                    </a:cubicBezTo>
                    <a:cubicBezTo>
                      <a:pt x="362" y="76"/>
                      <a:pt x="362" y="76"/>
                      <a:pt x="362" y="76"/>
                    </a:cubicBezTo>
                    <a:cubicBezTo>
                      <a:pt x="364" y="76"/>
                      <a:pt x="364" y="76"/>
                      <a:pt x="364" y="76"/>
                    </a:cubicBezTo>
                    <a:cubicBezTo>
                      <a:pt x="364" y="77"/>
                      <a:pt x="364" y="77"/>
                      <a:pt x="364" y="77"/>
                    </a:cubicBezTo>
                    <a:cubicBezTo>
                      <a:pt x="364" y="78"/>
                      <a:pt x="364" y="78"/>
                      <a:pt x="364" y="78"/>
                    </a:cubicBezTo>
                    <a:cubicBezTo>
                      <a:pt x="364" y="78"/>
                      <a:pt x="364" y="78"/>
                      <a:pt x="364" y="78"/>
                    </a:cubicBezTo>
                    <a:cubicBezTo>
                      <a:pt x="365" y="78"/>
                      <a:pt x="365" y="78"/>
                      <a:pt x="365" y="78"/>
                    </a:cubicBezTo>
                    <a:cubicBezTo>
                      <a:pt x="366" y="77"/>
                      <a:pt x="366" y="77"/>
                      <a:pt x="366" y="77"/>
                    </a:cubicBezTo>
                    <a:cubicBezTo>
                      <a:pt x="366" y="78"/>
                      <a:pt x="366" y="78"/>
                      <a:pt x="366" y="78"/>
                    </a:cubicBezTo>
                    <a:cubicBezTo>
                      <a:pt x="367" y="78"/>
                      <a:pt x="367" y="78"/>
                      <a:pt x="367" y="78"/>
                    </a:cubicBezTo>
                    <a:cubicBezTo>
                      <a:pt x="368" y="78"/>
                      <a:pt x="368" y="78"/>
                      <a:pt x="368" y="78"/>
                    </a:cubicBezTo>
                    <a:cubicBezTo>
                      <a:pt x="369" y="78"/>
                      <a:pt x="369" y="78"/>
                      <a:pt x="369" y="78"/>
                    </a:cubicBezTo>
                    <a:cubicBezTo>
                      <a:pt x="369" y="80"/>
                      <a:pt x="369" y="80"/>
                      <a:pt x="369" y="80"/>
                    </a:cubicBezTo>
                    <a:cubicBezTo>
                      <a:pt x="370" y="79"/>
                      <a:pt x="370" y="79"/>
                      <a:pt x="370" y="79"/>
                    </a:cubicBezTo>
                    <a:cubicBezTo>
                      <a:pt x="370" y="79"/>
                      <a:pt x="370" y="79"/>
                      <a:pt x="370" y="79"/>
                    </a:cubicBezTo>
                    <a:cubicBezTo>
                      <a:pt x="371" y="79"/>
                      <a:pt x="371" y="79"/>
                      <a:pt x="371" y="79"/>
                    </a:cubicBezTo>
                    <a:cubicBezTo>
                      <a:pt x="370" y="80"/>
                      <a:pt x="370" y="80"/>
                      <a:pt x="370" y="80"/>
                    </a:cubicBezTo>
                    <a:cubicBezTo>
                      <a:pt x="371" y="81"/>
                      <a:pt x="371" y="81"/>
                      <a:pt x="371" y="81"/>
                    </a:cubicBezTo>
                    <a:cubicBezTo>
                      <a:pt x="371" y="81"/>
                      <a:pt x="371" y="81"/>
                      <a:pt x="371" y="81"/>
                    </a:cubicBezTo>
                    <a:cubicBezTo>
                      <a:pt x="372" y="81"/>
                      <a:pt x="372" y="81"/>
                      <a:pt x="372" y="81"/>
                    </a:cubicBezTo>
                    <a:cubicBezTo>
                      <a:pt x="372" y="82"/>
                      <a:pt x="372" y="82"/>
                      <a:pt x="372" y="82"/>
                    </a:cubicBezTo>
                    <a:cubicBezTo>
                      <a:pt x="373" y="82"/>
                      <a:pt x="373" y="82"/>
                      <a:pt x="373" y="82"/>
                    </a:cubicBezTo>
                    <a:cubicBezTo>
                      <a:pt x="373" y="82"/>
                      <a:pt x="373" y="82"/>
                      <a:pt x="373" y="82"/>
                    </a:cubicBezTo>
                    <a:cubicBezTo>
                      <a:pt x="374" y="83"/>
                      <a:pt x="374" y="83"/>
                      <a:pt x="374" y="83"/>
                    </a:cubicBezTo>
                    <a:cubicBezTo>
                      <a:pt x="373" y="84"/>
                      <a:pt x="373" y="84"/>
                      <a:pt x="373" y="84"/>
                    </a:cubicBezTo>
                    <a:cubicBezTo>
                      <a:pt x="373" y="85"/>
                      <a:pt x="373" y="85"/>
                      <a:pt x="373" y="85"/>
                    </a:cubicBezTo>
                    <a:cubicBezTo>
                      <a:pt x="374" y="84"/>
                      <a:pt x="374" y="84"/>
                      <a:pt x="374" y="84"/>
                    </a:cubicBezTo>
                    <a:cubicBezTo>
                      <a:pt x="375" y="84"/>
                      <a:pt x="375" y="84"/>
                      <a:pt x="375" y="84"/>
                    </a:cubicBezTo>
                    <a:cubicBezTo>
                      <a:pt x="375" y="84"/>
                      <a:pt x="375" y="84"/>
                      <a:pt x="375" y="84"/>
                    </a:cubicBezTo>
                    <a:cubicBezTo>
                      <a:pt x="373" y="86"/>
                      <a:pt x="373" y="86"/>
                      <a:pt x="373" y="86"/>
                    </a:cubicBezTo>
                    <a:cubicBezTo>
                      <a:pt x="374" y="88"/>
                      <a:pt x="374" y="88"/>
                      <a:pt x="374" y="88"/>
                    </a:cubicBezTo>
                    <a:cubicBezTo>
                      <a:pt x="375" y="88"/>
                      <a:pt x="375" y="88"/>
                      <a:pt x="375" y="88"/>
                    </a:cubicBezTo>
                    <a:cubicBezTo>
                      <a:pt x="376" y="87"/>
                      <a:pt x="376" y="87"/>
                      <a:pt x="376" y="87"/>
                    </a:cubicBezTo>
                    <a:cubicBezTo>
                      <a:pt x="376" y="87"/>
                      <a:pt x="376" y="87"/>
                      <a:pt x="376" y="87"/>
                    </a:cubicBezTo>
                    <a:cubicBezTo>
                      <a:pt x="377" y="87"/>
                      <a:pt x="377" y="87"/>
                      <a:pt x="377" y="87"/>
                    </a:cubicBezTo>
                    <a:cubicBezTo>
                      <a:pt x="377" y="88"/>
                      <a:pt x="377" y="88"/>
                      <a:pt x="377" y="88"/>
                    </a:cubicBezTo>
                    <a:cubicBezTo>
                      <a:pt x="378" y="87"/>
                      <a:pt x="378" y="87"/>
                      <a:pt x="378" y="87"/>
                    </a:cubicBezTo>
                    <a:cubicBezTo>
                      <a:pt x="379" y="89"/>
                      <a:pt x="379" y="89"/>
                      <a:pt x="379" y="89"/>
                    </a:cubicBezTo>
                    <a:cubicBezTo>
                      <a:pt x="379" y="90"/>
                      <a:pt x="379" y="90"/>
                      <a:pt x="379" y="90"/>
                    </a:cubicBezTo>
                    <a:cubicBezTo>
                      <a:pt x="380" y="90"/>
                      <a:pt x="380" y="90"/>
                      <a:pt x="380" y="90"/>
                    </a:cubicBezTo>
                    <a:cubicBezTo>
                      <a:pt x="380" y="91"/>
                      <a:pt x="380" y="91"/>
                      <a:pt x="380" y="91"/>
                    </a:cubicBezTo>
                    <a:cubicBezTo>
                      <a:pt x="381" y="90"/>
                      <a:pt x="381" y="90"/>
                      <a:pt x="381" y="90"/>
                    </a:cubicBezTo>
                    <a:cubicBezTo>
                      <a:pt x="381" y="91"/>
                      <a:pt x="381" y="91"/>
                      <a:pt x="381" y="91"/>
                    </a:cubicBezTo>
                    <a:cubicBezTo>
                      <a:pt x="380" y="93"/>
                      <a:pt x="380" y="93"/>
                      <a:pt x="380" y="93"/>
                    </a:cubicBezTo>
                    <a:cubicBezTo>
                      <a:pt x="379" y="93"/>
                      <a:pt x="379" y="93"/>
                      <a:pt x="379" y="93"/>
                    </a:cubicBezTo>
                    <a:cubicBezTo>
                      <a:pt x="378" y="93"/>
                      <a:pt x="378" y="93"/>
                      <a:pt x="378" y="93"/>
                    </a:cubicBezTo>
                    <a:cubicBezTo>
                      <a:pt x="376" y="92"/>
                      <a:pt x="376" y="92"/>
                      <a:pt x="376" y="92"/>
                    </a:cubicBezTo>
                    <a:cubicBezTo>
                      <a:pt x="374" y="92"/>
                      <a:pt x="374" y="92"/>
                      <a:pt x="374" y="92"/>
                    </a:cubicBezTo>
                    <a:cubicBezTo>
                      <a:pt x="375" y="93"/>
                      <a:pt x="375" y="93"/>
                      <a:pt x="375" y="93"/>
                    </a:cubicBezTo>
                    <a:cubicBezTo>
                      <a:pt x="375" y="94"/>
                      <a:pt x="375" y="94"/>
                      <a:pt x="375" y="94"/>
                    </a:cubicBezTo>
                    <a:cubicBezTo>
                      <a:pt x="377" y="94"/>
                      <a:pt x="377" y="94"/>
                      <a:pt x="377" y="94"/>
                    </a:cubicBezTo>
                    <a:cubicBezTo>
                      <a:pt x="377" y="95"/>
                      <a:pt x="377" y="95"/>
                      <a:pt x="377" y="95"/>
                    </a:cubicBezTo>
                    <a:cubicBezTo>
                      <a:pt x="379" y="96"/>
                      <a:pt x="379" y="96"/>
                      <a:pt x="379" y="96"/>
                    </a:cubicBezTo>
                    <a:cubicBezTo>
                      <a:pt x="381" y="97"/>
                      <a:pt x="381" y="97"/>
                      <a:pt x="381" y="97"/>
                    </a:cubicBezTo>
                    <a:cubicBezTo>
                      <a:pt x="382" y="96"/>
                      <a:pt x="382" y="96"/>
                      <a:pt x="382" y="96"/>
                    </a:cubicBezTo>
                    <a:cubicBezTo>
                      <a:pt x="382" y="95"/>
                      <a:pt x="382" y="95"/>
                      <a:pt x="382" y="95"/>
                    </a:cubicBezTo>
                    <a:cubicBezTo>
                      <a:pt x="381" y="94"/>
                      <a:pt x="381" y="94"/>
                      <a:pt x="381" y="94"/>
                    </a:cubicBezTo>
                    <a:cubicBezTo>
                      <a:pt x="381" y="93"/>
                      <a:pt x="381" y="93"/>
                      <a:pt x="381" y="93"/>
                    </a:cubicBezTo>
                    <a:cubicBezTo>
                      <a:pt x="381" y="93"/>
                      <a:pt x="381" y="93"/>
                      <a:pt x="381" y="93"/>
                    </a:cubicBezTo>
                    <a:cubicBezTo>
                      <a:pt x="382" y="94"/>
                      <a:pt x="382" y="94"/>
                      <a:pt x="382" y="94"/>
                    </a:cubicBezTo>
                    <a:cubicBezTo>
                      <a:pt x="384" y="95"/>
                      <a:pt x="384" y="95"/>
                      <a:pt x="384" y="95"/>
                    </a:cubicBezTo>
                    <a:cubicBezTo>
                      <a:pt x="384" y="95"/>
                      <a:pt x="384" y="95"/>
                      <a:pt x="384" y="95"/>
                    </a:cubicBezTo>
                    <a:cubicBezTo>
                      <a:pt x="383" y="95"/>
                      <a:pt x="383" y="95"/>
                      <a:pt x="383" y="95"/>
                    </a:cubicBezTo>
                    <a:cubicBezTo>
                      <a:pt x="381" y="97"/>
                      <a:pt x="381" y="97"/>
                      <a:pt x="381" y="97"/>
                    </a:cubicBezTo>
                    <a:cubicBezTo>
                      <a:pt x="382" y="98"/>
                      <a:pt x="382" y="98"/>
                      <a:pt x="382" y="98"/>
                    </a:cubicBezTo>
                    <a:cubicBezTo>
                      <a:pt x="383" y="98"/>
                      <a:pt x="383" y="98"/>
                      <a:pt x="383" y="98"/>
                    </a:cubicBezTo>
                    <a:cubicBezTo>
                      <a:pt x="383" y="97"/>
                      <a:pt x="383" y="97"/>
                      <a:pt x="383" y="97"/>
                    </a:cubicBezTo>
                    <a:cubicBezTo>
                      <a:pt x="384" y="97"/>
                      <a:pt x="384" y="97"/>
                      <a:pt x="384" y="97"/>
                    </a:cubicBezTo>
                    <a:cubicBezTo>
                      <a:pt x="387" y="100"/>
                      <a:pt x="387" y="100"/>
                      <a:pt x="387" y="100"/>
                    </a:cubicBezTo>
                    <a:cubicBezTo>
                      <a:pt x="388" y="101"/>
                      <a:pt x="388" y="101"/>
                      <a:pt x="388" y="101"/>
                    </a:cubicBezTo>
                    <a:cubicBezTo>
                      <a:pt x="389" y="102"/>
                      <a:pt x="389" y="102"/>
                      <a:pt x="389" y="102"/>
                    </a:cubicBezTo>
                    <a:cubicBezTo>
                      <a:pt x="392" y="102"/>
                      <a:pt x="392" y="102"/>
                      <a:pt x="392" y="102"/>
                    </a:cubicBezTo>
                    <a:cubicBezTo>
                      <a:pt x="393" y="104"/>
                      <a:pt x="393" y="104"/>
                      <a:pt x="393" y="104"/>
                    </a:cubicBezTo>
                    <a:cubicBezTo>
                      <a:pt x="395" y="104"/>
                      <a:pt x="395" y="104"/>
                      <a:pt x="395" y="104"/>
                    </a:cubicBezTo>
                    <a:cubicBezTo>
                      <a:pt x="395" y="104"/>
                      <a:pt x="395" y="104"/>
                      <a:pt x="395" y="104"/>
                    </a:cubicBezTo>
                    <a:cubicBezTo>
                      <a:pt x="395" y="103"/>
                      <a:pt x="395" y="103"/>
                      <a:pt x="395" y="103"/>
                    </a:cubicBezTo>
                    <a:cubicBezTo>
                      <a:pt x="395" y="103"/>
                      <a:pt x="395" y="103"/>
                      <a:pt x="395" y="103"/>
                    </a:cubicBezTo>
                    <a:cubicBezTo>
                      <a:pt x="396" y="104"/>
                      <a:pt x="396" y="104"/>
                      <a:pt x="396" y="104"/>
                    </a:cubicBezTo>
                    <a:cubicBezTo>
                      <a:pt x="396" y="104"/>
                      <a:pt x="396" y="104"/>
                      <a:pt x="396" y="104"/>
                    </a:cubicBezTo>
                    <a:cubicBezTo>
                      <a:pt x="397" y="105"/>
                      <a:pt x="397" y="105"/>
                      <a:pt x="397" y="105"/>
                    </a:cubicBezTo>
                    <a:cubicBezTo>
                      <a:pt x="397" y="105"/>
                      <a:pt x="397" y="105"/>
                      <a:pt x="397" y="105"/>
                    </a:cubicBezTo>
                    <a:cubicBezTo>
                      <a:pt x="398" y="104"/>
                      <a:pt x="398" y="104"/>
                      <a:pt x="398" y="104"/>
                    </a:cubicBezTo>
                    <a:cubicBezTo>
                      <a:pt x="397" y="99"/>
                      <a:pt x="397" y="99"/>
                      <a:pt x="397" y="99"/>
                    </a:cubicBezTo>
                    <a:cubicBezTo>
                      <a:pt x="396" y="96"/>
                      <a:pt x="396" y="96"/>
                      <a:pt x="396" y="96"/>
                    </a:cubicBezTo>
                    <a:cubicBezTo>
                      <a:pt x="394" y="93"/>
                      <a:pt x="394" y="93"/>
                      <a:pt x="394" y="93"/>
                    </a:cubicBezTo>
                    <a:cubicBezTo>
                      <a:pt x="394" y="91"/>
                      <a:pt x="394" y="91"/>
                      <a:pt x="394" y="91"/>
                    </a:cubicBezTo>
                    <a:cubicBezTo>
                      <a:pt x="393" y="89"/>
                      <a:pt x="393" y="89"/>
                      <a:pt x="393" y="89"/>
                    </a:cubicBezTo>
                    <a:cubicBezTo>
                      <a:pt x="393" y="88"/>
                      <a:pt x="393" y="88"/>
                      <a:pt x="393" y="88"/>
                    </a:cubicBezTo>
                    <a:cubicBezTo>
                      <a:pt x="394" y="89"/>
                      <a:pt x="394" y="89"/>
                      <a:pt x="394" y="89"/>
                    </a:cubicBezTo>
                    <a:cubicBezTo>
                      <a:pt x="394" y="90"/>
                      <a:pt x="394" y="90"/>
                      <a:pt x="394" y="90"/>
                    </a:cubicBezTo>
                    <a:cubicBezTo>
                      <a:pt x="396" y="91"/>
                      <a:pt x="396" y="91"/>
                      <a:pt x="396" y="91"/>
                    </a:cubicBezTo>
                    <a:cubicBezTo>
                      <a:pt x="397" y="91"/>
                      <a:pt x="397" y="91"/>
                      <a:pt x="397" y="91"/>
                    </a:cubicBezTo>
                    <a:cubicBezTo>
                      <a:pt x="398" y="93"/>
                      <a:pt x="398" y="93"/>
                      <a:pt x="398" y="93"/>
                    </a:cubicBezTo>
                    <a:cubicBezTo>
                      <a:pt x="400" y="93"/>
                      <a:pt x="400" y="93"/>
                      <a:pt x="400" y="93"/>
                    </a:cubicBezTo>
                    <a:cubicBezTo>
                      <a:pt x="404" y="92"/>
                      <a:pt x="404" y="92"/>
                      <a:pt x="404" y="92"/>
                    </a:cubicBezTo>
                    <a:cubicBezTo>
                      <a:pt x="405" y="93"/>
                      <a:pt x="405" y="93"/>
                      <a:pt x="405" y="93"/>
                    </a:cubicBezTo>
                    <a:cubicBezTo>
                      <a:pt x="405" y="92"/>
                      <a:pt x="405" y="92"/>
                      <a:pt x="405" y="92"/>
                    </a:cubicBezTo>
                    <a:cubicBezTo>
                      <a:pt x="406" y="93"/>
                      <a:pt x="406" y="93"/>
                      <a:pt x="406" y="93"/>
                    </a:cubicBezTo>
                    <a:cubicBezTo>
                      <a:pt x="407" y="93"/>
                      <a:pt x="407" y="93"/>
                      <a:pt x="407" y="93"/>
                    </a:cubicBezTo>
                    <a:cubicBezTo>
                      <a:pt x="406" y="92"/>
                      <a:pt x="406" y="92"/>
                      <a:pt x="406" y="92"/>
                    </a:cubicBezTo>
                    <a:cubicBezTo>
                      <a:pt x="406" y="91"/>
                      <a:pt x="406" y="91"/>
                      <a:pt x="406" y="91"/>
                    </a:cubicBezTo>
                    <a:cubicBezTo>
                      <a:pt x="405" y="90"/>
                      <a:pt x="405" y="90"/>
                      <a:pt x="405" y="90"/>
                    </a:cubicBezTo>
                    <a:cubicBezTo>
                      <a:pt x="406" y="90"/>
                      <a:pt x="406" y="90"/>
                      <a:pt x="406" y="90"/>
                    </a:cubicBezTo>
                    <a:cubicBezTo>
                      <a:pt x="406" y="89"/>
                      <a:pt x="406" y="89"/>
                      <a:pt x="406" y="89"/>
                    </a:cubicBezTo>
                    <a:cubicBezTo>
                      <a:pt x="409" y="88"/>
                      <a:pt x="409" y="88"/>
                      <a:pt x="409" y="88"/>
                    </a:cubicBezTo>
                    <a:cubicBezTo>
                      <a:pt x="410" y="88"/>
                      <a:pt x="410" y="88"/>
                      <a:pt x="410" y="88"/>
                    </a:cubicBezTo>
                    <a:cubicBezTo>
                      <a:pt x="411" y="88"/>
                      <a:pt x="411" y="88"/>
                      <a:pt x="411" y="88"/>
                    </a:cubicBezTo>
                    <a:cubicBezTo>
                      <a:pt x="412" y="88"/>
                      <a:pt x="412" y="88"/>
                      <a:pt x="412" y="88"/>
                    </a:cubicBezTo>
                    <a:cubicBezTo>
                      <a:pt x="413" y="88"/>
                      <a:pt x="413" y="88"/>
                      <a:pt x="413" y="88"/>
                    </a:cubicBezTo>
                    <a:cubicBezTo>
                      <a:pt x="414" y="89"/>
                      <a:pt x="414" y="89"/>
                      <a:pt x="414" y="89"/>
                    </a:cubicBezTo>
                    <a:cubicBezTo>
                      <a:pt x="416" y="90"/>
                      <a:pt x="416" y="90"/>
                      <a:pt x="416" y="90"/>
                    </a:cubicBezTo>
                    <a:cubicBezTo>
                      <a:pt x="416" y="91"/>
                      <a:pt x="416" y="91"/>
                      <a:pt x="416" y="91"/>
                    </a:cubicBezTo>
                    <a:cubicBezTo>
                      <a:pt x="418" y="91"/>
                      <a:pt x="418" y="91"/>
                      <a:pt x="418" y="91"/>
                    </a:cubicBezTo>
                    <a:cubicBezTo>
                      <a:pt x="418" y="92"/>
                      <a:pt x="418" y="92"/>
                      <a:pt x="418" y="92"/>
                    </a:cubicBezTo>
                    <a:cubicBezTo>
                      <a:pt x="421" y="92"/>
                      <a:pt x="421" y="92"/>
                      <a:pt x="421" y="92"/>
                    </a:cubicBezTo>
                    <a:cubicBezTo>
                      <a:pt x="419" y="91"/>
                      <a:pt x="419" y="91"/>
                      <a:pt x="419" y="91"/>
                    </a:cubicBezTo>
                    <a:cubicBezTo>
                      <a:pt x="419" y="91"/>
                      <a:pt x="419" y="91"/>
                      <a:pt x="419" y="91"/>
                    </a:cubicBezTo>
                    <a:cubicBezTo>
                      <a:pt x="421" y="91"/>
                      <a:pt x="421" y="91"/>
                      <a:pt x="421" y="91"/>
                    </a:cubicBezTo>
                    <a:cubicBezTo>
                      <a:pt x="422" y="90"/>
                      <a:pt x="422" y="90"/>
                      <a:pt x="422" y="90"/>
                    </a:cubicBezTo>
                    <a:cubicBezTo>
                      <a:pt x="420" y="90"/>
                      <a:pt x="420" y="90"/>
                      <a:pt x="420" y="90"/>
                    </a:cubicBezTo>
                    <a:cubicBezTo>
                      <a:pt x="421" y="89"/>
                      <a:pt x="421" y="89"/>
                      <a:pt x="421" y="89"/>
                    </a:cubicBezTo>
                    <a:cubicBezTo>
                      <a:pt x="420" y="88"/>
                      <a:pt x="420" y="88"/>
                      <a:pt x="420" y="88"/>
                    </a:cubicBezTo>
                    <a:cubicBezTo>
                      <a:pt x="419" y="89"/>
                      <a:pt x="419" y="89"/>
                      <a:pt x="419" y="89"/>
                    </a:cubicBezTo>
                    <a:cubicBezTo>
                      <a:pt x="418" y="88"/>
                      <a:pt x="418" y="88"/>
                      <a:pt x="418" y="88"/>
                    </a:cubicBezTo>
                    <a:cubicBezTo>
                      <a:pt x="418" y="87"/>
                      <a:pt x="418" y="87"/>
                      <a:pt x="418" y="87"/>
                    </a:cubicBezTo>
                    <a:cubicBezTo>
                      <a:pt x="417" y="86"/>
                      <a:pt x="417" y="86"/>
                      <a:pt x="417" y="86"/>
                    </a:cubicBezTo>
                    <a:cubicBezTo>
                      <a:pt x="418" y="85"/>
                      <a:pt x="418" y="85"/>
                      <a:pt x="418" y="85"/>
                    </a:cubicBezTo>
                    <a:cubicBezTo>
                      <a:pt x="419" y="86"/>
                      <a:pt x="419" y="86"/>
                      <a:pt x="419" y="86"/>
                    </a:cubicBezTo>
                    <a:cubicBezTo>
                      <a:pt x="419" y="85"/>
                      <a:pt x="419" y="85"/>
                      <a:pt x="419" y="85"/>
                    </a:cubicBezTo>
                    <a:cubicBezTo>
                      <a:pt x="419" y="84"/>
                      <a:pt x="419" y="84"/>
                      <a:pt x="419" y="84"/>
                    </a:cubicBezTo>
                    <a:cubicBezTo>
                      <a:pt x="420" y="84"/>
                      <a:pt x="420" y="84"/>
                      <a:pt x="420" y="84"/>
                    </a:cubicBezTo>
                    <a:cubicBezTo>
                      <a:pt x="421" y="85"/>
                      <a:pt x="421" y="85"/>
                      <a:pt x="421" y="85"/>
                    </a:cubicBezTo>
                    <a:cubicBezTo>
                      <a:pt x="422" y="86"/>
                      <a:pt x="422" y="86"/>
                      <a:pt x="422" y="86"/>
                    </a:cubicBezTo>
                    <a:cubicBezTo>
                      <a:pt x="422" y="86"/>
                      <a:pt x="422" y="86"/>
                      <a:pt x="422" y="86"/>
                    </a:cubicBezTo>
                    <a:cubicBezTo>
                      <a:pt x="423" y="87"/>
                      <a:pt x="423" y="87"/>
                      <a:pt x="423" y="87"/>
                    </a:cubicBezTo>
                    <a:cubicBezTo>
                      <a:pt x="423" y="86"/>
                      <a:pt x="423" y="86"/>
                      <a:pt x="423" y="86"/>
                    </a:cubicBezTo>
                    <a:cubicBezTo>
                      <a:pt x="423" y="85"/>
                      <a:pt x="423" y="85"/>
                      <a:pt x="423" y="85"/>
                    </a:cubicBezTo>
                    <a:cubicBezTo>
                      <a:pt x="424" y="85"/>
                      <a:pt x="424" y="85"/>
                      <a:pt x="424" y="85"/>
                    </a:cubicBezTo>
                    <a:cubicBezTo>
                      <a:pt x="425" y="85"/>
                      <a:pt x="425" y="85"/>
                      <a:pt x="425" y="85"/>
                    </a:cubicBezTo>
                    <a:cubicBezTo>
                      <a:pt x="425" y="84"/>
                      <a:pt x="425" y="84"/>
                      <a:pt x="425" y="84"/>
                    </a:cubicBezTo>
                    <a:cubicBezTo>
                      <a:pt x="424" y="83"/>
                      <a:pt x="424" y="83"/>
                      <a:pt x="424" y="83"/>
                    </a:cubicBezTo>
                    <a:cubicBezTo>
                      <a:pt x="422" y="82"/>
                      <a:pt x="422" y="82"/>
                      <a:pt x="422" y="82"/>
                    </a:cubicBezTo>
                    <a:cubicBezTo>
                      <a:pt x="421" y="81"/>
                      <a:pt x="421" y="81"/>
                      <a:pt x="421" y="81"/>
                    </a:cubicBezTo>
                    <a:cubicBezTo>
                      <a:pt x="421" y="80"/>
                      <a:pt x="421" y="80"/>
                      <a:pt x="421" y="80"/>
                    </a:cubicBezTo>
                    <a:cubicBezTo>
                      <a:pt x="421" y="79"/>
                      <a:pt x="421" y="79"/>
                      <a:pt x="421" y="79"/>
                    </a:cubicBezTo>
                    <a:cubicBezTo>
                      <a:pt x="420" y="80"/>
                      <a:pt x="420" y="80"/>
                      <a:pt x="420" y="80"/>
                    </a:cubicBezTo>
                    <a:cubicBezTo>
                      <a:pt x="419" y="79"/>
                      <a:pt x="419" y="79"/>
                      <a:pt x="419" y="79"/>
                    </a:cubicBezTo>
                    <a:cubicBezTo>
                      <a:pt x="420" y="79"/>
                      <a:pt x="420" y="79"/>
                      <a:pt x="420" y="79"/>
                    </a:cubicBezTo>
                    <a:cubicBezTo>
                      <a:pt x="420" y="78"/>
                      <a:pt x="420" y="78"/>
                      <a:pt x="420" y="78"/>
                    </a:cubicBezTo>
                    <a:cubicBezTo>
                      <a:pt x="420" y="78"/>
                      <a:pt x="420" y="78"/>
                      <a:pt x="420" y="78"/>
                    </a:cubicBezTo>
                    <a:cubicBezTo>
                      <a:pt x="419" y="76"/>
                      <a:pt x="419" y="76"/>
                      <a:pt x="419" y="76"/>
                    </a:cubicBezTo>
                    <a:cubicBezTo>
                      <a:pt x="421" y="76"/>
                      <a:pt x="421" y="76"/>
                      <a:pt x="421" y="76"/>
                    </a:cubicBezTo>
                    <a:cubicBezTo>
                      <a:pt x="421" y="74"/>
                      <a:pt x="421" y="74"/>
                      <a:pt x="421" y="74"/>
                    </a:cubicBezTo>
                    <a:cubicBezTo>
                      <a:pt x="419" y="75"/>
                      <a:pt x="419" y="75"/>
                      <a:pt x="419" y="75"/>
                    </a:cubicBezTo>
                    <a:cubicBezTo>
                      <a:pt x="418" y="76"/>
                      <a:pt x="418" y="76"/>
                      <a:pt x="418" y="76"/>
                    </a:cubicBezTo>
                    <a:cubicBezTo>
                      <a:pt x="418" y="77"/>
                      <a:pt x="418" y="77"/>
                      <a:pt x="418" y="77"/>
                    </a:cubicBezTo>
                    <a:cubicBezTo>
                      <a:pt x="416" y="77"/>
                      <a:pt x="416" y="77"/>
                      <a:pt x="416" y="77"/>
                    </a:cubicBezTo>
                    <a:cubicBezTo>
                      <a:pt x="415" y="75"/>
                      <a:pt x="415" y="75"/>
                      <a:pt x="415" y="75"/>
                    </a:cubicBezTo>
                    <a:cubicBezTo>
                      <a:pt x="416" y="74"/>
                      <a:pt x="416" y="74"/>
                      <a:pt x="416" y="74"/>
                    </a:cubicBezTo>
                    <a:cubicBezTo>
                      <a:pt x="416" y="72"/>
                      <a:pt x="416" y="72"/>
                      <a:pt x="416" y="72"/>
                    </a:cubicBezTo>
                    <a:cubicBezTo>
                      <a:pt x="418" y="72"/>
                      <a:pt x="418" y="72"/>
                      <a:pt x="418" y="72"/>
                    </a:cubicBezTo>
                    <a:cubicBezTo>
                      <a:pt x="419" y="72"/>
                      <a:pt x="419" y="72"/>
                      <a:pt x="419" y="72"/>
                    </a:cubicBezTo>
                    <a:cubicBezTo>
                      <a:pt x="420" y="70"/>
                      <a:pt x="420" y="70"/>
                      <a:pt x="420" y="70"/>
                    </a:cubicBezTo>
                    <a:cubicBezTo>
                      <a:pt x="420" y="69"/>
                      <a:pt x="420" y="69"/>
                      <a:pt x="420" y="69"/>
                    </a:cubicBezTo>
                    <a:cubicBezTo>
                      <a:pt x="419" y="68"/>
                      <a:pt x="419" y="68"/>
                      <a:pt x="419" y="68"/>
                    </a:cubicBezTo>
                    <a:cubicBezTo>
                      <a:pt x="419" y="68"/>
                      <a:pt x="419" y="68"/>
                      <a:pt x="419" y="68"/>
                    </a:cubicBezTo>
                    <a:cubicBezTo>
                      <a:pt x="418" y="68"/>
                      <a:pt x="418" y="68"/>
                      <a:pt x="418" y="68"/>
                    </a:cubicBezTo>
                    <a:cubicBezTo>
                      <a:pt x="416" y="68"/>
                      <a:pt x="416" y="68"/>
                      <a:pt x="416" y="68"/>
                    </a:cubicBezTo>
                    <a:cubicBezTo>
                      <a:pt x="415" y="67"/>
                      <a:pt x="415" y="67"/>
                      <a:pt x="415" y="67"/>
                    </a:cubicBezTo>
                    <a:cubicBezTo>
                      <a:pt x="416" y="66"/>
                      <a:pt x="416" y="66"/>
                      <a:pt x="416" y="66"/>
                    </a:cubicBezTo>
                    <a:cubicBezTo>
                      <a:pt x="418" y="66"/>
                      <a:pt x="418" y="66"/>
                      <a:pt x="418" y="66"/>
                    </a:cubicBezTo>
                    <a:cubicBezTo>
                      <a:pt x="420" y="67"/>
                      <a:pt x="420" y="67"/>
                      <a:pt x="420" y="67"/>
                    </a:cubicBezTo>
                    <a:cubicBezTo>
                      <a:pt x="423" y="66"/>
                      <a:pt x="423" y="66"/>
                      <a:pt x="423" y="66"/>
                    </a:cubicBezTo>
                    <a:cubicBezTo>
                      <a:pt x="426" y="66"/>
                      <a:pt x="426" y="66"/>
                      <a:pt x="426" y="66"/>
                    </a:cubicBezTo>
                    <a:cubicBezTo>
                      <a:pt x="432" y="66"/>
                      <a:pt x="432" y="66"/>
                      <a:pt x="432" y="66"/>
                    </a:cubicBezTo>
                    <a:cubicBezTo>
                      <a:pt x="433" y="65"/>
                      <a:pt x="433" y="65"/>
                      <a:pt x="433" y="65"/>
                    </a:cubicBezTo>
                    <a:cubicBezTo>
                      <a:pt x="437" y="65"/>
                      <a:pt x="437" y="65"/>
                      <a:pt x="437" y="65"/>
                    </a:cubicBezTo>
                    <a:cubicBezTo>
                      <a:pt x="439" y="65"/>
                      <a:pt x="439" y="65"/>
                      <a:pt x="439" y="65"/>
                    </a:cubicBezTo>
                    <a:cubicBezTo>
                      <a:pt x="440" y="65"/>
                      <a:pt x="440" y="65"/>
                      <a:pt x="440" y="65"/>
                    </a:cubicBezTo>
                    <a:cubicBezTo>
                      <a:pt x="443" y="65"/>
                      <a:pt x="443" y="65"/>
                      <a:pt x="443" y="65"/>
                    </a:cubicBezTo>
                    <a:cubicBezTo>
                      <a:pt x="442" y="66"/>
                      <a:pt x="442" y="66"/>
                      <a:pt x="442" y="66"/>
                    </a:cubicBezTo>
                    <a:cubicBezTo>
                      <a:pt x="438" y="67"/>
                      <a:pt x="438" y="67"/>
                      <a:pt x="438" y="67"/>
                    </a:cubicBezTo>
                    <a:cubicBezTo>
                      <a:pt x="437" y="67"/>
                      <a:pt x="437" y="67"/>
                      <a:pt x="437" y="67"/>
                    </a:cubicBezTo>
                    <a:cubicBezTo>
                      <a:pt x="437" y="67"/>
                      <a:pt x="437" y="67"/>
                      <a:pt x="437" y="67"/>
                    </a:cubicBezTo>
                    <a:cubicBezTo>
                      <a:pt x="436" y="66"/>
                      <a:pt x="436" y="66"/>
                      <a:pt x="436" y="66"/>
                    </a:cubicBezTo>
                    <a:cubicBezTo>
                      <a:pt x="435" y="69"/>
                      <a:pt x="435" y="69"/>
                      <a:pt x="435" y="69"/>
                    </a:cubicBezTo>
                    <a:cubicBezTo>
                      <a:pt x="436" y="70"/>
                      <a:pt x="436" y="70"/>
                      <a:pt x="436" y="70"/>
                    </a:cubicBezTo>
                    <a:cubicBezTo>
                      <a:pt x="435" y="70"/>
                      <a:pt x="435" y="70"/>
                      <a:pt x="435" y="70"/>
                    </a:cubicBezTo>
                    <a:cubicBezTo>
                      <a:pt x="435" y="71"/>
                      <a:pt x="435" y="71"/>
                      <a:pt x="435" y="71"/>
                    </a:cubicBezTo>
                    <a:cubicBezTo>
                      <a:pt x="436" y="71"/>
                      <a:pt x="436" y="71"/>
                      <a:pt x="436" y="71"/>
                    </a:cubicBezTo>
                    <a:cubicBezTo>
                      <a:pt x="437" y="70"/>
                      <a:pt x="437" y="70"/>
                      <a:pt x="437" y="70"/>
                    </a:cubicBezTo>
                    <a:cubicBezTo>
                      <a:pt x="437" y="69"/>
                      <a:pt x="437" y="69"/>
                      <a:pt x="437" y="69"/>
                    </a:cubicBezTo>
                    <a:cubicBezTo>
                      <a:pt x="440" y="67"/>
                      <a:pt x="440" y="67"/>
                      <a:pt x="440" y="67"/>
                    </a:cubicBezTo>
                    <a:cubicBezTo>
                      <a:pt x="443" y="66"/>
                      <a:pt x="443" y="66"/>
                      <a:pt x="443" y="66"/>
                    </a:cubicBezTo>
                    <a:cubicBezTo>
                      <a:pt x="444" y="68"/>
                      <a:pt x="444" y="68"/>
                      <a:pt x="444" y="68"/>
                    </a:cubicBezTo>
                    <a:cubicBezTo>
                      <a:pt x="444" y="71"/>
                      <a:pt x="444" y="71"/>
                      <a:pt x="444" y="71"/>
                    </a:cubicBezTo>
                    <a:cubicBezTo>
                      <a:pt x="444" y="71"/>
                      <a:pt x="444" y="71"/>
                      <a:pt x="444" y="71"/>
                    </a:cubicBezTo>
                    <a:cubicBezTo>
                      <a:pt x="443" y="69"/>
                      <a:pt x="443" y="69"/>
                      <a:pt x="443" y="69"/>
                    </a:cubicBezTo>
                    <a:cubicBezTo>
                      <a:pt x="442" y="69"/>
                      <a:pt x="442" y="69"/>
                      <a:pt x="442" y="69"/>
                    </a:cubicBezTo>
                    <a:cubicBezTo>
                      <a:pt x="442" y="67"/>
                      <a:pt x="442" y="67"/>
                      <a:pt x="442" y="67"/>
                    </a:cubicBezTo>
                    <a:cubicBezTo>
                      <a:pt x="441" y="68"/>
                      <a:pt x="441" y="68"/>
                      <a:pt x="441" y="68"/>
                    </a:cubicBezTo>
                    <a:cubicBezTo>
                      <a:pt x="440" y="68"/>
                      <a:pt x="440" y="68"/>
                      <a:pt x="440" y="68"/>
                    </a:cubicBezTo>
                    <a:cubicBezTo>
                      <a:pt x="441" y="70"/>
                      <a:pt x="441" y="70"/>
                      <a:pt x="441" y="70"/>
                    </a:cubicBezTo>
                    <a:cubicBezTo>
                      <a:pt x="442" y="70"/>
                      <a:pt x="442" y="70"/>
                      <a:pt x="442" y="70"/>
                    </a:cubicBezTo>
                    <a:cubicBezTo>
                      <a:pt x="442" y="72"/>
                      <a:pt x="442" y="72"/>
                      <a:pt x="442" y="72"/>
                    </a:cubicBezTo>
                    <a:cubicBezTo>
                      <a:pt x="442" y="74"/>
                      <a:pt x="442" y="74"/>
                      <a:pt x="442" y="74"/>
                    </a:cubicBezTo>
                    <a:cubicBezTo>
                      <a:pt x="441" y="74"/>
                      <a:pt x="441" y="74"/>
                      <a:pt x="441" y="74"/>
                    </a:cubicBezTo>
                    <a:cubicBezTo>
                      <a:pt x="440" y="74"/>
                      <a:pt x="440" y="74"/>
                      <a:pt x="440" y="74"/>
                    </a:cubicBezTo>
                    <a:cubicBezTo>
                      <a:pt x="441" y="75"/>
                      <a:pt x="441" y="75"/>
                      <a:pt x="441" y="75"/>
                    </a:cubicBezTo>
                    <a:cubicBezTo>
                      <a:pt x="441" y="76"/>
                      <a:pt x="441" y="76"/>
                      <a:pt x="441" y="76"/>
                    </a:cubicBezTo>
                    <a:cubicBezTo>
                      <a:pt x="442" y="76"/>
                      <a:pt x="442" y="76"/>
                      <a:pt x="442" y="76"/>
                    </a:cubicBezTo>
                    <a:cubicBezTo>
                      <a:pt x="443" y="76"/>
                      <a:pt x="443" y="76"/>
                      <a:pt x="443" y="76"/>
                    </a:cubicBezTo>
                    <a:cubicBezTo>
                      <a:pt x="444" y="75"/>
                      <a:pt x="444" y="75"/>
                      <a:pt x="444" y="75"/>
                    </a:cubicBezTo>
                    <a:cubicBezTo>
                      <a:pt x="444" y="74"/>
                      <a:pt x="444" y="74"/>
                      <a:pt x="444" y="74"/>
                    </a:cubicBezTo>
                    <a:cubicBezTo>
                      <a:pt x="445" y="72"/>
                      <a:pt x="445" y="72"/>
                      <a:pt x="445" y="72"/>
                    </a:cubicBezTo>
                    <a:cubicBezTo>
                      <a:pt x="445" y="71"/>
                      <a:pt x="445" y="71"/>
                      <a:pt x="445" y="71"/>
                    </a:cubicBezTo>
                    <a:cubicBezTo>
                      <a:pt x="445" y="70"/>
                      <a:pt x="445" y="70"/>
                      <a:pt x="445" y="70"/>
                    </a:cubicBezTo>
                    <a:cubicBezTo>
                      <a:pt x="444" y="65"/>
                      <a:pt x="444" y="65"/>
                      <a:pt x="444" y="65"/>
                    </a:cubicBezTo>
                    <a:cubicBezTo>
                      <a:pt x="446" y="63"/>
                      <a:pt x="446" y="63"/>
                      <a:pt x="446" y="63"/>
                    </a:cubicBezTo>
                    <a:cubicBezTo>
                      <a:pt x="449" y="63"/>
                      <a:pt x="449" y="63"/>
                      <a:pt x="449" y="63"/>
                    </a:cubicBezTo>
                    <a:cubicBezTo>
                      <a:pt x="452" y="62"/>
                      <a:pt x="452" y="62"/>
                      <a:pt x="452" y="62"/>
                    </a:cubicBezTo>
                    <a:cubicBezTo>
                      <a:pt x="454" y="62"/>
                      <a:pt x="454" y="62"/>
                      <a:pt x="454" y="62"/>
                    </a:cubicBezTo>
                    <a:cubicBezTo>
                      <a:pt x="458" y="64"/>
                      <a:pt x="458" y="64"/>
                      <a:pt x="458" y="64"/>
                    </a:cubicBezTo>
                    <a:cubicBezTo>
                      <a:pt x="459" y="66"/>
                      <a:pt x="459" y="66"/>
                      <a:pt x="459" y="66"/>
                    </a:cubicBezTo>
                    <a:cubicBezTo>
                      <a:pt x="459" y="67"/>
                      <a:pt x="459" y="67"/>
                      <a:pt x="459" y="67"/>
                    </a:cubicBezTo>
                    <a:cubicBezTo>
                      <a:pt x="458" y="68"/>
                      <a:pt x="458" y="68"/>
                      <a:pt x="458" y="68"/>
                    </a:cubicBezTo>
                    <a:cubicBezTo>
                      <a:pt x="457" y="66"/>
                      <a:pt x="457" y="66"/>
                      <a:pt x="457" y="66"/>
                    </a:cubicBezTo>
                    <a:cubicBezTo>
                      <a:pt x="456" y="67"/>
                      <a:pt x="456" y="67"/>
                      <a:pt x="456" y="67"/>
                    </a:cubicBezTo>
                    <a:cubicBezTo>
                      <a:pt x="457" y="68"/>
                      <a:pt x="457" y="68"/>
                      <a:pt x="457" y="68"/>
                    </a:cubicBezTo>
                    <a:cubicBezTo>
                      <a:pt x="457" y="69"/>
                      <a:pt x="457" y="69"/>
                      <a:pt x="457" y="69"/>
                    </a:cubicBezTo>
                    <a:cubicBezTo>
                      <a:pt x="457" y="70"/>
                      <a:pt x="457" y="70"/>
                      <a:pt x="457" y="70"/>
                    </a:cubicBezTo>
                    <a:cubicBezTo>
                      <a:pt x="456" y="70"/>
                      <a:pt x="456" y="70"/>
                      <a:pt x="456" y="70"/>
                    </a:cubicBezTo>
                    <a:cubicBezTo>
                      <a:pt x="457" y="71"/>
                      <a:pt x="457" y="71"/>
                      <a:pt x="457" y="71"/>
                    </a:cubicBezTo>
                    <a:cubicBezTo>
                      <a:pt x="458" y="70"/>
                      <a:pt x="458" y="70"/>
                      <a:pt x="458" y="70"/>
                    </a:cubicBezTo>
                    <a:cubicBezTo>
                      <a:pt x="460" y="70"/>
                      <a:pt x="460" y="70"/>
                      <a:pt x="460" y="70"/>
                    </a:cubicBezTo>
                    <a:cubicBezTo>
                      <a:pt x="461" y="69"/>
                      <a:pt x="461" y="69"/>
                      <a:pt x="461" y="69"/>
                    </a:cubicBezTo>
                    <a:cubicBezTo>
                      <a:pt x="461" y="70"/>
                      <a:pt x="461" y="70"/>
                      <a:pt x="461" y="70"/>
                    </a:cubicBezTo>
                    <a:cubicBezTo>
                      <a:pt x="462" y="71"/>
                      <a:pt x="462" y="71"/>
                      <a:pt x="462" y="71"/>
                    </a:cubicBezTo>
                    <a:cubicBezTo>
                      <a:pt x="462" y="73"/>
                      <a:pt x="462" y="73"/>
                      <a:pt x="462" y="73"/>
                    </a:cubicBezTo>
                    <a:cubicBezTo>
                      <a:pt x="462" y="73"/>
                      <a:pt x="462" y="73"/>
                      <a:pt x="462" y="73"/>
                    </a:cubicBezTo>
                    <a:cubicBezTo>
                      <a:pt x="463" y="72"/>
                      <a:pt x="463" y="72"/>
                      <a:pt x="463" y="72"/>
                    </a:cubicBezTo>
                    <a:cubicBezTo>
                      <a:pt x="463" y="71"/>
                      <a:pt x="463" y="71"/>
                      <a:pt x="463" y="71"/>
                    </a:cubicBezTo>
                    <a:cubicBezTo>
                      <a:pt x="464" y="70"/>
                      <a:pt x="464" y="70"/>
                      <a:pt x="464" y="70"/>
                    </a:cubicBezTo>
                    <a:cubicBezTo>
                      <a:pt x="465" y="71"/>
                      <a:pt x="465" y="71"/>
                      <a:pt x="465" y="71"/>
                    </a:cubicBezTo>
                    <a:cubicBezTo>
                      <a:pt x="466" y="72"/>
                      <a:pt x="466" y="72"/>
                      <a:pt x="466" y="72"/>
                    </a:cubicBezTo>
                    <a:cubicBezTo>
                      <a:pt x="465" y="73"/>
                      <a:pt x="465" y="73"/>
                      <a:pt x="465" y="73"/>
                    </a:cubicBezTo>
                    <a:cubicBezTo>
                      <a:pt x="465" y="74"/>
                      <a:pt x="465" y="74"/>
                      <a:pt x="465" y="74"/>
                    </a:cubicBezTo>
                    <a:cubicBezTo>
                      <a:pt x="465" y="75"/>
                      <a:pt x="465" y="75"/>
                      <a:pt x="465" y="75"/>
                    </a:cubicBezTo>
                    <a:cubicBezTo>
                      <a:pt x="466" y="74"/>
                      <a:pt x="466" y="74"/>
                      <a:pt x="466" y="74"/>
                    </a:cubicBezTo>
                    <a:cubicBezTo>
                      <a:pt x="467" y="73"/>
                      <a:pt x="467" y="73"/>
                      <a:pt x="467" y="73"/>
                    </a:cubicBezTo>
                    <a:cubicBezTo>
                      <a:pt x="467" y="73"/>
                      <a:pt x="467" y="73"/>
                      <a:pt x="467" y="73"/>
                    </a:cubicBezTo>
                    <a:cubicBezTo>
                      <a:pt x="468" y="74"/>
                      <a:pt x="468" y="74"/>
                      <a:pt x="468" y="74"/>
                    </a:cubicBezTo>
                    <a:cubicBezTo>
                      <a:pt x="467" y="73"/>
                      <a:pt x="467" y="73"/>
                      <a:pt x="467" y="73"/>
                    </a:cubicBezTo>
                    <a:cubicBezTo>
                      <a:pt x="468" y="71"/>
                      <a:pt x="468" y="71"/>
                      <a:pt x="468" y="71"/>
                    </a:cubicBezTo>
                    <a:cubicBezTo>
                      <a:pt x="469" y="70"/>
                      <a:pt x="469" y="70"/>
                      <a:pt x="469" y="70"/>
                    </a:cubicBezTo>
                    <a:cubicBezTo>
                      <a:pt x="470" y="70"/>
                      <a:pt x="470" y="70"/>
                      <a:pt x="470" y="70"/>
                    </a:cubicBezTo>
                    <a:cubicBezTo>
                      <a:pt x="472" y="72"/>
                      <a:pt x="472" y="72"/>
                      <a:pt x="472" y="72"/>
                    </a:cubicBezTo>
                    <a:cubicBezTo>
                      <a:pt x="475" y="73"/>
                      <a:pt x="475" y="73"/>
                      <a:pt x="475" y="73"/>
                    </a:cubicBezTo>
                    <a:cubicBezTo>
                      <a:pt x="476" y="74"/>
                      <a:pt x="476" y="74"/>
                      <a:pt x="476" y="74"/>
                    </a:cubicBezTo>
                    <a:cubicBezTo>
                      <a:pt x="476" y="75"/>
                      <a:pt x="476" y="75"/>
                      <a:pt x="476" y="75"/>
                    </a:cubicBezTo>
                    <a:cubicBezTo>
                      <a:pt x="474" y="76"/>
                      <a:pt x="474" y="76"/>
                      <a:pt x="474" y="76"/>
                    </a:cubicBezTo>
                    <a:cubicBezTo>
                      <a:pt x="473" y="77"/>
                      <a:pt x="473" y="77"/>
                      <a:pt x="473" y="77"/>
                    </a:cubicBezTo>
                    <a:cubicBezTo>
                      <a:pt x="474" y="77"/>
                      <a:pt x="474" y="77"/>
                      <a:pt x="474" y="77"/>
                    </a:cubicBezTo>
                    <a:cubicBezTo>
                      <a:pt x="477" y="76"/>
                      <a:pt x="477" y="76"/>
                      <a:pt x="477" y="76"/>
                    </a:cubicBezTo>
                    <a:cubicBezTo>
                      <a:pt x="478" y="77"/>
                      <a:pt x="478" y="77"/>
                      <a:pt x="478" y="77"/>
                    </a:cubicBezTo>
                    <a:cubicBezTo>
                      <a:pt x="480" y="76"/>
                      <a:pt x="480" y="76"/>
                      <a:pt x="480" y="76"/>
                    </a:cubicBezTo>
                    <a:cubicBezTo>
                      <a:pt x="481" y="75"/>
                      <a:pt x="481" y="75"/>
                      <a:pt x="481" y="75"/>
                    </a:cubicBezTo>
                    <a:cubicBezTo>
                      <a:pt x="482" y="75"/>
                      <a:pt x="482" y="75"/>
                      <a:pt x="482" y="75"/>
                    </a:cubicBezTo>
                    <a:cubicBezTo>
                      <a:pt x="484" y="73"/>
                      <a:pt x="484" y="73"/>
                      <a:pt x="484" y="73"/>
                    </a:cubicBezTo>
                    <a:cubicBezTo>
                      <a:pt x="485" y="73"/>
                      <a:pt x="485" y="73"/>
                      <a:pt x="485" y="73"/>
                    </a:cubicBezTo>
                    <a:cubicBezTo>
                      <a:pt x="487" y="71"/>
                      <a:pt x="487" y="71"/>
                      <a:pt x="487" y="71"/>
                    </a:cubicBezTo>
                    <a:cubicBezTo>
                      <a:pt x="488" y="71"/>
                      <a:pt x="488" y="71"/>
                      <a:pt x="488" y="71"/>
                    </a:cubicBezTo>
                    <a:cubicBezTo>
                      <a:pt x="492" y="69"/>
                      <a:pt x="492" y="69"/>
                      <a:pt x="492" y="69"/>
                    </a:cubicBezTo>
                    <a:cubicBezTo>
                      <a:pt x="494" y="68"/>
                      <a:pt x="494" y="68"/>
                      <a:pt x="494" y="68"/>
                    </a:cubicBezTo>
                    <a:cubicBezTo>
                      <a:pt x="495" y="68"/>
                      <a:pt x="495" y="68"/>
                      <a:pt x="495" y="68"/>
                    </a:cubicBezTo>
                    <a:cubicBezTo>
                      <a:pt x="495" y="68"/>
                      <a:pt x="495" y="68"/>
                      <a:pt x="495" y="68"/>
                    </a:cubicBezTo>
                    <a:cubicBezTo>
                      <a:pt x="497" y="66"/>
                      <a:pt x="497" y="66"/>
                      <a:pt x="497" y="66"/>
                    </a:cubicBezTo>
                    <a:cubicBezTo>
                      <a:pt x="498" y="66"/>
                      <a:pt x="498" y="66"/>
                      <a:pt x="498" y="66"/>
                    </a:cubicBezTo>
                    <a:cubicBezTo>
                      <a:pt x="501" y="66"/>
                      <a:pt x="501" y="66"/>
                      <a:pt x="501" y="66"/>
                    </a:cubicBezTo>
                    <a:cubicBezTo>
                      <a:pt x="506" y="68"/>
                      <a:pt x="506" y="68"/>
                      <a:pt x="506" y="68"/>
                    </a:cubicBezTo>
                    <a:cubicBezTo>
                      <a:pt x="508" y="70"/>
                      <a:pt x="508" y="70"/>
                      <a:pt x="508" y="70"/>
                    </a:cubicBezTo>
                    <a:cubicBezTo>
                      <a:pt x="510" y="71"/>
                      <a:pt x="510" y="71"/>
                      <a:pt x="510" y="71"/>
                    </a:cubicBezTo>
                    <a:cubicBezTo>
                      <a:pt x="512" y="73"/>
                      <a:pt x="512" y="73"/>
                      <a:pt x="512" y="73"/>
                    </a:cubicBezTo>
                    <a:cubicBezTo>
                      <a:pt x="513" y="75"/>
                      <a:pt x="513" y="75"/>
                      <a:pt x="513" y="75"/>
                    </a:cubicBezTo>
                    <a:cubicBezTo>
                      <a:pt x="513" y="76"/>
                      <a:pt x="513" y="76"/>
                      <a:pt x="513" y="76"/>
                    </a:cubicBezTo>
                    <a:cubicBezTo>
                      <a:pt x="513" y="77"/>
                      <a:pt x="513" y="77"/>
                      <a:pt x="513" y="77"/>
                    </a:cubicBezTo>
                    <a:cubicBezTo>
                      <a:pt x="513" y="78"/>
                      <a:pt x="513" y="78"/>
                      <a:pt x="513" y="78"/>
                    </a:cubicBezTo>
                    <a:cubicBezTo>
                      <a:pt x="514" y="80"/>
                      <a:pt x="514" y="80"/>
                      <a:pt x="514" y="80"/>
                    </a:cubicBezTo>
                    <a:cubicBezTo>
                      <a:pt x="514" y="81"/>
                      <a:pt x="514" y="81"/>
                      <a:pt x="514" y="81"/>
                    </a:cubicBezTo>
                    <a:cubicBezTo>
                      <a:pt x="514" y="82"/>
                      <a:pt x="514" y="82"/>
                      <a:pt x="514" y="82"/>
                    </a:cubicBezTo>
                    <a:cubicBezTo>
                      <a:pt x="515" y="82"/>
                      <a:pt x="515" y="82"/>
                      <a:pt x="515" y="82"/>
                    </a:cubicBezTo>
                    <a:cubicBezTo>
                      <a:pt x="516" y="80"/>
                      <a:pt x="516" y="80"/>
                      <a:pt x="516" y="80"/>
                    </a:cubicBezTo>
                    <a:cubicBezTo>
                      <a:pt x="517" y="80"/>
                      <a:pt x="517" y="80"/>
                      <a:pt x="517" y="80"/>
                    </a:cubicBezTo>
                    <a:cubicBezTo>
                      <a:pt x="518" y="81"/>
                      <a:pt x="518" y="81"/>
                      <a:pt x="518" y="81"/>
                    </a:cubicBezTo>
                    <a:cubicBezTo>
                      <a:pt x="518" y="80"/>
                      <a:pt x="518" y="80"/>
                      <a:pt x="518" y="80"/>
                    </a:cubicBezTo>
                    <a:cubicBezTo>
                      <a:pt x="520" y="80"/>
                      <a:pt x="520" y="80"/>
                      <a:pt x="520" y="80"/>
                    </a:cubicBezTo>
                    <a:cubicBezTo>
                      <a:pt x="521" y="81"/>
                      <a:pt x="521" y="81"/>
                      <a:pt x="521" y="81"/>
                    </a:cubicBezTo>
                    <a:cubicBezTo>
                      <a:pt x="521" y="82"/>
                      <a:pt x="521" y="82"/>
                      <a:pt x="521" y="82"/>
                    </a:cubicBezTo>
                    <a:cubicBezTo>
                      <a:pt x="521" y="81"/>
                      <a:pt x="521" y="81"/>
                      <a:pt x="521" y="81"/>
                    </a:cubicBezTo>
                    <a:cubicBezTo>
                      <a:pt x="521" y="79"/>
                      <a:pt x="521" y="79"/>
                      <a:pt x="521" y="79"/>
                    </a:cubicBezTo>
                    <a:cubicBezTo>
                      <a:pt x="522" y="79"/>
                      <a:pt x="522" y="79"/>
                      <a:pt x="522" y="79"/>
                    </a:cubicBezTo>
                    <a:cubicBezTo>
                      <a:pt x="523" y="81"/>
                      <a:pt x="523" y="81"/>
                      <a:pt x="523" y="81"/>
                    </a:cubicBezTo>
                    <a:cubicBezTo>
                      <a:pt x="524" y="82"/>
                      <a:pt x="524" y="82"/>
                      <a:pt x="524" y="82"/>
                    </a:cubicBezTo>
                    <a:cubicBezTo>
                      <a:pt x="525" y="84"/>
                      <a:pt x="525" y="84"/>
                      <a:pt x="525" y="84"/>
                    </a:cubicBezTo>
                    <a:cubicBezTo>
                      <a:pt x="525" y="84"/>
                      <a:pt x="525" y="84"/>
                      <a:pt x="525" y="84"/>
                    </a:cubicBezTo>
                    <a:cubicBezTo>
                      <a:pt x="527" y="86"/>
                      <a:pt x="527" y="86"/>
                      <a:pt x="527" y="86"/>
                    </a:cubicBezTo>
                    <a:cubicBezTo>
                      <a:pt x="527" y="85"/>
                      <a:pt x="527" y="85"/>
                      <a:pt x="527" y="85"/>
                    </a:cubicBezTo>
                    <a:cubicBezTo>
                      <a:pt x="526" y="84"/>
                      <a:pt x="526" y="84"/>
                      <a:pt x="526" y="84"/>
                    </a:cubicBezTo>
                    <a:cubicBezTo>
                      <a:pt x="525" y="83"/>
                      <a:pt x="525" y="83"/>
                      <a:pt x="525" y="83"/>
                    </a:cubicBezTo>
                    <a:cubicBezTo>
                      <a:pt x="525" y="82"/>
                      <a:pt x="525" y="82"/>
                      <a:pt x="525" y="82"/>
                    </a:cubicBezTo>
                    <a:cubicBezTo>
                      <a:pt x="526" y="83"/>
                      <a:pt x="526" y="83"/>
                      <a:pt x="526" y="83"/>
                    </a:cubicBezTo>
                    <a:cubicBezTo>
                      <a:pt x="527" y="83"/>
                      <a:pt x="527" y="83"/>
                      <a:pt x="527" y="83"/>
                    </a:cubicBezTo>
                    <a:cubicBezTo>
                      <a:pt x="528" y="84"/>
                      <a:pt x="528" y="84"/>
                      <a:pt x="528" y="84"/>
                    </a:cubicBezTo>
                    <a:cubicBezTo>
                      <a:pt x="530" y="86"/>
                      <a:pt x="530" y="86"/>
                      <a:pt x="530" y="86"/>
                    </a:cubicBezTo>
                    <a:cubicBezTo>
                      <a:pt x="529" y="84"/>
                      <a:pt x="529" y="84"/>
                      <a:pt x="529" y="84"/>
                    </a:cubicBezTo>
                    <a:cubicBezTo>
                      <a:pt x="527" y="82"/>
                      <a:pt x="527" y="82"/>
                      <a:pt x="527" y="82"/>
                    </a:cubicBezTo>
                    <a:cubicBezTo>
                      <a:pt x="527" y="79"/>
                      <a:pt x="527" y="79"/>
                      <a:pt x="527" y="79"/>
                    </a:cubicBezTo>
                    <a:cubicBezTo>
                      <a:pt x="527" y="77"/>
                      <a:pt x="527" y="77"/>
                      <a:pt x="527" y="77"/>
                    </a:cubicBezTo>
                    <a:cubicBezTo>
                      <a:pt x="529" y="76"/>
                      <a:pt x="529" y="76"/>
                      <a:pt x="529" y="76"/>
                    </a:cubicBezTo>
                    <a:cubicBezTo>
                      <a:pt x="531" y="76"/>
                      <a:pt x="531" y="76"/>
                      <a:pt x="531" y="76"/>
                    </a:cubicBezTo>
                    <a:cubicBezTo>
                      <a:pt x="532" y="75"/>
                      <a:pt x="532" y="75"/>
                      <a:pt x="532" y="75"/>
                    </a:cubicBezTo>
                    <a:cubicBezTo>
                      <a:pt x="533" y="74"/>
                      <a:pt x="533" y="74"/>
                      <a:pt x="533" y="74"/>
                    </a:cubicBezTo>
                    <a:cubicBezTo>
                      <a:pt x="533" y="74"/>
                      <a:pt x="533" y="74"/>
                      <a:pt x="533" y="74"/>
                    </a:cubicBezTo>
                    <a:cubicBezTo>
                      <a:pt x="534" y="73"/>
                      <a:pt x="534" y="73"/>
                      <a:pt x="534" y="73"/>
                    </a:cubicBezTo>
                    <a:cubicBezTo>
                      <a:pt x="534" y="73"/>
                      <a:pt x="534" y="73"/>
                      <a:pt x="534" y="73"/>
                    </a:cubicBezTo>
                    <a:cubicBezTo>
                      <a:pt x="535" y="74"/>
                      <a:pt x="535" y="74"/>
                      <a:pt x="535" y="74"/>
                    </a:cubicBezTo>
                    <a:cubicBezTo>
                      <a:pt x="536" y="74"/>
                      <a:pt x="536" y="74"/>
                      <a:pt x="536" y="74"/>
                    </a:cubicBezTo>
                    <a:cubicBezTo>
                      <a:pt x="538" y="74"/>
                      <a:pt x="538" y="74"/>
                      <a:pt x="538" y="74"/>
                    </a:cubicBezTo>
                    <a:cubicBezTo>
                      <a:pt x="539" y="73"/>
                      <a:pt x="539" y="73"/>
                      <a:pt x="539" y="73"/>
                    </a:cubicBezTo>
                    <a:cubicBezTo>
                      <a:pt x="540" y="73"/>
                      <a:pt x="540" y="73"/>
                      <a:pt x="540" y="73"/>
                    </a:cubicBezTo>
                    <a:cubicBezTo>
                      <a:pt x="542" y="73"/>
                      <a:pt x="542" y="73"/>
                      <a:pt x="542" y="73"/>
                    </a:cubicBezTo>
                    <a:cubicBezTo>
                      <a:pt x="544" y="73"/>
                      <a:pt x="544" y="73"/>
                      <a:pt x="544" y="73"/>
                    </a:cubicBezTo>
                    <a:cubicBezTo>
                      <a:pt x="545" y="72"/>
                      <a:pt x="545" y="72"/>
                      <a:pt x="545" y="72"/>
                    </a:cubicBezTo>
                    <a:cubicBezTo>
                      <a:pt x="545" y="72"/>
                      <a:pt x="545" y="72"/>
                      <a:pt x="545" y="72"/>
                    </a:cubicBezTo>
                    <a:cubicBezTo>
                      <a:pt x="545" y="73"/>
                      <a:pt x="545" y="73"/>
                      <a:pt x="545" y="73"/>
                    </a:cubicBezTo>
                    <a:cubicBezTo>
                      <a:pt x="546" y="73"/>
                      <a:pt x="546" y="73"/>
                      <a:pt x="546" y="73"/>
                    </a:cubicBezTo>
                    <a:cubicBezTo>
                      <a:pt x="546" y="72"/>
                      <a:pt x="546" y="72"/>
                      <a:pt x="546" y="72"/>
                    </a:cubicBezTo>
                    <a:cubicBezTo>
                      <a:pt x="547" y="71"/>
                      <a:pt x="547" y="71"/>
                      <a:pt x="547" y="71"/>
                    </a:cubicBezTo>
                    <a:cubicBezTo>
                      <a:pt x="547" y="70"/>
                      <a:pt x="547" y="70"/>
                      <a:pt x="547" y="70"/>
                    </a:cubicBezTo>
                    <a:cubicBezTo>
                      <a:pt x="547" y="69"/>
                      <a:pt x="547" y="69"/>
                      <a:pt x="547" y="69"/>
                    </a:cubicBezTo>
                    <a:cubicBezTo>
                      <a:pt x="547" y="68"/>
                      <a:pt x="547" y="68"/>
                      <a:pt x="547" y="68"/>
                    </a:cubicBezTo>
                    <a:cubicBezTo>
                      <a:pt x="548" y="67"/>
                      <a:pt x="548" y="67"/>
                      <a:pt x="548" y="67"/>
                    </a:cubicBezTo>
                    <a:cubicBezTo>
                      <a:pt x="549" y="67"/>
                      <a:pt x="549" y="67"/>
                      <a:pt x="549" y="67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52" y="69"/>
                      <a:pt x="552" y="69"/>
                      <a:pt x="552" y="69"/>
                    </a:cubicBezTo>
                    <a:cubicBezTo>
                      <a:pt x="552" y="70"/>
                      <a:pt x="552" y="70"/>
                      <a:pt x="552" y="70"/>
                    </a:cubicBezTo>
                    <a:cubicBezTo>
                      <a:pt x="552" y="71"/>
                      <a:pt x="552" y="71"/>
                      <a:pt x="552" y="71"/>
                    </a:cubicBezTo>
                    <a:cubicBezTo>
                      <a:pt x="554" y="73"/>
                      <a:pt x="554" y="73"/>
                      <a:pt x="554" y="73"/>
                    </a:cubicBezTo>
                    <a:cubicBezTo>
                      <a:pt x="555" y="73"/>
                      <a:pt x="555" y="73"/>
                      <a:pt x="555" y="73"/>
                    </a:cubicBezTo>
                    <a:cubicBezTo>
                      <a:pt x="556" y="73"/>
                      <a:pt x="556" y="73"/>
                      <a:pt x="556" y="73"/>
                    </a:cubicBezTo>
                    <a:cubicBezTo>
                      <a:pt x="559" y="74"/>
                      <a:pt x="559" y="74"/>
                      <a:pt x="559" y="74"/>
                    </a:cubicBezTo>
                    <a:cubicBezTo>
                      <a:pt x="559" y="73"/>
                      <a:pt x="559" y="73"/>
                      <a:pt x="559" y="73"/>
                    </a:cubicBezTo>
                    <a:cubicBezTo>
                      <a:pt x="560" y="74"/>
                      <a:pt x="560" y="74"/>
                      <a:pt x="560" y="74"/>
                    </a:cubicBezTo>
                    <a:cubicBezTo>
                      <a:pt x="561" y="76"/>
                      <a:pt x="561" y="76"/>
                      <a:pt x="561" y="76"/>
                    </a:cubicBezTo>
                    <a:cubicBezTo>
                      <a:pt x="561" y="77"/>
                      <a:pt x="561" y="77"/>
                      <a:pt x="561" y="77"/>
                    </a:cubicBezTo>
                    <a:cubicBezTo>
                      <a:pt x="562" y="78"/>
                      <a:pt x="562" y="78"/>
                      <a:pt x="562" y="78"/>
                    </a:cubicBezTo>
                    <a:cubicBezTo>
                      <a:pt x="564" y="78"/>
                      <a:pt x="564" y="78"/>
                      <a:pt x="564" y="78"/>
                    </a:cubicBezTo>
                    <a:cubicBezTo>
                      <a:pt x="564" y="77"/>
                      <a:pt x="564" y="77"/>
                      <a:pt x="564" y="77"/>
                    </a:cubicBezTo>
                    <a:cubicBezTo>
                      <a:pt x="566" y="77"/>
                      <a:pt x="566" y="77"/>
                      <a:pt x="566" y="77"/>
                    </a:cubicBezTo>
                    <a:cubicBezTo>
                      <a:pt x="566" y="76"/>
                      <a:pt x="566" y="76"/>
                      <a:pt x="566" y="76"/>
                    </a:cubicBezTo>
                    <a:cubicBezTo>
                      <a:pt x="567" y="75"/>
                      <a:pt x="567" y="75"/>
                      <a:pt x="567" y="75"/>
                    </a:cubicBezTo>
                    <a:cubicBezTo>
                      <a:pt x="567" y="76"/>
                      <a:pt x="567" y="76"/>
                      <a:pt x="567" y="76"/>
                    </a:cubicBezTo>
                    <a:cubicBezTo>
                      <a:pt x="568" y="75"/>
                      <a:pt x="568" y="75"/>
                      <a:pt x="568" y="75"/>
                    </a:cubicBezTo>
                    <a:cubicBezTo>
                      <a:pt x="567" y="74"/>
                      <a:pt x="567" y="74"/>
                      <a:pt x="567" y="74"/>
                    </a:cubicBezTo>
                    <a:cubicBezTo>
                      <a:pt x="568" y="74"/>
                      <a:pt x="568" y="74"/>
                      <a:pt x="568" y="74"/>
                    </a:cubicBezTo>
                    <a:cubicBezTo>
                      <a:pt x="567" y="73"/>
                      <a:pt x="567" y="73"/>
                      <a:pt x="567" y="73"/>
                    </a:cubicBezTo>
                    <a:cubicBezTo>
                      <a:pt x="567" y="73"/>
                      <a:pt x="567" y="73"/>
                      <a:pt x="567" y="73"/>
                    </a:cubicBezTo>
                    <a:cubicBezTo>
                      <a:pt x="566" y="71"/>
                      <a:pt x="566" y="71"/>
                      <a:pt x="566" y="71"/>
                    </a:cubicBezTo>
                    <a:cubicBezTo>
                      <a:pt x="565" y="71"/>
                      <a:pt x="565" y="71"/>
                      <a:pt x="565" y="71"/>
                    </a:cubicBezTo>
                    <a:cubicBezTo>
                      <a:pt x="565" y="69"/>
                      <a:pt x="565" y="69"/>
                      <a:pt x="565" y="69"/>
                    </a:cubicBezTo>
                    <a:cubicBezTo>
                      <a:pt x="563" y="67"/>
                      <a:pt x="563" y="67"/>
                      <a:pt x="563" y="67"/>
                    </a:cubicBezTo>
                    <a:cubicBezTo>
                      <a:pt x="562" y="67"/>
                      <a:pt x="562" y="67"/>
                      <a:pt x="562" y="67"/>
                    </a:cubicBezTo>
                    <a:cubicBezTo>
                      <a:pt x="562" y="67"/>
                      <a:pt x="562" y="67"/>
                      <a:pt x="562" y="67"/>
                    </a:cubicBezTo>
                    <a:cubicBezTo>
                      <a:pt x="560" y="66"/>
                      <a:pt x="560" y="66"/>
                      <a:pt x="560" y="66"/>
                    </a:cubicBezTo>
                    <a:cubicBezTo>
                      <a:pt x="559" y="66"/>
                      <a:pt x="559" y="66"/>
                      <a:pt x="559" y="66"/>
                    </a:cubicBezTo>
                    <a:cubicBezTo>
                      <a:pt x="558" y="66"/>
                      <a:pt x="558" y="66"/>
                      <a:pt x="558" y="66"/>
                    </a:cubicBezTo>
                    <a:cubicBezTo>
                      <a:pt x="558" y="65"/>
                      <a:pt x="558" y="65"/>
                      <a:pt x="558" y="65"/>
                    </a:cubicBezTo>
                    <a:cubicBezTo>
                      <a:pt x="559" y="65"/>
                      <a:pt x="559" y="65"/>
                      <a:pt x="559" y="65"/>
                    </a:cubicBezTo>
                    <a:cubicBezTo>
                      <a:pt x="558" y="63"/>
                      <a:pt x="558" y="63"/>
                      <a:pt x="558" y="63"/>
                    </a:cubicBezTo>
                    <a:cubicBezTo>
                      <a:pt x="558" y="62"/>
                      <a:pt x="558" y="62"/>
                      <a:pt x="558" y="62"/>
                    </a:cubicBezTo>
                    <a:cubicBezTo>
                      <a:pt x="557" y="62"/>
                      <a:pt x="557" y="62"/>
                      <a:pt x="557" y="62"/>
                    </a:cubicBezTo>
                    <a:cubicBezTo>
                      <a:pt x="556" y="60"/>
                      <a:pt x="556" y="60"/>
                      <a:pt x="556" y="60"/>
                    </a:cubicBezTo>
                    <a:cubicBezTo>
                      <a:pt x="555" y="59"/>
                      <a:pt x="555" y="59"/>
                      <a:pt x="555" y="59"/>
                    </a:cubicBezTo>
                    <a:cubicBezTo>
                      <a:pt x="555" y="59"/>
                      <a:pt x="555" y="59"/>
                      <a:pt x="555" y="59"/>
                    </a:cubicBezTo>
                    <a:cubicBezTo>
                      <a:pt x="557" y="58"/>
                      <a:pt x="557" y="58"/>
                      <a:pt x="557" y="58"/>
                    </a:cubicBezTo>
                    <a:cubicBezTo>
                      <a:pt x="558" y="59"/>
                      <a:pt x="558" y="59"/>
                      <a:pt x="558" y="59"/>
                    </a:cubicBezTo>
                    <a:cubicBezTo>
                      <a:pt x="561" y="58"/>
                      <a:pt x="561" y="58"/>
                      <a:pt x="561" y="58"/>
                    </a:cubicBezTo>
                    <a:cubicBezTo>
                      <a:pt x="563" y="58"/>
                      <a:pt x="563" y="58"/>
                      <a:pt x="563" y="58"/>
                    </a:cubicBezTo>
                    <a:cubicBezTo>
                      <a:pt x="563" y="58"/>
                      <a:pt x="563" y="58"/>
                      <a:pt x="563" y="58"/>
                    </a:cubicBezTo>
                    <a:cubicBezTo>
                      <a:pt x="564" y="57"/>
                      <a:pt x="564" y="57"/>
                      <a:pt x="564" y="57"/>
                    </a:cubicBezTo>
                    <a:cubicBezTo>
                      <a:pt x="566" y="58"/>
                      <a:pt x="566" y="58"/>
                      <a:pt x="566" y="58"/>
                    </a:cubicBezTo>
                    <a:cubicBezTo>
                      <a:pt x="567" y="58"/>
                      <a:pt x="567" y="58"/>
                      <a:pt x="567" y="58"/>
                    </a:cubicBezTo>
                    <a:cubicBezTo>
                      <a:pt x="567" y="58"/>
                      <a:pt x="567" y="58"/>
                      <a:pt x="567" y="58"/>
                    </a:cubicBezTo>
                    <a:cubicBezTo>
                      <a:pt x="567" y="57"/>
                      <a:pt x="567" y="57"/>
                      <a:pt x="567" y="57"/>
                    </a:cubicBezTo>
                    <a:cubicBezTo>
                      <a:pt x="569" y="57"/>
                      <a:pt x="569" y="57"/>
                      <a:pt x="569" y="57"/>
                    </a:cubicBezTo>
                    <a:cubicBezTo>
                      <a:pt x="569" y="57"/>
                      <a:pt x="569" y="57"/>
                      <a:pt x="569" y="57"/>
                    </a:cubicBezTo>
                    <a:cubicBezTo>
                      <a:pt x="569" y="57"/>
                      <a:pt x="569" y="57"/>
                      <a:pt x="569" y="57"/>
                    </a:cubicBezTo>
                    <a:cubicBezTo>
                      <a:pt x="570" y="56"/>
                      <a:pt x="570" y="56"/>
                      <a:pt x="570" y="56"/>
                    </a:cubicBezTo>
                    <a:cubicBezTo>
                      <a:pt x="571" y="57"/>
                      <a:pt x="571" y="57"/>
                      <a:pt x="571" y="57"/>
                    </a:cubicBezTo>
                    <a:cubicBezTo>
                      <a:pt x="571" y="56"/>
                      <a:pt x="571" y="56"/>
                      <a:pt x="571" y="56"/>
                    </a:cubicBezTo>
                    <a:cubicBezTo>
                      <a:pt x="575" y="54"/>
                      <a:pt x="575" y="54"/>
                      <a:pt x="575" y="54"/>
                    </a:cubicBezTo>
                    <a:cubicBezTo>
                      <a:pt x="576" y="55"/>
                      <a:pt x="576" y="55"/>
                      <a:pt x="576" y="55"/>
                    </a:cubicBezTo>
                    <a:cubicBezTo>
                      <a:pt x="576" y="55"/>
                      <a:pt x="576" y="55"/>
                      <a:pt x="576" y="55"/>
                    </a:cubicBezTo>
                    <a:cubicBezTo>
                      <a:pt x="576" y="54"/>
                      <a:pt x="576" y="54"/>
                      <a:pt x="576" y="54"/>
                    </a:cubicBezTo>
                    <a:cubicBezTo>
                      <a:pt x="577" y="54"/>
                      <a:pt x="577" y="54"/>
                      <a:pt x="577" y="54"/>
                    </a:cubicBezTo>
                    <a:cubicBezTo>
                      <a:pt x="578" y="54"/>
                      <a:pt x="578" y="54"/>
                      <a:pt x="578" y="54"/>
                    </a:cubicBezTo>
                    <a:cubicBezTo>
                      <a:pt x="579" y="54"/>
                      <a:pt x="579" y="54"/>
                      <a:pt x="579" y="54"/>
                    </a:cubicBezTo>
                    <a:cubicBezTo>
                      <a:pt x="580" y="55"/>
                      <a:pt x="580" y="55"/>
                      <a:pt x="580" y="55"/>
                    </a:cubicBezTo>
                    <a:cubicBezTo>
                      <a:pt x="582" y="55"/>
                      <a:pt x="582" y="55"/>
                      <a:pt x="582" y="55"/>
                    </a:cubicBezTo>
                    <a:cubicBezTo>
                      <a:pt x="583" y="54"/>
                      <a:pt x="583" y="54"/>
                      <a:pt x="583" y="54"/>
                    </a:cubicBezTo>
                    <a:cubicBezTo>
                      <a:pt x="583" y="55"/>
                      <a:pt x="583" y="55"/>
                      <a:pt x="583" y="55"/>
                    </a:cubicBezTo>
                    <a:cubicBezTo>
                      <a:pt x="584" y="55"/>
                      <a:pt x="584" y="55"/>
                      <a:pt x="584" y="55"/>
                    </a:cubicBezTo>
                    <a:cubicBezTo>
                      <a:pt x="584" y="54"/>
                      <a:pt x="584" y="54"/>
                      <a:pt x="584" y="54"/>
                    </a:cubicBezTo>
                    <a:cubicBezTo>
                      <a:pt x="586" y="54"/>
                      <a:pt x="586" y="54"/>
                      <a:pt x="586" y="54"/>
                    </a:cubicBezTo>
                    <a:cubicBezTo>
                      <a:pt x="589" y="55"/>
                      <a:pt x="589" y="55"/>
                      <a:pt x="589" y="55"/>
                    </a:cubicBezTo>
                    <a:cubicBezTo>
                      <a:pt x="590" y="56"/>
                      <a:pt x="590" y="56"/>
                      <a:pt x="590" y="56"/>
                    </a:cubicBezTo>
                    <a:cubicBezTo>
                      <a:pt x="591" y="55"/>
                      <a:pt x="591" y="55"/>
                      <a:pt x="591" y="55"/>
                    </a:cubicBezTo>
                    <a:cubicBezTo>
                      <a:pt x="591" y="55"/>
                      <a:pt x="591" y="55"/>
                      <a:pt x="591" y="55"/>
                    </a:cubicBezTo>
                    <a:cubicBezTo>
                      <a:pt x="592" y="55"/>
                      <a:pt x="592" y="55"/>
                      <a:pt x="592" y="55"/>
                    </a:cubicBezTo>
                    <a:cubicBezTo>
                      <a:pt x="593" y="55"/>
                      <a:pt x="593" y="55"/>
                      <a:pt x="593" y="55"/>
                    </a:cubicBezTo>
                    <a:cubicBezTo>
                      <a:pt x="592" y="56"/>
                      <a:pt x="592" y="56"/>
                      <a:pt x="592" y="56"/>
                    </a:cubicBezTo>
                    <a:cubicBezTo>
                      <a:pt x="593" y="56"/>
                      <a:pt x="593" y="56"/>
                      <a:pt x="593" y="56"/>
                    </a:cubicBezTo>
                    <a:cubicBezTo>
                      <a:pt x="594" y="56"/>
                      <a:pt x="594" y="56"/>
                      <a:pt x="594" y="56"/>
                    </a:cubicBezTo>
                    <a:cubicBezTo>
                      <a:pt x="597" y="56"/>
                      <a:pt x="597" y="56"/>
                      <a:pt x="597" y="56"/>
                    </a:cubicBezTo>
                    <a:cubicBezTo>
                      <a:pt x="600" y="58"/>
                      <a:pt x="600" y="58"/>
                      <a:pt x="600" y="58"/>
                    </a:cubicBezTo>
                    <a:cubicBezTo>
                      <a:pt x="600" y="59"/>
                      <a:pt x="600" y="59"/>
                      <a:pt x="600" y="59"/>
                    </a:cubicBezTo>
                    <a:cubicBezTo>
                      <a:pt x="599" y="58"/>
                      <a:pt x="599" y="58"/>
                      <a:pt x="599" y="58"/>
                    </a:cubicBezTo>
                    <a:cubicBezTo>
                      <a:pt x="598" y="58"/>
                      <a:pt x="598" y="58"/>
                      <a:pt x="598" y="58"/>
                    </a:cubicBezTo>
                    <a:cubicBezTo>
                      <a:pt x="597" y="58"/>
                      <a:pt x="597" y="58"/>
                      <a:pt x="597" y="58"/>
                    </a:cubicBezTo>
                    <a:cubicBezTo>
                      <a:pt x="601" y="59"/>
                      <a:pt x="601" y="59"/>
                      <a:pt x="601" y="59"/>
                    </a:cubicBezTo>
                    <a:cubicBezTo>
                      <a:pt x="602" y="59"/>
                      <a:pt x="602" y="59"/>
                      <a:pt x="602" y="59"/>
                    </a:cubicBezTo>
                    <a:cubicBezTo>
                      <a:pt x="602" y="58"/>
                      <a:pt x="602" y="58"/>
                      <a:pt x="602" y="58"/>
                    </a:cubicBezTo>
                    <a:cubicBezTo>
                      <a:pt x="604" y="58"/>
                      <a:pt x="604" y="58"/>
                      <a:pt x="604" y="58"/>
                    </a:cubicBezTo>
                    <a:cubicBezTo>
                      <a:pt x="605" y="58"/>
                      <a:pt x="605" y="58"/>
                      <a:pt x="605" y="58"/>
                    </a:cubicBezTo>
                    <a:cubicBezTo>
                      <a:pt x="605" y="58"/>
                      <a:pt x="605" y="58"/>
                      <a:pt x="605" y="58"/>
                    </a:cubicBezTo>
                    <a:cubicBezTo>
                      <a:pt x="605" y="57"/>
                      <a:pt x="605" y="57"/>
                      <a:pt x="605" y="57"/>
                    </a:cubicBezTo>
                    <a:cubicBezTo>
                      <a:pt x="606" y="58"/>
                      <a:pt x="606" y="58"/>
                      <a:pt x="606" y="58"/>
                    </a:cubicBezTo>
                    <a:cubicBezTo>
                      <a:pt x="607" y="58"/>
                      <a:pt x="607" y="58"/>
                      <a:pt x="607" y="58"/>
                    </a:cubicBezTo>
                    <a:cubicBezTo>
                      <a:pt x="608" y="59"/>
                      <a:pt x="608" y="59"/>
                      <a:pt x="608" y="59"/>
                    </a:cubicBezTo>
                    <a:cubicBezTo>
                      <a:pt x="608" y="58"/>
                      <a:pt x="608" y="58"/>
                      <a:pt x="608" y="58"/>
                    </a:cubicBezTo>
                    <a:cubicBezTo>
                      <a:pt x="608" y="58"/>
                      <a:pt x="608" y="58"/>
                      <a:pt x="608" y="58"/>
                    </a:cubicBezTo>
                    <a:cubicBezTo>
                      <a:pt x="610" y="58"/>
                      <a:pt x="610" y="58"/>
                      <a:pt x="610" y="58"/>
                    </a:cubicBezTo>
                    <a:cubicBezTo>
                      <a:pt x="610" y="59"/>
                      <a:pt x="610" y="59"/>
                      <a:pt x="610" y="59"/>
                    </a:cubicBezTo>
                    <a:cubicBezTo>
                      <a:pt x="611" y="59"/>
                      <a:pt x="611" y="59"/>
                      <a:pt x="611" y="59"/>
                    </a:cubicBezTo>
                    <a:cubicBezTo>
                      <a:pt x="612" y="59"/>
                      <a:pt x="612" y="59"/>
                      <a:pt x="612" y="59"/>
                    </a:cubicBezTo>
                    <a:cubicBezTo>
                      <a:pt x="617" y="60"/>
                      <a:pt x="617" y="60"/>
                      <a:pt x="617" y="60"/>
                    </a:cubicBezTo>
                    <a:cubicBezTo>
                      <a:pt x="616" y="59"/>
                      <a:pt x="616" y="59"/>
                      <a:pt x="616" y="59"/>
                    </a:cubicBezTo>
                    <a:cubicBezTo>
                      <a:pt x="618" y="59"/>
                      <a:pt x="618" y="59"/>
                      <a:pt x="618" y="59"/>
                    </a:cubicBezTo>
                    <a:cubicBezTo>
                      <a:pt x="618" y="60"/>
                      <a:pt x="618" y="60"/>
                      <a:pt x="618" y="60"/>
                    </a:cubicBezTo>
                    <a:cubicBezTo>
                      <a:pt x="619" y="60"/>
                      <a:pt x="619" y="60"/>
                      <a:pt x="619" y="60"/>
                    </a:cubicBezTo>
                    <a:cubicBezTo>
                      <a:pt x="619" y="59"/>
                      <a:pt x="619" y="59"/>
                      <a:pt x="619" y="59"/>
                    </a:cubicBezTo>
                    <a:cubicBezTo>
                      <a:pt x="619" y="59"/>
                      <a:pt x="619" y="59"/>
                      <a:pt x="619" y="59"/>
                    </a:cubicBezTo>
                    <a:cubicBezTo>
                      <a:pt x="621" y="59"/>
                      <a:pt x="621" y="59"/>
                      <a:pt x="621" y="59"/>
                    </a:cubicBezTo>
                    <a:cubicBezTo>
                      <a:pt x="621" y="60"/>
                      <a:pt x="621" y="60"/>
                      <a:pt x="621" y="60"/>
                    </a:cubicBezTo>
                    <a:cubicBezTo>
                      <a:pt x="621" y="61"/>
                      <a:pt x="621" y="61"/>
                      <a:pt x="621" y="61"/>
                    </a:cubicBezTo>
                    <a:cubicBezTo>
                      <a:pt x="623" y="60"/>
                      <a:pt x="623" y="60"/>
                      <a:pt x="623" y="60"/>
                    </a:cubicBezTo>
                    <a:cubicBezTo>
                      <a:pt x="623" y="60"/>
                      <a:pt x="623" y="60"/>
                      <a:pt x="623" y="60"/>
                    </a:cubicBezTo>
                    <a:cubicBezTo>
                      <a:pt x="622" y="60"/>
                      <a:pt x="622" y="60"/>
                      <a:pt x="622" y="60"/>
                    </a:cubicBezTo>
                    <a:cubicBezTo>
                      <a:pt x="624" y="60"/>
                      <a:pt x="624" y="60"/>
                      <a:pt x="624" y="60"/>
                    </a:cubicBezTo>
                    <a:cubicBezTo>
                      <a:pt x="624" y="60"/>
                      <a:pt x="624" y="60"/>
                      <a:pt x="624" y="60"/>
                    </a:cubicBezTo>
                    <a:cubicBezTo>
                      <a:pt x="624" y="61"/>
                      <a:pt x="624" y="61"/>
                      <a:pt x="624" y="61"/>
                    </a:cubicBezTo>
                    <a:cubicBezTo>
                      <a:pt x="625" y="62"/>
                      <a:pt x="625" y="62"/>
                      <a:pt x="625" y="62"/>
                    </a:cubicBezTo>
                    <a:cubicBezTo>
                      <a:pt x="627" y="62"/>
                      <a:pt x="627" y="62"/>
                      <a:pt x="627" y="62"/>
                    </a:cubicBezTo>
                    <a:cubicBezTo>
                      <a:pt x="628" y="62"/>
                      <a:pt x="628" y="62"/>
                      <a:pt x="628" y="62"/>
                    </a:cubicBezTo>
                    <a:cubicBezTo>
                      <a:pt x="626" y="61"/>
                      <a:pt x="626" y="61"/>
                      <a:pt x="626" y="61"/>
                    </a:cubicBezTo>
                    <a:cubicBezTo>
                      <a:pt x="625" y="61"/>
                      <a:pt x="625" y="61"/>
                      <a:pt x="625" y="61"/>
                    </a:cubicBezTo>
                    <a:cubicBezTo>
                      <a:pt x="625" y="60"/>
                      <a:pt x="625" y="60"/>
                      <a:pt x="625" y="60"/>
                    </a:cubicBezTo>
                    <a:cubicBezTo>
                      <a:pt x="626" y="60"/>
                      <a:pt x="626" y="60"/>
                      <a:pt x="626" y="60"/>
                    </a:cubicBezTo>
                    <a:cubicBezTo>
                      <a:pt x="627" y="60"/>
                      <a:pt x="627" y="60"/>
                      <a:pt x="627" y="60"/>
                    </a:cubicBezTo>
                    <a:cubicBezTo>
                      <a:pt x="629" y="61"/>
                      <a:pt x="629" y="61"/>
                      <a:pt x="629" y="61"/>
                    </a:cubicBezTo>
                    <a:cubicBezTo>
                      <a:pt x="630" y="62"/>
                      <a:pt x="630" y="62"/>
                      <a:pt x="630" y="62"/>
                    </a:cubicBezTo>
                    <a:cubicBezTo>
                      <a:pt x="630" y="62"/>
                      <a:pt x="630" y="62"/>
                      <a:pt x="630" y="62"/>
                    </a:cubicBezTo>
                    <a:cubicBezTo>
                      <a:pt x="631" y="61"/>
                      <a:pt x="631" y="61"/>
                      <a:pt x="631" y="61"/>
                    </a:cubicBezTo>
                    <a:cubicBezTo>
                      <a:pt x="630" y="61"/>
                      <a:pt x="630" y="61"/>
                      <a:pt x="630" y="61"/>
                    </a:cubicBezTo>
                    <a:cubicBezTo>
                      <a:pt x="631" y="61"/>
                      <a:pt x="631" y="61"/>
                      <a:pt x="631" y="61"/>
                    </a:cubicBezTo>
                    <a:cubicBezTo>
                      <a:pt x="632" y="62"/>
                      <a:pt x="632" y="62"/>
                      <a:pt x="632" y="62"/>
                    </a:cubicBezTo>
                    <a:cubicBezTo>
                      <a:pt x="632" y="62"/>
                      <a:pt x="632" y="62"/>
                      <a:pt x="632" y="62"/>
                    </a:cubicBezTo>
                    <a:cubicBezTo>
                      <a:pt x="633" y="63"/>
                      <a:pt x="633" y="63"/>
                      <a:pt x="633" y="63"/>
                    </a:cubicBezTo>
                    <a:cubicBezTo>
                      <a:pt x="634" y="66"/>
                      <a:pt x="634" y="66"/>
                      <a:pt x="634" y="66"/>
                    </a:cubicBezTo>
                    <a:cubicBezTo>
                      <a:pt x="636" y="67"/>
                      <a:pt x="636" y="67"/>
                      <a:pt x="636" y="67"/>
                    </a:cubicBezTo>
                    <a:cubicBezTo>
                      <a:pt x="636" y="68"/>
                      <a:pt x="636" y="68"/>
                      <a:pt x="636" y="68"/>
                    </a:cubicBezTo>
                    <a:cubicBezTo>
                      <a:pt x="637" y="69"/>
                      <a:pt x="637" y="69"/>
                      <a:pt x="637" y="69"/>
                    </a:cubicBezTo>
                    <a:cubicBezTo>
                      <a:pt x="638" y="70"/>
                      <a:pt x="638" y="70"/>
                      <a:pt x="638" y="70"/>
                    </a:cubicBezTo>
                    <a:cubicBezTo>
                      <a:pt x="637" y="70"/>
                      <a:pt x="637" y="70"/>
                      <a:pt x="637" y="70"/>
                    </a:cubicBezTo>
                    <a:cubicBezTo>
                      <a:pt x="638" y="71"/>
                      <a:pt x="638" y="71"/>
                      <a:pt x="638" y="71"/>
                    </a:cubicBezTo>
                    <a:cubicBezTo>
                      <a:pt x="638" y="72"/>
                      <a:pt x="638" y="72"/>
                      <a:pt x="638" y="72"/>
                    </a:cubicBezTo>
                    <a:cubicBezTo>
                      <a:pt x="639" y="71"/>
                      <a:pt x="639" y="71"/>
                      <a:pt x="639" y="71"/>
                    </a:cubicBezTo>
                    <a:cubicBezTo>
                      <a:pt x="641" y="71"/>
                      <a:pt x="641" y="71"/>
                      <a:pt x="641" y="71"/>
                    </a:cubicBezTo>
                    <a:cubicBezTo>
                      <a:pt x="642" y="73"/>
                      <a:pt x="642" y="73"/>
                      <a:pt x="642" y="73"/>
                    </a:cubicBezTo>
                    <a:cubicBezTo>
                      <a:pt x="642" y="73"/>
                      <a:pt x="642" y="73"/>
                      <a:pt x="642" y="73"/>
                    </a:cubicBezTo>
                    <a:cubicBezTo>
                      <a:pt x="643" y="72"/>
                      <a:pt x="643" y="72"/>
                      <a:pt x="643" y="72"/>
                    </a:cubicBezTo>
                    <a:cubicBezTo>
                      <a:pt x="642" y="72"/>
                      <a:pt x="642" y="72"/>
                      <a:pt x="642" y="72"/>
                    </a:cubicBezTo>
                    <a:cubicBezTo>
                      <a:pt x="642" y="71"/>
                      <a:pt x="642" y="71"/>
                      <a:pt x="642" y="71"/>
                    </a:cubicBezTo>
                    <a:cubicBezTo>
                      <a:pt x="642" y="70"/>
                      <a:pt x="642" y="70"/>
                      <a:pt x="642" y="70"/>
                    </a:cubicBezTo>
                    <a:cubicBezTo>
                      <a:pt x="643" y="71"/>
                      <a:pt x="643" y="71"/>
                      <a:pt x="643" y="71"/>
                    </a:cubicBezTo>
                    <a:cubicBezTo>
                      <a:pt x="644" y="72"/>
                      <a:pt x="644" y="72"/>
                      <a:pt x="644" y="72"/>
                    </a:cubicBezTo>
                    <a:cubicBezTo>
                      <a:pt x="645" y="73"/>
                      <a:pt x="645" y="73"/>
                      <a:pt x="645" y="73"/>
                    </a:cubicBezTo>
                    <a:cubicBezTo>
                      <a:pt x="644" y="72"/>
                      <a:pt x="644" y="72"/>
                      <a:pt x="644" y="72"/>
                    </a:cubicBezTo>
                    <a:cubicBezTo>
                      <a:pt x="644" y="71"/>
                      <a:pt x="644" y="71"/>
                      <a:pt x="644" y="71"/>
                    </a:cubicBezTo>
                    <a:cubicBezTo>
                      <a:pt x="644" y="70"/>
                      <a:pt x="644" y="70"/>
                      <a:pt x="644" y="70"/>
                    </a:cubicBezTo>
                    <a:cubicBezTo>
                      <a:pt x="643" y="69"/>
                      <a:pt x="643" y="69"/>
                      <a:pt x="643" y="69"/>
                    </a:cubicBezTo>
                    <a:cubicBezTo>
                      <a:pt x="642" y="70"/>
                      <a:pt x="642" y="70"/>
                      <a:pt x="642" y="70"/>
                    </a:cubicBezTo>
                    <a:cubicBezTo>
                      <a:pt x="640" y="70"/>
                      <a:pt x="640" y="70"/>
                      <a:pt x="640" y="70"/>
                    </a:cubicBezTo>
                    <a:cubicBezTo>
                      <a:pt x="640" y="69"/>
                      <a:pt x="640" y="69"/>
                      <a:pt x="640" y="69"/>
                    </a:cubicBezTo>
                    <a:cubicBezTo>
                      <a:pt x="641" y="68"/>
                      <a:pt x="641" y="68"/>
                      <a:pt x="641" y="68"/>
                    </a:cubicBezTo>
                    <a:cubicBezTo>
                      <a:pt x="641" y="67"/>
                      <a:pt x="641" y="67"/>
                      <a:pt x="641" y="67"/>
                    </a:cubicBezTo>
                    <a:cubicBezTo>
                      <a:pt x="639" y="66"/>
                      <a:pt x="639" y="66"/>
                      <a:pt x="639" y="66"/>
                    </a:cubicBezTo>
                    <a:cubicBezTo>
                      <a:pt x="638" y="65"/>
                      <a:pt x="638" y="65"/>
                      <a:pt x="638" y="65"/>
                    </a:cubicBezTo>
                    <a:cubicBezTo>
                      <a:pt x="637" y="64"/>
                      <a:pt x="637" y="64"/>
                      <a:pt x="637" y="64"/>
                    </a:cubicBezTo>
                    <a:cubicBezTo>
                      <a:pt x="637" y="64"/>
                      <a:pt x="637" y="64"/>
                      <a:pt x="637" y="64"/>
                    </a:cubicBezTo>
                    <a:cubicBezTo>
                      <a:pt x="635" y="65"/>
                      <a:pt x="635" y="65"/>
                      <a:pt x="635" y="65"/>
                    </a:cubicBezTo>
                    <a:cubicBezTo>
                      <a:pt x="635" y="65"/>
                      <a:pt x="635" y="65"/>
                      <a:pt x="635" y="65"/>
                    </a:cubicBezTo>
                    <a:cubicBezTo>
                      <a:pt x="636" y="64"/>
                      <a:pt x="636" y="64"/>
                      <a:pt x="636" y="64"/>
                    </a:cubicBezTo>
                    <a:cubicBezTo>
                      <a:pt x="637" y="62"/>
                      <a:pt x="637" y="62"/>
                      <a:pt x="637" y="62"/>
                    </a:cubicBezTo>
                    <a:cubicBezTo>
                      <a:pt x="638" y="60"/>
                      <a:pt x="638" y="60"/>
                      <a:pt x="638" y="60"/>
                    </a:cubicBezTo>
                    <a:cubicBezTo>
                      <a:pt x="639" y="60"/>
                      <a:pt x="639" y="60"/>
                      <a:pt x="639" y="60"/>
                    </a:cubicBezTo>
                    <a:cubicBezTo>
                      <a:pt x="639" y="61"/>
                      <a:pt x="639" y="61"/>
                      <a:pt x="639" y="61"/>
                    </a:cubicBezTo>
                    <a:cubicBezTo>
                      <a:pt x="640" y="63"/>
                      <a:pt x="640" y="63"/>
                      <a:pt x="640" y="63"/>
                    </a:cubicBezTo>
                    <a:cubicBezTo>
                      <a:pt x="641" y="63"/>
                      <a:pt x="641" y="63"/>
                      <a:pt x="641" y="63"/>
                    </a:cubicBezTo>
                    <a:cubicBezTo>
                      <a:pt x="641" y="62"/>
                      <a:pt x="641" y="62"/>
                      <a:pt x="641" y="62"/>
                    </a:cubicBezTo>
                    <a:cubicBezTo>
                      <a:pt x="640" y="62"/>
                      <a:pt x="640" y="62"/>
                      <a:pt x="640" y="62"/>
                    </a:cubicBezTo>
                    <a:cubicBezTo>
                      <a:pt x="640" y="61"/>
                      <a:pt x="640" y="61"/>
                      <a:pt x="640" y="61"/>
                    </a:cubicBezTo>
                    <a:cubicBezTo>
                      <a:pt x="640" y="61"/>
                      <a:pt x="640" y="61"/>
                      <a:pt x="640" y="61"/>
                    </a:cubicBezTo>
                    <a:cubicBezTo>
                      <a:pt x="641" y="60"/>
                      <a:pt x="641" y="60"/>
                      <a:pt x="641" y="60"/>
                    </a:cubicBezTo>
                    <a:cubicBezTo>
                      <a:pt x="642" y="59"/>
                      <a:pt x="642" y="59"/>
                      <a:pt x="642" y="59"/>
                    </a:cubicBezTo>
                    <a:cubicBezTo>
                      <a:pt x="640" y="59"/>
                      <a:pt x="640" y="59"/>
                      <a:pt x="640" y="59"/>
                    </a:cubicBezTo>
                    <a:cubicBezTo>
                      <a:pt x="641" y="59"/>
                      <a:pt x="641" y="59"/>
                      <a:pt x="641" y="59"/>
                    </a:cubicBezTo>
                    <a:cubicBezTo>
                      <a:pt x="641" y="59"/>
                      <a:pt x="641" y="59"/>
                      <a:pt x="641" y="59"/>
                    </a:cubicBezTo>
                    <a:cubicBezTo>
                      <a:pt x="642" y="58"/>
                      <a:pt x="642" y="58"/>
                      <a:pt x="642" y="58"/>
                    </a:cubicBezTo>
                    <a:cubicBezTo>
                      <a:pt x="643" y="57"/>
                      <a:pt x="643" y="57"/>
                      <a:pt x="643" y="57"/>
                    </a:cubicBezTo>
                    <a:cubicBezTo>
                      <a:pt x="644" y="57"/>
                      <a:pt x="644" y="57"/>
                      <a:pt x="644" y="57"/>
                    </a:cubicBezTo>
                    <a:cubicBezTo>
                      <a:pt x="645" y="58"/>
                      <a:pt x="645" y="58"/>
                      <a:pt x="645" y="58"/>
                    </a:cubicBezTo>
                    <a:cubicBezTo>
                      <a:pt x="645" y="57"/>
                      <a:pt x="645" y="57"/>
                      <a:pt x="645" y="57"/>
                    </a:cubicBezTo>
                    <a:cubicBezTo>
                      <a:pt x="646" y="58"/>
                      <a:pt x="646" y="58"/>
                      <a:pt x="646" y="58"/>
                    </a:cubicBezTo>
                    <a:cubicBezTo>
                      <a:pt x="646" y="58"/>
                      <a:pt x="646" y="58"/>
                      <a:pt x="646" y="58"/>
                    </a:cubicBezTo>
                    <a:cubicBezTo>
                      <a:pt x="647" y="59"/>
                      <a:pt x="647" y="59"/>
                      <a:pt x="647" y="59"/>
                    </a:cubicBezTo>
                    <a:cubicBezTo>
                      <a:pt x="648" y="59"/>
                      <a:pt x="648" y="59"/>
                      <a:pt x="648" y="59"/>
                    </a:cubicBezTo>
                    <a:cubicBezTo>
                      <a:pt x="649" y="59"/>
                      <a:pt x="649" y="59"/>
                      <a:pt x="649" y="59"/>
                    </a:cubicBezTo>
                    <a:cubicBezTo>
                      <a:pt x="652" y="59"/>
                      <a:pt x="652" y="59"/>
                      <a:pt x="652" y="59"/>
                    </a:cubicBezTo>
                    <a:cubicBezTo>
                      <a:pt x="652" y="60"/>
                      <a:pt x="652" y="60"/>
                      <a:pt x="652" y="60"/>
                    </a:cubicBezTo>
                    <a:cubicBezTo>
                      <a:pt x="652" y="61"/>
                      <a:pt x="652" y="61"/>
                      <a:pt x="652" y="61"/>
                    </a:cubicBezTo>
                    <a:cubicBezTo>
                      <a:pt x="653" y="61"/>
                      <a:pt x="653" y="61"/>
                      <a:pt x="653" y="61"/>
                    </a:cubicBezTo>
                    <a:cubicBezTo>
                      <a:pt x="653" y="60"/>
                      <a:pt x="653" y="60"/>
                      <a:pt x="653" y="60"/>
                    </a:cubicBezTo>
                    <a:cubicBezTo>
                      <a:pt x="654" y="60"/>
                      <a:pt x="654" y="60"/>
                      <a:pt x="654" y="60"/>
                    </a:cubicBezTo>
                    <a:cubicBezTo>
                      <a:pt x="654" y="61"/>
                      <a:pt x="654" y="61"/>
                      <a:pt x="654" y="61"/>
                    </a:cubicBezTo>
                    <a:cubicBezTo>
                      <a:pt x="655" y="61"/>
                      <a:pt x="655" y="61"/>
                      <a:pt x="655" y="61"/>
                    </a:cubicBezTo>
                    <a:cubicBezTo>
                      <a:pt x="656" y="60"/>
                      <a:pt x="656" y="60"/>
                      <a:pt x="656" y="60"/>
                    </a:cubicBezTo>
                    <a:cubicBezTo>
                      <a:pt x="657" y="60"/>
                      <a:pt x="657" y="60"/>
                      <a:pt x="657" y="60"/>
                    </a:cubicBezTo>
                    <a:cubicBezTo>
                      <a:pt x="657" y="61"/>
                      <a:pt x="657" y="61"/>
                      <a:pt x="657" y="61"/>
                    </a:cubicBezTo>
                    <a:cubicBezTo>
                      <a:pt x="656" y="61"/>
                      <a:pt x="656" y="61"/>
                      <a:pt x="656" y="61"/>
                    </a:cubicBezTo>
                    <a:cubicBezTo>
                      <a:pt x="656" y="62"/>
                      <a:pt x="656" y="62"/>
                      <a:pt x="656" y="62"/>
                    </a:cubicBezTo>
                    <a:cubicBezTo>
                      <a:pt x="657" y="65"/>
                      <a:pt x="657" y="65"/>
                      <a:pt x="657" y="65"/>
                    </a:cubicBezTo>
                    <a:cubicBezTo>
                      <a:pt x="656" y="66"/>
                      <a:pt x="656" y="66"/>
                      <a:pt x="656" y="66"/>
                    </a:cubicBezTo>
                    <a:cubicBezTo>
                      <a:pt x="656" y="67"/>
                      <a:pt x="656" y="67"/>
                      <a:pt x="656" y="67"/>
                    </a:cubicBezTo>
                    <a:cubicBezTo>
                      <a:pt x="657" y="66"/>
                      <a:pt x="657" y="66"/>
                      <a:pt x="657" y="66"/>
                    </a:cubicBezTo>
                    <a:cubicBezTo>
                      <a:pt x="658" y="68"/>
                      <a:pt x="658" y="68"/>
                      <a:pt x="658" y="68"/>
                    </a:cubicBezTo>
                    <a:cubicBezTo>
                      <a:pt x="659" y="68"/>
                      <a:pt x="659" y="68"/>
                      <a:pt x="659" y="68"/>
                    </a:cubicBezTo>
                    <a:cubicBezTo>
                      <a:pt x="660" y="69"/>
                      <a:pt x="660" y="69"/>
                      <a:pt x="660" y="69"/>
                    </a:cubicBezTo>
                    <a:cubicBezTo>
                      <a:pt x="659" y="70"/>
                      <a:pt x="659" y="70"/>
                      <a:pt x="659" y="70"/>
                    </a:cubicBezTo>
                    <a:cubicBezTo>
                      <a:pt x="657" y="70"/>
                      <a:pt x="657" y="70"/>
                      <a:pt x="657" y="70"/>
                    </a:cubicBezTo>
                    <a:cubicBezTo>
                      <a:pt x="656" y="70"/>
                      <a:pt x="656" y="70"/>
                      <a:pt x="656" y="70"/>
                    </a:cubicBezTo>
                    <a:cubicBezTo>
                      <a:pt x="658" y="70"/>
                      <a:pt x="658" y="70"/>
                      <a:pt x="658" y="70"/>
                    </a:cubicBezTo>
                    <a:cubicBezTo>
                      <a:pt x="659" y="71"/>
                      <a:pt x="659" y="71"/>
                      <a:pt x="659" y="71"/>
                    </a:cubicBezTo>
                    <a:cubicBezTo>
                      <a:pt x="658" y="72"/>
                      <a:pt x="658" y="72"/>
                      <a:pt x="658" y="72"/>
                    </a:cubicBezTo>
                    <a:cubicBezTo>
                      <a:pt x="657" y="72"/>
                      <a:pt x="657" y="72"/>
                      <a:pt x="657" y="72"/>
                    </a:cubicBezTo>
                    <a:cubicBezTo>
                      <a:pt x="656" y="74"/>
                      <a:pt x="656" y="74"/>
                      <a:pt x="656" y="74"/>
                    </a:cubicBezTo>
                    <a:cubicBezTo>
                      <a:pt x="656" y="74"/>
                      <a:pt x="656" y="74"/>
                      <a:pt x="656" y="74"/>
                    </a:cubicBezTo>
                    <a:cubicBezTo>
                      <a:pt x="655" y="75"/>
                      <a:pt x="655" y="75"/>
                      <a:pt x="655" y="75"/>
                    </a:cubicBezTo>
                    <a:cubicBezTo>
                      <a:pt x="653" y="75"/>
                      <a:pt x="653" y="75"/>
                      <a:pt x="653" y="75"/>
                    </a:cubicBezTo>
                    <a:cubicBezTo>
                      <a:pt x="652" y="76"/>
                      <a:pt x="652" y="76"/>
                      <a:pt x="652" y="76"/>
                    </a:cubicBezTo>
                    <a:cubicBezTo>
                      <a:pt x="654" y="75"/>
                      <a:pt x="654" y="75"/>
                      <a:pt x="654" y="75"/>
                    </a:cubicBezTo>
                    <a:cubicBezTo>
                      <a:pt x="654" y="76"/>
                      <a:pt x="654" y="76"/>
                      <a:pt x="654" y="76"/>
                    </a:cubicBezTo>
                    <a:cubicBezTo>
                      <a:pt x="655" y="76"/>
                      <a:pt x="655" y="76"/>
                      <a:pt x="655" y="76"/>
                    </a:cubicBezTo>
                    <a:cubicBezTo>
                      <a:pt x="656" y="76"/>
                      <a:pt x="656" y="76"/>
                      <a:pt x="656" y="76"/>
                    </a:cubicBezTo>
                    <a:cubicBezTo>
                      <a:pt x="656" y="76"/>
                      <a:pt x="656" y="76"/>
                      <a:pt x="656" y="76"/>
                    </a:cubicBezTo>
                    <a:cubicBezTo>
                      <a:pt x="656" y="77"/>
                      <a:pt x="656" y="77"/>
                      <a:pt x="656" y="77"/>
                    </a:cubicBezTo>
                    <a:cubicBezTo>
                      <a:pt x="657" y="78"/>
                      <a:pt x="657" y="78"/>
                      <a:pt x="657" y="78"/>
                    </a:cubicBezTo>
                    <a:cubicBezTo>
                      <a:pt x="656" y="78"/>
                      <a:pt x="656" y="78"/>
                      <a:pt x="656" y="78"/>
                    </a:cubicBezTo>
                    <a:cubicBezTo>
                      <a:pt x="656" y="80"/>
                      <a:pt x="656" y="80"/>
                      <a:pt x="656" y="80"/>
                    </a:cubicBezTo>
                    <a:cubicBezTo>
                      <a:pt x="657" y="79"/>
                      <a:pt x="657" y="79"/>
                      <a:pt x="657" y="79"/>
                    </a:cubicBezTo>
                    <a:cubicBezTo>
                      <a:pt x="659" y="79"/>
                      <a:pt x="659" y="79"/>
                      <a:pt x="659" y="79"/>
                    </a:cubicBezTo>
                    <a:cubicBezTo>
                      <a:pt x="660" y="80"/>
                      <a:pt x="660" y="80"/>
                      <a:pt x="660" y="80"/>
                    </a:cubicBezTo>
                    <a:cubicBezTo>
                      <a:pt x="660" y="80"/>
                      <a:pt x="660" y="80"/>
                      <a:pt x="660" y="80"/>
                    </a:cubicBezTo>
                    <a:cubicBezTo>
                      <a:pt x="661" y="82"/>
                      <a:pt x="661" y="82"/>
                      <a:pt x="661" y="82"/>
                    </a:cubicBezTo>
                    <a:cubicBezTo>
                      <a:pt x="659" y="83"/>
                      <a:pt x="659" y="83"/>
                      <a:pt x="659" y="83"/>
                    </a:cubicBezTo>
                    <a:cubicBezTo>
                      <a:pt x="660" y="83"/>
                      <a:pt x="660" y="83"/>
                      <a:pt x="660" y="83"/>
                    </a:cubicBezTo>
                    <a:cubicBezTo>
                      <a:pt x="660" y="84"/>
                      <a:pt x="660" y="84"/>
                      <a:pt x="660" y="84"/>
                    </a:cubicBezTo>
                    <a:cubicBezTo>
                      <a:pt x="659" y="85"/>
                      <a:pt x="659" y="85"/>
                      <a:pt x="659" y="85"/>
                    </a:cubicBezTo>
                    <a:cubicBezTo>
                      <a:pt x="659" y="86"/>
                      <a:pt x="659" y="86"/>
                      <a:pt x="659" y="86"/>
                    </a:cubicBezTo>
                    <a:cubicBezTo>
                      <a:pt x="660" y="86"/>
                      <a:pt x="660" y="86"/>
                      <a:pt x="660" y="86"/>
                    </a:cubicBezTo>
                    <a:cubicBezTo>
                      <a:pt x="660" y="85"/>
                      <a:pt x="660" y="85"/>
                      <a:pt x="660" y="85"/>
                    </a:cubicBezTo>
                    <a:cubicBezTo>
                      <a:pt x="660" y="85"/>
                      <a:pt x="660" y="85"/>
                      <a:pt x="660" y="85"/>
                    </a:cubicBezTo>
                    <a:cubicBezTo>
                      <a:pt x="661" y="86"/>
                      <a:pt x="661" y="86"/>
                      <a:pt x="661" y="86"/>
                    </a:cubicBezTo>
                    <a:cubicBezTo>
                      <a:pt x="661" y="87"/>
                      <a:pt x="661" y="87"/>
                      <a:pt x="661" y="87"/>
                    </a:cubicBezTo>
                    <a:cubicBezTo>
                      <a:pt x="662" y="87"/>
                      <a:pt x="662" y="87"/>
                      <a:pt x="662" y="87"/>
                    </a:cubicBezTo>
                    <a:cubicBezTo>
                      <a:pt x="662" y="88"/>
                      <a:pt x="662" y="88"/>
                      <a:pt x="662" y="88"/>
                    </a:cubicBezTo>
                    <a:cubicBezTo>
                      <a:pt x="663" y="87"/>
                      <a:pt x="663" y="87"/>
                      <a:pt x="663" y="87"/>
                    </a:cubicBezTo>
                    <a:cubicBezTo>
                      <a:pt x="663" y="86"/>
                      <a:pt x="663" y="86"/>
                      <a:pt x="663" y="86"/>
                    </a:cubicBezTo>
                    <a:cubicBezTo>
                      <a:pt x="664" y="87"/>
                      <a:pt x="664" y="87"/>
                      <a:pt x="664" y="87"/>
                    </a:cubicBezTo>
                    <a:cubicBezTo>
                      <a:pt x="665" y="87"/>
                      <a:pt x="665" y="87"/>
                      <a:pt x="665" y="87"/>
                    </a:cubicBezTo>
                    <a:cubicBezTo>
                      <a:pt x="665" y="88"/>
                      <a:pt x="665" y="88"/>
                      <a:pt x="665" y="88"/>
                    </a:cubicBezTo>
                    <a:cubicBezTo>
                      <a:pt x="664" y="88"/>
                      <a:pt x="664" y="88"/>
                      <a:pt x="664" y="88"/>
                    </a:cubicBezTo>
                    <a:cubicBezTo>
                      <a:pt x="663" y="88"/>
                      <a:pt x="663" y="88"/>
                      <a:pt x="663" y="88"/>
                    </a:cubicBezTo>
                    <a:cubicBezTo>
                      <a:pt x="663" y="89"/>
                      <a:pt x="663" y="89"/>
                      <a:pt x="663" y="89"/>
                    </a:cubicBezTo>
                    <a:cubicBezTo>
                      <a:pt x="664" y="89"/>
                      <a:pt x="664" y="89"/>
                      <a:pt x="664" y="89"/>
                    </a:cubicBezTo>
                    <a:cubicBezTo>
                      <a:pt x="665" y="89"/>
                      <a:pt x="665" y="89"/>
                      <a:pt x="665" y="89"/>
                    </a:cubicBezTo>
                    <a:cubicBezTo>
                      <a:pt x="665" y="91"/>
                      <a:pt x="665" y="91"/>
                      <a:pt x="665" y="91"/>
                    </a:cubicBezTo>
                    <a:cubicBezTo>
                      <a:pt x="665" y="91"/>
                      <a:pt x="665" y="91"/>
                      <a:pt x="665" y="91"/>
                    </a:cubicBezTo>
                    <a:cubicBezTo>
                      <a:pt x="664" y="92"/>
                      <a:pt x="664" y="92"/>
                      <a:pt x="664" y="92"/>
                    </a:cubicBezTo>
                    <a:cubicBezTo>
                      <a:pt x="663" y="90"/>
                      <a:pt x="663" y="90"/>
                      <a:pt x="663" y="90"/>
                    </a:cubicBezTo>
                    <a:cubicBezTo>
                      <a:pt x="662" y="90"/>
                      <a:pt x="662" y="90"/>
                      <a:pt x="662" y="90"/>
                    </a:cubicBezTo>
                    <a:cubicBezTo>
                      <a:pt x="663" y="92"/>
                      <a:pt x="663" y="92"/>
                      <a:pt x="663" y="92"/>
                    </a:cubicBezTo>
                    <a:cubicBezTo>
                      <a:pt x="662" y="93"/>
                      <a:pt x="662" y="93"/>
                      <a:pt x="662" y="93"/>
                    </a:cubicBezTo>
                    <a:cubicBezTo>
                      <a:pt x="662" y="93"/>
                      <a:pt x="662" y="93"/>
                      <a:pt x="662" y="93"/>
                    </a:cubicBezTo>
                    <a:cubicBezTo>
                      <a:pt x="661" y="92"/>
                      <a:pt x="661" y="92"/>
                      <a:pt x="661" y="92"/>
                    </a:cubicBezTo>
                    <a:cubicBezTo>
                      <a:pt x="661" y="92"/>
                      <a:pt x="661" y="92"/>
                      <a:pt x="661" y="92"/>
                    </a:cubicBezTo>
                    <a:cubicBezTo>
                      <a:pt x="660" y="92"/>
                      <a:pt x="660" y="92"/>
                      <a:pt x="660" y="92"/>
                    </a:cubicBezTo>
                    <a:cubicBezTo>
                      <a:pt x="658" y="92"/>
                      <a:pt x="658" y="92"/>
                      <a:pt x="658" y="92"/>
                    </a:cubicBezTo>
                    <a:cubicBezTo>
                      <a:pt x="657" y="92"/>
                      <a:pt x="657" y="92"/>
                      <a:pt x="657" y="92"/>
                    </a:cubicBezTo>
                    <a:cubicBezTo>
                      <a:pt x="656" y="92"/>
                      <a:pt x="656" y="92"/>
                      <a:pt x="656" y="92"/>
                    </a:cubicBezTo>
                    <a:cubicBezTo>
                      <a:pt x="656" y="92"/>
                      <a:pt x="656" y="92"/>
                      <a:pt x="656" y="92"/>
                    </a:cubicBezTo>
                    <a:cubicBezTo>
                      <a:pt x="656" y="91"/>
                      <a:pt x="656" y="91"/>
                      <a:pt x="656" y="91"/>
                    </a:cubicBezTo>
                    <a:cubicBezTo>
                      <a:pt x="655" y="91"/>
                      <a:pt x="655" y="91"/>
                      <a:pt x="655" y="91"/>
                    </a:cubicBezTo>
                    <a:cubicBezTo>
                      <a:pt x="655" y="92"/>
                      <a:pt x="655" y="92"/>
                      <a:pt x="655" y="92"/>
                    </a:cubicBezTo>
                    <a:cubicBezTo>
                      <a:pt x="654" y="92"/>
                      <a:pt x="654" y="92"/>
                      <a:pt x="654" y="92"/>
                    </a:cubicBezTo>
                    <a:cubicBezTo>
                      <a:pt x="654" y="92"/>
                      <a:pt x="654" y="92"/>
                      <a:pt x="654" y="92"/>
                    </a:cubicBezTo>
                    <a:cubicBezTo>
                      <a:pt x="655" y="93"/>
                      <a:pt x="655" y="93"/>
                      <a:pt x="655" y="93"/>
                    </a:cubicBezTo>
                    <a:cubicBezTo>
                      <a:pt x="654" y="94"/>
                      <a:pt x="654" y="94"/>
                      <a:pt x="654" y="94"/>
                    </a:cubicBezTo>
                    <a:cubicBezTo>
                      <a:pt x="654" y="94"/>
                      <a:pt x="654" y="94"/>
                      <a:pt x="654" y="94"/>
                    </a:cubicBezTo>
                    <a:cubicBezTo>
                      <a:pt x="654" y="94"/>
                      <a:pt x="654" y="94"/>
                      <a:pt x="654" y="94"/>
                    </a:cubicBezTo>
                    <a:cubicBezTo>
                      <a:pt x="653" y="93"/>
                      <a:pt x="653" y="93"/>
                      <a:pt x="653" y="93"/>
                    </a:cubicBezTo>
                    <a:cubicBezTo>
                      <a:pt x="651" y="94"/>
                      <a:pt x="651" y="94"/>
                      <a:pt x="651" y="94"/>
                    </a:cubicBezTo>
                    <a:cubicBezTo>
                      <a:pt x="651" y="94"/>
                      <a:pt x="651" y="94"/>
                      <a:pt x="651" y="94"/>
                    </a:cubicBezTo>
                    <a:cubicBezTo>
                      <a:pt x="651" y="93"/>
                      <a:pt x="651" y="93"/>
                      <a:pt x="651" y="93"/>
                    </a:cubicBezTo>
                    <a:cubicBezTo>
                      <a:pt x="650" y="92"/>
                      <a:pt x="650" y="92"/>
                      <a:pt x="650" y="92"/>
                    </a:cubicBezTo>
                    <a:cubicBezTo>
                      <a:pt x="650" y="91"/>
                      <a:pt x="650" y="91"/>
                      <a:pt x="650" y="91"/>
                    </a:cubicBezTo>
                    <a:cubicBezTo>
                      <a:pt x="647" y="90"/>
                      <a:pt x="647" y="90"/>
                      <a:pt x="647" y="90"/>
                    </a:cubicBezTo>
                    <a:cubicBezTo>
                      <a:pt x="647" y="89"/>
                      <a:pt x="647" y="89"/>
                      <a:pt x="647" y="89"/>
                    </a:cubicBezTo>
                    <a:cubicBezTo>
                      <a:pt x="647" y="89"/>
                      <a:pt x="647" y="89"/>
                      <a:pt x="647" y="89"/>
                    </a:cubicBezTo>
                    <a:cubicBezTo>
                      <a:pt x="646" y="88"/>
                      <a:pt x="646" y="88"/>
                      <a:pt x="646" y="88"/>
                    </a:cubicBezTo>
                    <a:cubicBezTo>
                      <a:pt x="645" y="89"/>
                      <a:pt x="645" y="89"/>
                      <a:pt x="645" y="89"/>
                    </a:cubicBezTo>
                    <a:cubicBezTo>
                      <a:pt x="644" y="90"/>
                      <a:pt x="644" y="90"/>
                      <a:pt x="644" y="90"/>
                    </a:cubicBezTo>
                    <a:cubicBezTo>
                      <a:pt x="643" y="91"/>
                      <a:pt x="643" y="91"/>
                      <a:pt x="643" y="91"/>
                    </a:cubicBezTo>
                    <a:cubicBezTo>
                      <a:pt x="642" y="91"/>
                      <a:pt x="642" y="91"/>
                      <a:pt x="642" y="91"/>
                    </a:cubicBezTo>
                    <a:cubicBezTo>
                      <a:pt x="642" y="90"/>
                      <a:pt x="642" y="90"/>
                      <a:pt x="642" y="90"/>
                    </a:cubicBezTo>
                    <a:cubicBezTo>
                      <a:pt x="642" y="89"/>
                      <a:pt x="642" y="89"/>
                      <a:pt x="642" y="89"/>
                    </a:cubicBezTo>
                    <a:cubicBezTo>
                      <a:pt x="642" y="89"/>
                      <a:pt x="642" y="89"/>
                      <a:pt x="642" y="89"/>
                    </a:cubicBezTo>
                    <a:cubicBezTo>
                      <a:pt x="642" y="92"/>
                      <a:pt x="642" y="92"/>
                      <a:pt x="642" y="92"/>
                    </a:cubicBezTo>
                    <a:cubicBezTo>
                      <a:pt x="642" y="93"/>
                      <a:pt x="642" y="93"/>
                      <a:pt x="642" y="93"/>
                    </a:cubicBezTo>
                    <a:cubicBezTo>
                      <a:pt x="642" y="94"/>
                      <a:pt x="642" y="94"/>
                      <a:pt x="642" y="94"/>
                    </a:cubicBezTo>
                    <a:cubicBezTo>
                      <a:pt x="640" y="96"/>
                      <a:pt x="640" y="96"/>
                      <a:pt x="640" y="96"/>
                    </a:cubicBezTo>
                    <a:cubicBezTo>
                      <a:pt x="639" y="96"/>
                      <a:pt x="639" y="96"/>
                      <a:pt x="639" y="96"/>
                    </a:cubicBezTo>
                    <a:cubicBezTo>
                      <a:pt x="639" y="95"/>
                      <a:pt x="639" y="95"/>
                      <a:pt x="639" y="95"/>
                    </a:cubicBezTo>
                    <a:cubicBezTo>
                      <a:pt x="638" y="94"/>
                      <a:pt x="638" y="94"/>
                      <a:pt x="638" y="94"/>
                    </a:cubicBezTo>
                    <a:cubicBezTo>
                      <a:pt x="637" y="95"/>
                      <a:pt x="637" y="95"/>
                      <a:pt x="637" y="95"/>
                    </a:cubicBezTo>
                    <a:cubicBezTo>
                      <a:pt x="634" y="93"/>
                      <a:pt x="634" y="93"/>
                      <a:pt x="634" y="93"/>
                    </a:cubicBezTo>
                    <a:cubicBezTo>
                      <a:pt x="635" y="92"/>
                      <a:pt x="635" y="92"/>
                      <a:pt x="635" y="92"/>
                    </a:cubicBezTo>
                    <a:cubicBezTo>
                      <a:pt x="634" y="90"/>
                      <a:pt x="634" y="90"/>
                      <a:pt x="634" y="90"/>
                    </a:cubicBezTo>
                    <a:cubicBezTo>
                      <a:pt x="633" y="89"/>
                      <a:pt x="633" y="89"/>
                      <a:pt x="633" y="89"/>
                    </a:cubicBezTo>
                    <a:cubicBezTo>
                      <a:pt x="633" y="89"/>
                      <a:pt x="633" y="89"/>
                      <a:pt x="633" y="89"/>
                    </a:cubicBezTo>
                    <a:cubicBezTo>
                      <a:pt x="632" y="88"/>
                      <a:pt x="632" y="88"/>
                      <a:pt x="632" y="88"/>
                    </a:cubicBezTo>
                    <a:cubicBezTo>
                      <a:pt x="632" y="88"/>
                      <a:pt x="632" y="88"/>
                      <a:pt x="632" y="88"/>
                    </a:cubicBezTo>
                    <a:cubicBezTo>
                      <a:pt x="632" y="89"/>
                      <a:pt x="632" y="89"/>
                      <a:pt x="632" y="89"/>
                    </a:cubicBezTo>
                    <a:cubicBezTo>
                      <a:pt x="632" y="90"/>
                      <a:pt x="632" y="90"/>
                      <a:pt x="632" y="90"/>
                    </a:cubicBezTo>
                    <a:cubicBezTo>
                      <a:pt x="633" y="91"/>
                      <a:pt x="633" y="91"/>
                      <a:pt x="633" y="91"/>
                    </a:cubicBezTo>
                    <a:cubicBezTo>
                      <a:pt x="633" y="91"/>
                      <a:pt x="633" y="91"/>
                      <a:pt x="633" y="91"/>
                    </a:cubicBezTo>
                    <a:cubicBezTo>
                      <a:pt x="631" y="91"/>
                      <a:pt x="631" y="91"/>
                      <a:pt x="631" y="91"/>
                    </a:cubicBezTo>
                    <a:cubicBezTo>
                      <a:pt x="630" y="89"/>
                      <a:pt x="630" y="89"/>
                      <a:pt x="630" y="89"/>
                    </a:cubicBezTo>
                    <a:cubicBezTo>
                      <a:pt x="630" y="89"/>
                      <a:pt x="630" y="89"/>
                      <a:pt x="630" y="89"/>
                    </a:cubicBezTo>
                    <a:cubicBezTo>
                      <a:pt x="630" y="91"/>
                      <a:pt x="630" y="91"/>
                      <a:pt x="630" y="91"/>
                    </a:cubicBezTo>
                    <a:cubicBezTo>
                      <a:pt x="630" y="91"/>
                      <a:pt x="630" y="91"/>
                      <a:pt x="630" y="91"/>
                    </a:cubicBezTo>
                    <a:cubicBezTo>
                      <a:pt x="630" y="92"/>
                      <a:pt x="630" y="92"/>
                      <a:pt x="630" y="92"/>
                    </a:cubicBezTo>
                    <a:cubicBezTo>
                      <a:pt x="631" y="92"/>
                      <a:pt x="631" y="92"/>
                      <a:pt x="631" y="92"/>
                    </a:cubicBezTo>
                    <a:cubicBezTo>
                      <a:pt x="632" y="92"/>
                      <a:pt x="632" y="92"/>
                      <a:pt x="632" y="92"/>
                    </a:cubicBezTo>
                    <a:cubicBezTo>
                      <a:pt x="631" y="93"/>
                      <a:pt x="631" y="93"/>
                      <a:pt x="631" y="93"/>
                    </a:cubicBezTo>
                    <a:cubicBezTo>
                      <a:pt x="630" y="94"/>
                      <a:pt x="630" y="94"/>
                      <a:pt x="630" y="94"/>
                    </a:cubicBezTo>
                    <a:cubicBezTo>
                      <a:pt x="630" y="94"/>
                      <a:pt x="630" y="94"/>
                      <a:pt x="630" y="94"/>
                    </a:cubicBezTo>
                    <a:cubicBezTo>
                      <a:pt x="630" y="95"/>
                      <a:pt x="630" y="95"/>
                      <a:pt x="630" y="95"/>
                    </a:cubicBezTo>
                    <a:cubicBezTo>
                      <a:pt x="633" y="98"/>
                      <a:pt x="633" y="98"/>
                      <a:pt x="633" y="98"/>
                    </a:cubicBezTo>
                    <a:cubicBezTo>
                      <a:pt x="635" y="98"/>
                      <a:pt x="635" y="98"/>
                      <a:pt x="635" y="98"/>
                    </a:cubicBezTo>
                    <a:cubicBezTo>
                      <a:pt x="636" y="98"/>
                      <a:pt x="636" y="98"/>
                      <a:pt x="636" y="98"/>
                    </a:cubicBezTo>
                    <a:cubicBezTo>
                      <a:pt x="638" y="99"/>
                      <a:pt x="638" y="99"/>
                      <a:pt x="638" y="99"/>
                    </a:cubicBezTo>
                    <a:cubicBezTo>
                      <a:pt x="638" y="100"/>
                      <a:pt x="638" y="100"/>
                      <a:pt x="638" y="100"/>
                    </a:cubicBezTo>
                    <a:cubicBezTo>
                      <a:pt x="638" y="100"/>
                      <a:pt x="638" y="100"/>
                      <a:pt x="638" y="100"/>
                    </a:cubicBezTo>
                    <a:cubicBezTo>
                      <a:pt x="637" y="99"/>
                      <a:pt x="637" y="99"/>
                      <a:pt x="637" y="99"/>
                    </a:cubicBezTo>
                    <a:cubicBezTo>
                      <a:pt x="637" y="99"/>
                      <a:pt x="637" y="99"/>
                      <a:pt x="637" y="99"/>
                    </a:cubicBezTo>
                    <a:cubicBezTo>
                      <a:pt x="637" y="100"/>
                      <a:pt x="637" y="100"/>
                      <a:pt x="637" y="100"/>
                    </a:cubicBezTo>
                    <a:cubicBezTo>
                      <a:pt x="639" y="101"/>
                      <a:pt x="639" y="101"/>
                      <a:pt x="639" y="101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40" y="104"/>
                      <a:pt x="640" y="104"/>
                      <a:pt x="640" y="104"/>
                    </a:cubicBezTo>
                    <a:cubicBezTo>
                      <a:pt x="640" y="106"/>
                      <a:pt x="640" y="106"/>
                      <a:pt x="640" y="106"/>
                    </a:cubicBezTo>
                    <a:cubicBezTo>
                      <a:pt x="639" y="109"/>
                      <a:pt x="639" y="109"/>
                      <a:pt x="639" y="109"/>
                    </a:cubicBezTo>
                    <a:cubicBezTo>
                      <a:pt x="640" y="111"/>
                      <a:pt x="640" y="111"/>
                      <a:pt x="640" y="111"/>
                    </a:cubicBezTo>
                    <a:cubicBezTo>
                      <a:pt x="640" y="113"/>
                      <a:pt x="640" y="113"/>
                      <a:pt x="640" y="113"/>
                    </a:cubicBezTo>
                    <a:cubicBezTo>
                      <a:pt x="640" y="113"/>
                      <a:pt x="640" y="113"/>
                      <a:pt x="640" y="113"/>
                    </a:cubicBezTo>
                    <a:cubicBezTo>
                      <a:pt x="639" y="115"/>
                      <a:pt x="639" y="115"/>
                      <a:pt x="639" y="115"/>
                    </a:cubicBezTo>
                    <a:cubicBezTo>
                      <a:pt x="639" y="116"/>
                      <a:pt x="639" y="116"/>
                      <a:pt x="639" y="116"/>
                    </a:cubicBezTo>
                    <a:cubicBezTo>
                      <a:pt x="638" y="117"/>
                      <a:pt x="638" y="117"/>
                      <a:pt x="638" y="117"/>
                    </a:cubicBezTo>
                    <a:cubicBezTo>
                      <a:pt x="638" y="116"/>
                      <a:pt x="638" y="116"/>
                      <a:pt x="638" y="116"/>
                    </a:cubicBezTo>
                    <a:cubicBezTo>
                      <a:pt x="638" y="116"/>
                      <a:pt x="638" y="116"/>
                      <a:pt x="638" y="116"/>
                    </a:cubicBezTo>
                    <a:cubicBezTo>
                      <a:pt x="635" y="117"/>
                      <a:pt x="635" y="117"/>
                      <a:pt x="635" y="117"/>
                    </a:cubicBezTo>
                    <a:cubicBezTo>
                      <a:pt x="635" y="117"/>
                      <a:pt x="635" y="117"/>
                      <a:pt x="635" y="117"/>
                    </a:cubicBezTo>
                    <a:cubicBezTo>
                      <a:pt x="634" y="117"/>
                      <a:pt x="634" y="117"/>
                      <a:pt x="634" y="117"/>
                    </a:cubicBezTo>
                    <a:cubicBezTo>
                      <a:pt x="633" y="117"/>
                      <a:pt x="633" y="117"/>
                      <a:pt x="633" y="117"/>
                    </a:cubicBezTo>
                    <a:cubicBezTo>
                      <a:pt x="633" y="116"/>
                      <a:pt x="633" y="116"/>
                      <a:pt x="633" y="116"/>
                    </a:cubicBezTo>
                    <a:cubicBezTo>
                      <a:pt x="631" y="116"/>
                      <a:pt x="631" y="116"/>
                      <a:pt x="631" y="116"/>
                    </a:cubicBezTo>
                    <a:cubicBezTo>
                      <a:pt x="630" y="115"/>
                      <a:pt x="630" y="115"/>
                      <a:pt x="630" y="115"/>
                    </a:cubicBezTo>
                    <a:cubicBezTo>
                      <a:pt x="629" y="114"/>
                      <a:pt x="629" y="114"/>
                      <a:pt x="629" y="114"/>
                    </a:cubicBezTo>
                    <a:cubicBezTo>
                      <a:pt x="627" y="114"/>
                      <a:pt x="627" y="114"/>
                      <a:pt x="627" y="114"/>
                    </a:cubicBezTo>
                    <a:cubicBezTo>
                      <a:pt x="627" y="113"/>
                      <a:pt x="627" y="113"/>
                      <a:pt x="627" y="113"/>
                    </a:cubicBezTo>
                    <a:cubicBezTo>
                      <a:pt x="626" y="113"/>
                      <a:pt x="626" y="113"/>
                      <a:pt x="626" y="113"/>
                    </a:cubicBezTo>
                    <a:cubicBezTo>
                      <a:pt x="625" y="115"/>
                      <a:pt x="625" y="115"/>
                      <a:pt x="625" y="115"/>
                    </a:cubicBezTo>
                    <a:cubicBezTo>
                      <a:pt x="624" y="115"/>
                      <a:pt x="624" y="115"/>
                      <a:pt x="624" y="115"/>
                    </a:cubicBezTo>
                    <a:cubicBezTo>
                      <a:pt x="625" y="115"/>
                      <a:pt x="625" y="115"/>
                      <a:pt x="625" y="115"/>
                    </a:cubicBezTo>
                    <a:cubicBezTo>
                      <a:pt x="626" y="115"/>
                      <a:pt x="626" y="115"/>
                      <a:pt x="626" y="115"/>
                    </a:cubicBezTo>
                    <a:cubicBezTo>
                      <a:pt x="627" y="114"/>
                      <a:pt x="627" y="114"/>
                      <a:pt x="627" y="114"/>
                    </a:cubicBezTo>
                    <a:cubicBezTo>
                      <a:pt x="630" y="115"/>
                      <a:pt x="630" y="115"/>
                      <a:pt x="630" y="115"/>
                    </a:cubicBezTo>
                    <a:cubicBezTo>
                      <a:pt x="630" y="116"/>
                      <a:pt x="630" y="116"/>
                      <a:pt x="630" y="116"/>
                    </a:cubicBezTo>
                    <a:cubicBezTo>
                      <a:pt x="629" y="117"/>
                      <a:pt x="629" y="117"/>
                      <a:pt x="629" y="117"/>
                    </a:cubicBezTo>
                    <a:cubicBezTo>
                      <a:pt x="628" y="116"/>
                      <a:pt x="628" y="116"/>
                      <a:pt x="628" y="116"/>
                    </a:cubicBezTo>
                    <a:cubicBezTo>
                      <a:pt x="627" y="117"/>
                      <a:pt x="627" y="117"/>
                      <a:pt x="627" y="117"/>
                    </a:cubicBezTo>
                    <a:cubicBezTo>
                      <a:pt x="627" y="118"/>
                      <a:pt x="627" y="118"/>
                      <a:pt x="627" y="118"/>
                    </a:cubicBezTo>
                    <a:cubicBezTo>
                      <a:pt x="626" y="116"/>
                      <a:pt x="626" y="116"/>
                      <a:pt x="626" y="116"/>
                    </a:cubicBezTo>
                    <a:cubicBezTo>
                      <a:pt x="625" y="117"/>
                      <a:pt x="625" y="117"/>
                      <a:pt x="625" y="117"/>
                    </a:cubicBezTo>
                    <a:cubicBezTo>
                      <a:pt x="625" y="117"/>
                      <a:pt x="625" y="117"/>
                      <a:pt x="625" y="117"/>
                    </a:cubicBezTo>
                    <a:cubicBezTo>
                      <a:pt x="626" y="118"/>
                      <a:pt x="626" y="118"/>
                      <a:pt x="626" y="118"/>
                    </a:cubicBezTo>
                    <a:cubicBezTo>
                      <a:pt x="627" y="119"/>
                      <a:pt x="627" y="119"/>
                      <a:pt x="627" y="119"/>
                    </a:cubicBezTo>
                    <a:cubicBezTo>
                      <a:pt x="627" y="120"/>
                      <a:pt x="627" y="120"/>
                      <a:pt x="627" y="120"/>
                    </a:cubicBezTo>
                    <a:cubicBezTo>
                      <a:pt x="628" y="122"/>
                      <a:pt x="628" y="122"/>
                      <a:pt x="628" y="122"/>
                    </a:cubicBezTo>
                    <a:cubicBezTo>
                      <a:pt x="629" y="122"/>
                      <a:pt x="629" y="122"/>
                      <a:pt x="629" y="122"/>
                    </a:cubicBezTo>
                    <a:cubicBezTo>
                      <a:pt x="628" y="122"/>
                      <a:pt x="628" y="122"/>
                      <a:pt x="628" y="122"/>
                    </a:cubicBezTo>
                    <a:cubicBezTo>
                      <a:pt x="628" y="120"/>
                      <a:pt x="628" y="120"/>
                      <a:pt x="628" y="120"/>
                    </a:cubicBezTo>
                    <a:cubicBezTo>
                      <a:pt x="629" y="119"/>
                      <a:pt x="629" y="119"/>
                      <a:pt x="629" y="119"/>
                    </a:cubicBezTo>
                    <a:cubicBezTo>
                      <a:pt x="630" y="120"/>
                      <a:pt x="630" y="120"/>
                      <a:pt x="630" y="120"/>
                    </a:cubicBezTo>
                    <a:cubicBezTo>
                      <a:pt x="630" y="119"/>
                      <a:pt x="630" y="119"/>
                      <a:pt x="630" y="119"/>
                    </a:cubicBezTo>
                    <a:cubicBezTo>
                      <a:pt x="631" y="118"/>
                      <a:pt x="631" y="118"/>
                      <a:pt x="631" y="118"/>
                    </a:cubicBezTo>
                    <a:cubicBezTo>
                      <a:pt x="632" y="117"/>
                      <a:pt x="632" y="117"/>
                      <a:pt x="632" y="117"/>
                    </a:cubicBezTo>
                    <a:cubicBezTo>
                      <a:pt x="633" y="118"/>
                      <a:pt x="633" y="118"/>
                      <a:pt x="633" y="118"/>
                    </a:cubicBezTo>
                    <a:cubicBezTo>
                      <a:pt x="633" y="119"/>
                      <a:pt x="633" y="119"/>
                      <a:pt x="633" y="119"/>
                    </a:cubicBezTo>
                    <a:cubicBezTo>
                      <a:pt x="634" y="121"/>
                      <a:pt x="634" y="121"/>
                      <a:pt x="634" y="121"/>
                    </a:cubicBezTo>
                    <a:cubicBezTo>
                      <a:pt x="635" y="121"/>
                      <a:pt x="635" y="121"/>
                      <a:pt x="635" y="121"/>
                    </a:cubicBezTo>
                    <a:cubicBezTo>
                      <a:pt x="636" y="122"/>
                      <a:pt x="636" y="122"/>
                      <a:pt x="636" y="122"/>
                    </a:cubicBezTo>
                    <a:cubicBezTo>
                      <a:pt x="638" y="122"/>
                      <a:pt x="638" y="122"/>
                      <a:pt x="638" y="122"/>
                    </a:cubicBezTo>
                    <a:cubicBezTo>
                      <a:pt x="638" y="121"/>
                      <a:pt x="638" y="121"/>
                      <a:pt x="638" y="121"/>
                    </a:cubicBezTo>
                    <a:cubicBezTo>
                      <a:pt x="638" y="120"/>
                      <a:pt x="638" y="120"/>
                      <a:pt x="638" y="120"/>
                    </a:cubicBezTo>
                    <a:cubicBezTo>
                      <a:pt x="638" y="120"/>
                      <a:pt x="638" y="120"/>
                      <a:pt x="638" y="120"/>
                    </a:cubicBezTo>
                    <a:cubicBezTo>
                      <a:pt x="641" y="123"/>
                      <a:pt x="641" y="123"/>
                      <a:pt x="641" y="123"/>
                    </a:cubicBezTo>
                    <a:cubicBezTo>
                      <a:pt x="642" y="123"/>
                      <a:pt x="642" y="123"/>
                      <a:pt x="642" y="123"/>
                    </a:cubicBezTo>
                    <a:cubicBezTo>
                      <a:pt x="641" y="123"/>
                      <a:pt x="641" y="123"/>
                      <a:pt x="641" y="123"/>
                    </a:cubicBezTo>
                    <a:cubicBezTo>
                      <a:pt x="640" y="124"/>
                      <a:pt x="640" y="124"/>
                      <a:pt x="640" y="124"/>
                    </a:cubicBezTo>
                    <a:cubicBezTo>
                      <a:pt x="642" y="126"/>
                      <a:pt x="642" y="126"/>
                      <a:pt x="642" y="126"/>
                    </a:cubicBezTo>
                    <a:cubicBezTo>
                      <a:pt x="643" y="126"/>
                      <a:pt x="643" y="126"/>
                      <a:pt x="643" y="126"/>
                    </a:cubicBezTo>
                    <a:cubicBezTo>
                      <a:pt x="643" y="125"/>
                      <a:pt x="643" y="125"/>
                      <a:pt x="643" y="125"/>
                    </a:cubicBezTo>
                    <a:cubicBezTo>
                      <a:pt x="643" y="124"/>
                      <a:pt x="643" y="124"/>
                      <a:pt x="643" y="124"/>
                    </a:cubicBezTo>
                    <a:cubicBezTo>
                      <a:pt x="644" y="125"/>
                      <a:pt x="644" y="125"/>
                      <a:pt x="644" y="125"/>
                    </a:cubicBezTo>
                    <a:cubicBezTo>
                      <a:pt x="646" y="128"/>
                      <a:pt x="646" y="128"/>
                      <a:pt x="646" y="128"/>
                    </a:cubicBezTo>
                    <a:cubicBezTo>
                      <a:pt x="646" y="128"/>
                      <a:pt x="646" y="128"/>
                      <a:pt x="646" y="128"/>
                    </a:cubicBezTo>
                    <a:cubicBezTo>
                      <a:pt x="645" y="128"/>
                      <a:pt x="645" y="128"/>
                      <a:pt x="645" y="128"/>
                    </a:cubicBezTo>
                    <a:cubicBezTo>
                      <a:pt x="645" y="128"/>
                      <a:pt x="645" y="128"/>
                      <a:pt x="645" y="128"/>
                    </a:cubicBezTo>
                    <a:cubicBezTo>
                      <a:pt x="646" y="129"/>
                      <a:pt x="646" y="129"/>
                      <a:pt x="646" y="129"/>
                    </a:cubicBezTo>
                    <a:cubicBezTo>
                      <a:pt x="645" y="130"/>
                      <a:pt x="645" y="130"/>
                      <a:pt x="645" y="130"/>
                    </a:cubicBezTo>
                    <a:cubicBezTo>
                      <a:pt x="644" y="131"/>
                      <a:pt x="644" y="131"/>
                      <a:pt x="644" y="131"/>
                    </a:cubicBezTo>
                    <a:cubicBezTo>
                      <a:pt x="645" y="131"/>
                      <a:pt x="645" y="131"/>
                      <a:pt x="645" y="131"/>
                    </a:cubicBezTo>
                    <a:cubicBezTo>
                      <a:pt x="646" y="131"/>
                      <a:pt x="646" y="131"/>
                      <a:pt x="646" y="131"/>
                    </a:cubicBezTo>
                    <a:cubicBezTo>
                      <a:pt x="646" y="130"/>
                      <a:pt x="646" y="130"/>
                      <a:pt x="646" y="130"/>
                    </a:cubicBezTo>
                    <a:cubicBezTo>
                      <a:pt x="646" y="130"/>
                      <a:pt x="646" y="130"/>
                      <a:pt x="646" y="130"/>
                    </a:cubicBezTo>
                    <a:cubicBezTo>
                      <a:pt x="647" y="130"/>
                      <a:pt x="647" y="130"/>
                      <a:pt x="647" y="130"/>
                    </a:cubicBezTo>
                    <a:cubicBezTo>
                      <a:pt x="647" y="129"/>
                      <a:pt x="647" y="129"/>
                      <a:pt x="647" y="129"/>
                    </a:cubicBezTo>
                    <a:cubicBezTo>
                      <a:pt x="648" y="130"/>
                      <a:pt x="648" y="130"/>
                      <a:pt x="648" y="130"/>
                    </a:cubicBezTo>
                    <a:cubicBezTo>
                      <a:pt x="651" y="132"/>
                      <a:pt x="651" y="132"/>
                      <a:pt x="651" y="132"/>
                    </a:cubicBezTo>
                    <a:cubicBezTo>
                      <a:pt x="653" y="133"/>
                      <a:pt x="653" y="133"/>
                      <a:pt x="653" y="133"/>
                    </a:cubicBezTo>
                    <a:cubicBezTo>
                      <a:pt x="654" y="134"/>
                      <a:pt x="654" y="134"/>
                      <a:pt x="654" y="134"/>
                    </a:cubicBezTo>
                    <a:cubicBezTo>
                      <a:pt x="653" y="134"/>
                      <a:pt x="653" y="134"/>
                      <a:pt x="653" y="134"/>
                    </a:cubicBezTo>
                    <a:cubicBezTo>
                      <a:pt x="655" y="136"/>
                      <a:pt x="655" y="136"/>
                      <a:pt x="655" y="136"/>
                    </a:cubicBezTo>
                    <a:cubicBezTo>
                      <a:pt x="656" y="137"/>
                      <a:pt x="656" y="137"/>
                      <a:pt x="656" y="137"/>
                    </a:cubicBezTo>
                    <a:cubicBezTo>
                      <a:pt x="657" y="139"/>
                      <a:pt x="657" y="139"/>
                      <a:pt x="657" y="139"/>
                    </a:cubicBezTo>
                    <a:cubicBezTo>
                      <a:pt x="657" y="142"/>
                      <a:pt x="657" y="142"/>
                      <a:pt x="657" y="142"/>
                    </a:cubicBezTo>
                    <a:cubicBezTo>
                      <a:pt x="657" y="142"/>
                      <a:pt x="657" y="142"/>
                      <a:pt x="657" y="142"/>
                    </a:cubicBezTo>
                    <a:cubicBezTo>
                      <a:pt x="657" y="142"/>
                      <a:pt x="657" y="142"/>
                      <a:pt x="657" y="142"/>
                    </a:cubicBezTo>
                    <a:cubicBezTo>
                      <a:pt x="658" y="143"/>
                      <a:pt x="658" y="143"/>
                      <a:pt x="658" y="143"/>
                    </a:cubicBezTo>
                    <a:cubicBezTo>
                      <a:pt x="658" y="144"/>
                      <a:pt x="658" y="144"/>
                      <a:pt x="658" y="144"/>
                    </a:cubicBezTo>
                    <a:cubicBezTo>
                      <a:pt x="658" y="144"/>
                      <a:pt x="658" y="144"/>
                      <a:pt x="658" y="144"/>
                    </a:cubicBezTo>
                    <a:cubicBezTo>
                      <a:pt x="657" y="144"/>
                      <a:pt x="657" y="144"/>
                      <a:pt x="657" y="144"/>
                    </a:cubicBezTo>
                    <a:cubicBezTo>
                      <a:pt x="653" y="144"/>
                      <a:pt x="653" y="144"/>
                      <a:pt x="653" y="144"/>
                    </a:cubicBezTo>
                    <a:cubicBezTo>
                      <a:pt x="652" y="143"/>
                      <a:pt x="652" y="143"/>
                      <a:pt x="652" y="143"/>
                    </a:cubicBezTo>
                    <a:cubicBezTo>
                      <a:pt x="651" y="144"/>
                      <a:pt x="651" y="144"/>
                      <a:pt x="651" y="144"/>
                    </a:cubicBezTo>
                    <a:cubicBezTo>
                      <a:pt x="651" y="143"/>
                      <a:pt x="651" y="143"/>
                      <a:pt x="651" y="143"/>
                    </a:cubicBezTo>
                    <a:cubicBezTo>
                      <a:pt x="650" y="142"/>
                      <a:pt x="650" y="142"/>
                      <a:pt x="650" y="142"/>
                    </a:cubicBezTo>
                    <a:cubicBezTo>
                      <a:pt x="650" y="142"/>
                      <a:pt x="650" y="142"/>
                      <a:pt x="650" y="142"/>
                    </a:cubicBezTo>
                    <a:cubicBezTo>
                      <a:pt x="649" y="143"/>
                      <a:pt x="649" y="143"/>
                      <a:pt x="649" y="143"/>
                    </a:cubicBezTo>
                    <a:cubicBezTo>
                      <a:pt x="650" y="143"/>
                      <a:pt x="650" y="143"/>
                      <a:pt x="650" y="143"/>
                    </a:cubicBezTo>
                    <a:cubicBezTo>
                      <a:pt x="648" y="144"/>
                      <a:pt x="648" y="144"/>
                      <a:pt x="648" y="144"/>
                    </a:cubicBezTo>
                    <a:cubicBezTo>
                      <a:pt x="647" y="144"/>
                      <a:pt x="647" y="144"/>
                      <a:pt x="647" y="144"/>
                    </a:cubicBezTo>
                    <a:cubicBezTo>
                      <a:pt x="647" y="145"/>
                      <a:pt x="647" y="145"/>
                      <a:pt x="647" y="145"/>
                    </a:cubicBezTo>
                    <a:cubicBezTo>
                      <a:pt x="647" y="145"/>
                      <a:pt x="647" y="145"/>
                      <a:pt x="647" y="145"/>
                    </a:cubicBezTo>
                    <a:cubicBezTo>
                      <a:pt x="646" y="147"/>
                      <a:pt x="646" y="147"/>
                      <a:pt x="646" y="147"/>
                    </a:cubicBezTo>
                    <a:cubicBezTo>
                      <a:pt x="645" y="147"/>
                      <a:pt x="645" y="147"/>
                      <a:pt x="645" y="147"/>
                    </a:cubicBezTo>
                    <a:cubicBezTo>
                      <a:pt x="645" y="148"/>
                      <a:pt x="645" y="148"/>
                      <a:pt x="645" y="148"/>
                    </a:cubicBezTo>
                    <a:cubicBezTo>
                      <a:pt x="645" y="148"/>
                      <a:pt x="645" y="148"/>
                      <a:pt x="645" y="148"/>
                    </a:cubicBezTo>
                    <a:cubicBezTo>
                      <a:pt x="644" y="150"/>
                      <a:pt x="644" y="150"/>
                      <a:pt x="644" y="150"/>
                    </a:cubicBezTo>
                    <a:cubicBezTo>
                      <a:pt x="643" y="150"/>
                      <a:pt x="643" y="150"/>
                      <a:pt x="643" y="150"/>
                    </a:cubicBezTo>
                    <a:cubicBezTo>
                      <a:pt x="643" y="150"/>
                      <a:pt x="643" y="150"/>
                      <a:pt x="643" y="150"/>
                    </a:cubicBezTo>
                    <a:cubicBezTo>
                      <a:pt x="642" y="150"/>
                      <a:pt x="642" y="150"/>
                      <a:pt x="642" y="150"/>
                    </a:cubicBezTo>
                    <a:cubicBezTo>
                      <a:pt x="642" y="152"/>
                      <a:pt x="642" y="152"/>
                      <a:pt x="642" y="152"/>
                    </a:cubicBezTo>
                    <a:cubicBezTo>
                      <a:pt x="643" y="153"/>
                      <a:pt x="643" y="153"/>
                      <a:pt x="643" y="153"/>
                    </a:cubicBezTo>
                    <a:cubicBezTo>
                      <a:pt x="642" y="154"/>
                      <a:pt x="642" y="154"/>
                      <a:pt x="642" y="154"/>
                    </a:cubicBezTo>
                    <a:cubicBezTo>
                      <a:pt x="641" y="153"/>
                      <a:pt x="641" y="153"/>
                      <a:pt x="641" y="153"/>
                    </a:cubicBezTo>
                    <a:cubicBezTo>
                      <a:pt x="641" y="154"/>
                      <a:pt x="641" y="154"/>
                      <a:pt x="641" y="154"/>
                    </a:cubicBezTo>
                    <a:cubicBezTo>
                      <a:pt x="642" y="155"/>
                      <a:pt x="642" y="155"/>
                      <a:pt x="642" y="155"/>
                    </a:cubicBezTo>
                    <a:cubicBezTo>
                      <a:pt x="640" y="156"/>
                      <a:pt x="640" y="156"/>
                      <a:pt x="640" y="156"/>
                    </a:cubicBezTo>
                    <a:cubicBezTo>
                      <a:pt x="640" y="157"/>
                      <a:pt x="640" y="157"/>
                      <a:pt x="640" y="157"/>
                    </a:cubicBezTo>
                    <a:cubicBezTo>
                      <a:pt x="640" y="157"/>
                      <a:pt x="640" y="157"/>
                      <a:pt x="640" y="157"/>
                    </a:cubicBezTo>
                    <a:cubicBezTo>
                      <a:pt x="640" y="158"/>
                      <a:pt x="640" y="158"/>
                      <a:pt x="640" y="158"/>
                    </a:cubicBezTo>
                    <a:cubicBezTo>
                      <a:pt x="640" y="158"/>
                      <a:pt x="640" y="158"/>
                      <a:pt x="640" y="158"/>
                    </a:cubicBezTo>
                    <a:cubicBezTo>
                      <a:pt x="639" y="158"/>
                      <a:pt x="639" y="158"/>
                      <a:pt x="639" y="158"/>
                    </a:cubicBezTo>
                    <a:cubicBezTo>
                      <a:pt x="638" y="159"/>
                      <a:pt x="638" y="159"/>
                      <a:pt x="638" y="159"/>
                    </a:cubicBezTo>
                    <a:cubicBezTo>
                      <a:pt x="639" y="159"/>
                      <a:pt x="639" y="159"/>
                      <a:pt x="639" y="159"/>
                    </a:cubicBezTo>
                    <a:cubicBezTo>
                      <a:pt x="639" y="160"/>
                      <a:pt x="639" y="160"/>
                      <a:pt x="639" y="160"/>
                    </a:cubicBezTo>
                    <a:cubicBezTo>
                      <a:pt x="638" y="161"/>
                      <a:pt x="638" y="161"/>
                      <a:pt x="638" y="161"/>
                    </a:cubicBezTo>
                    <a:cubicBezTo>
                      <a:pt x="638" y="162"/>
                      <a:pt x="638" y="162"/>
                      <a:pt x="638" y="162"/>
                    </a:cubicBezTo>
                    <a:cubicBezTo>
                      <a:pt x="638" y="162"/>
                      <a:pt x="638" y="162"/>
                      <a:pt x="638" y="162"/>
                    </a:cubicBezTo>
                    <a:cubicBezTo>
                      <a:pt x="637" y="163"/>
                      <a:pt x="637" y="163"/>
                      <a:pt x="637" y="163"/>
                    </a:cubicBezTo>
                    <a:cubicBezTo>
                      <a:pt x="637" y="162"/>
                      <a:pt x="637" y="162"/>
                      <a:pt x="637" y="162"/>
                    </a:cubicBezTo>
                    <a:cubicBezTo>
                      <a:pt x="636" y="162"/>
                      <a:pt x="636" y="162"/>
                      <a:pt x="636" y="162"/>
                    </a:cubicBezTo>
                    <a:cubicBezTo>
                      <a:pt x="637" y="163"/>
                      <a:pt x="637" y="163"/>
                      <a:pt x="637" y="163"/>
                    </a:cubicBezTo>
                    <a:cubicBezTo>
                      <a:pt x="638" y="164"/>
                      <a:pt x="638" y="164"/>
                      <a:pt x="638" y="164"/>
                    </a:cubicBezTo>
                    <a:cubicBezTo>
                      <a:pt x="638" y="165"/>
                      <a:pt x="638" y="165"/>
                      <a:pt x="638" y="165"/>
                    </a:cubicBezTo>
                    <a:cubicBezTo>
                      <a:pt x="636" y="165"/>
                      <a:pt x="636" y="165"/>
                      <a:pt x="636" y="165"/>
                    </a:cubicBezTo>
                    <a:cubicBezTo>
                      <a:pt x="636" y="166"/>
                      <a:pt x="636" y="166"/>
                      <a:pt x="636" y="166"/>
                    </a:cubicBezTo>
                    <a:cubicBezTo>
                      <a:pt x="637" y="166"/>
                      <a:pt x="637" y="166"/>
                      <a:pt x="637" y="166"/>
                    </a:cubicBezTo>
                    <a:cubicBezTo>
                      <a:pt x="638" y="168"/>
                      <a:pt x="638" y="168"/>
                      <a:pt x="638" y="168"/>
                    </a:cubicBezTo>
                    <a:cubicBezTo>
                      <a:pt x="637" y="168"/>
                      <a:pt x="637" y="168"/>
                      <a:pt x="637" y="168"/>
                    </a:cubicBezTo>
                    <a:cubicBezTo>
                      <a:pt x="638" y="169"/>
                      <a:pt x="638" y="169"/>
                      <a:pt x="638" y="169"/>
                    </a:cubicBezTo>
                    <a:cubicBezTo>
                      <a:pt x="636" y="170"/>
                      <a:pt x="636" y="170"/>
                      <a:pt x="636" y="170"/>
                    </a:cubicBezTo>
                    <a:cubicBezTo>
                      <a:pt x="637" y="171"/>
                      <a:pt x="637" y="171"/>
                      <a:pt x="637" y="171"/>
                    </a:cubicBezTo>
                    <a:cubicBezTo>
                      <a:pt x="636" y="173"/>
                      <a:pt x="636" y="173"/>
                      <a:pt x="636" y="173"/>
                    </a:cubicBezTo>
                    <a:cubicBezTo>
                      <a:pt x="636" y="175"/>
                      <a:pt x="636" y="175"/>
                      <a:pt x="636" y="175"/>
                    </a:cubicBezTo>
                    <a:cubicBezTo>
                      <a:pt x="635" y="176"/>
                      <a:pt x="635" y="176"/>
                      <a:pt x="635" y="176"/>
                    </a:cubicBezTo>
                    <a:cubicBezTo>
                      <a:pt x="635" y="177"/>
                      <a:pt x="635" y="177"/>
                      <a:pt x="635" y="177"/>
                    </a:cubicBezTo>
                    <a:cubicBezTo>
                      <a:pt x="636" y="177"/>
                      <a:pt x="636" y="177"/>
                      <a:pt x="636" y="177"/>
                    </a:cubicBezTo>
                    <a:cubicBezTo>
                      <a:pt x="636" y="178"/>
                      <a:pt x="636" y="178"/>
                      <a:pt x="636" y="178"/>
                    </a:cubicBezTo>
                    <a:cubicBezTo>
                      <a:pt x="636" y="178"/>
                      <a:pt x="636" y="178"/>
                      <a:pt x="636" y="178"/>
                    </a:cubicBezTo>
                    <a:cubicBezTo>
                      <a:pt x="637" y="180"/>
                      <a:pt x="637" y="180"/>
                      <a:pt x="637" y="180"/>
                    </a:cubicBezTo>
                    <a:cubicBezTo>
                      <a:pt x="637" y="181"/>
                      <a:pt x="637" y="181"/>
                      <a:pt x="637" y="181"/>
                    </a:cubicBezTo>
                    <a:cubicBezTo>
                      <a:pt x="636" y="181"/>
                      <a:pt x="636" y="181"/>
                      <a:pt x="636" y="181"/>
                    </a:cubicBezTo>
                    <a:cubicBezTo>
                      <a:pt x="635" y="181"/>
                      <a:pt x="635" y="181"/>
                      <a:pt x="635" y="181"/>
                    </a:cubicBezTo>
                    <a:cubicBezTo>
                      <a:pt x="634" y="180"/>
                      <a:pt x="634" y="180"/>
                      <a:pt x="634" y="180"/>
                    </a:cubicBezTo>
                    <a:cubicBezTo>
                      <a:pt x="634" y="181"/>
                      <a:pt x="634" y="181"/>
                      <a:pt x="634" y="181"/>
                    </a:cubicBezTo>
                    <a:cubicBezTo>
                      <a:pt x="632" y="179"/>
                      <a:pt x="632" y="179"/>
                      <a:pt x="632" y="179"/>
                    </a:cubicBezTo>
                    <a:cubicBezTo>
                      <a:pt x="633" y="179"/>
                      <a:pt x="633" y="179"/>
                      <a:pt x="633" y="179"/>
                    </a:cubicBezTo>
                    <a:cubicBezTo>
                      <a:pt x="632" y="178"/>
                      <a:pt x="632" y="178"/>
                      <a:pt x="632" y="178"/>
                    </a:cubicBezTo>
                    <a:cubicBezTo>
                      <a:pt x="631" y="179"/>
                      <a:pt x="631" y="179"/>
                      <a:pt x="631" y="179"/>
                    </a:cubicBezTo>
                    <a:cubicBezTo>
                      <a:pt x="631" y="179"/>
                      <a:pt x="631" y="179"/>
                      <a:pt x="631" y="179"/>
                    </a:cubicBezTo>
                    <a:cubicBezTo>
                      <a:pt x="630" y="178"/>
                      <a:pt x="630" y="178"/>
                      <a:pt x="630" y="178"/>
                    </a:cubicBezTo>
                    <a:cubicBezTo>
                      <a:pt x="628" y="176"/>
                      <a:pt x="628" y="176"/>
                      <a:pt x="628" y="176"/>
                    </a:cubicBezTo>
                    <a:cubicBezTo>
                      <a:pt x="626" y="176"/>
                      <a:pt x="626" y="176"/>
                      <a:pt x="626" y="176"/>
                    </a:cubicBezTo>
                    <a:cubicBezTo>
                      <a:pt x="625" y="177"/>
                      <a:pt x="625" y="177"/>
                      <a:pt x="625" y="177"/>
                    </a:cubicBezTo>
                    <a:cubicBezTo>
                      <a:pt x="624" y="177"/>
                      <a:pt x="624" y="177"/>
                      <a:pt x="624" y="177"/>
                    </a:cubicBezTo>
                    <a:cubicBezTo>
                      <a:pt x="623" y="177"/>
                      <a:pt x="623" y="177"/>
                      <a:pt x="623" y="177"/>
                    </a:cubicBezTo>
                    <a:cubicBezTo>
                      <a:pt x="622" y="178"/>
                      <a:pt x="622" y="178"/>
                      <a:pt x="622" y="178"/>
                    </a:cubicBezTo>
                    <a:cubicBezTo>
                      <a:pt x="621" y="178"/>
                      <a:pt x="621" y="178"/>
                      <a:pt x="621" y="178"/>
                    </a:cubicBezTo>
                    <a:cubicBezTo>
                      <a:pt x="620" y="180"/>
                      <a:pt x="620" y="180"/>
                      <a:pt x="620" y="180"/>
                    </a:cubicBezTo>
                    <a:cubicBezTo>
                      <a:pt x="620" y="181"/>
                      <a:pt x="620" y="181"/>
                      <a:pt x="620" y="181"/>
                    </a:cubicBezTo>
                    <a:cubicBezTo>
                      <a:pt x="619" y="180"/>
                      <a:pt x="619" y="180"/>
                      <a:pt x="619" y="180"/>
                    </a:cubicBezTo>
                    <a:cubicBezTo>
                      <a:pt x="619" y="182"/>
                      <a:pt x="619" y="182"/>
                      <a:pt x="619" y="182"/>
                    </a:cubicBezTo>
                    <a:cubicBezTo>
                      <a:pt x="619" y="182"/>
                      <a:pt x="619" y="182"/>
                      <a:pt x="619" y="182"/>
                    </a:cubicBezTo>
                    <a:cubicBezTo>
                      <a:pt x="619" y="184"/>
                      <a:pt x="619" y="184"/>
                      <a:pt x="619" y="184"/>
                    </a:cubicBezTo>
                    <a:cubicBezTo>
                      <a:pt x="619" y="184"/>
                      <a:pt x="619" y="184"/>
                      <a:pt x="619" y="184"/>
                    </a:cubicBezTo>
                    <a:cubicBezTo>
                      <a:pt x="618" y="187"/>
                      <a:pt x="618" y="187"/>
                      <a:pt x="618" y="187"/>
                    </a:cubicBezTo>
                    <a:cubicBezTo>
                      <a:pt x="618" y="188"/>
                      <a:pt x="618" y="188"/>
                      <a:pt x="618" y="188"/>
                    </a:cubicBezTo>
                    <a:cubicBezTo>
                      <a:pt x="617" y="187"/>
                      <a:pt x="617" y="187"/>
                      <a:pt x="617" y="187"/>
                    </a:cubicBezTo>
                    <a:cubicBezTo>
                      <a:pt x="616" y="183"/>
                      <a:pt x="616" y="183"/>
                      <a:pt x="616" y="183"/>
                    </a:cubicBezTo>
                    <a:cubicBezTo>
                      <a:pt x="616" y="182"/>
                      <a:pt x="616" y="182"/>
                      <a:pt x="616" y="182"/>
                    </a:cubicBezTo>
                    <a:cubicBezTo>
                      <a:pt x="615" y="182"/>
                      <a:pt x="615" y="182"/>
                      <a:pt x="615" y="182"/>
                    </a:cubicBezTo>
                    <a:cubicBezTo>
                      <a:pt x="614" y="181"/>
                      <a:pt x="614" y="181"/>
                      <a:pt x="614" y="181"/>
                    </a:cubicBezTo>
                    <a:cubicBezTo>
                      <a:pt x="614" y="182"/>
                      <a:pt x="614" y="182"/>
                      <a:pt x="614" y="182"/>
                    </a:cubicBezTo>
                    <a:cubicBezTo>
                      <a:pt x="613" y="184"/>
                      <a:pt x="613" y="184"/>
                      <a:pt x="613" y="184"/>
                    </a:cubicBezTo>
                    <a:cubicBezTo>
                      <a:pt x="612" y="185"/>
                      <a:pt x="612" y="185"/>
                      <a:pt x="612" y="185"/>
                    </a:cubicBezTo>
                    <a:cubicBezTo>
                      <a:pt x="612" y="186"/>
                      <a:pt x="612" y="186"/>
                      <a:pt x="612" y="186"/>
                    </a:cubicBezTo>
                    <a:cubicBezTo>
                      <a:pt x="613" y="186"/>
                      <a:pt x="613" y="186"/>
                      <a:pt x="613" y="186"/>
                    </a:cubicBezTo>
                    <a:cubicBezTo>
                      <a:pt x="612" y="188"/>
                      <a:pt x="612" y="188"/>
                      <a:pt x="612" y="188"/>
                    </a:cubicBezTo>
                    <a:cubicBezTo>
                      <a:pt x="611" y="187"/>
                      <a:pt x="611" y="187"/>
                      <a:pt x="611" y="187"/>
                    </a:cubicBezTo>
                    <a:cubicBezTo>
                      <a:pt x="611" y="187"/>
                      <a:pt x="611" y="187"/>
                      <a:pt x="611" y="187"/>
                    </a:cubicBezTo>
                    <a:cubicBezTo>
                      <a:pt x="610" y="186"/>
                      <a:pt x="610" y="186"/>
                      <a:pt x="610" y="186"/>
                    </a:cubicBezTo>
                    <a:cubicBezTo>
                      <a:pt x="609" y="187"/>
                      <a:pt x="609" y="187"/>
                      <a:pt x="609" y="187"/>
                    </a:cubicBezTo>
                    <a:cubicBezTo>
                      <a:pt x="609" y="188"/>
                      <a:pt x="609" y="188"/>
                      <a:pt x="609" y="188"/>
                    </a:cubicBezTo>
                    <a:cubicBezTo>
                      <a:pt x="608" y="188"/>
                      <a:pt x="608" y="188"/>
                      <a:pt x="608" y="188"/>
                    </a:cubicBezTo>
                    <a:cubicBezTo>
                      <a:pt x="607" y="188"/>
                      <a:pt x="607" y="188"/>
                      <a:pt x="607" y="188"/>
                    </a:cubicBezTo>
                    <a:cubicBezTo>
                      <a:pt x="607" y="188"/>
                      <a:pt x="607" y="188"/>
                      <a:pt x="607" y="188"/>
                    </a:cubicBezTo>
                    <a:cubicBezTo>
                      <a:pt x="607" y="188"/>
                      <a:pt x="607" y="188"/>
                      <a:pt x="607" y="188"/>
                    </a:cubicBezTo>
                    <a:cubicBezTo>
                      <a:pt x="607" y="189"/>
                      <a:pt x="607" y="189"/>
                      <a:pt x="607" y="189"/>
                    </a:cubicBezTo>
                    <a:cubicBezTo>
                      <a:pt x="607" y="190"/>
                      <a:pt x="607" y="190"/>
                      <a:pt x="607" y="190"/>
                    </a:cubicBezTo>
                    <a:cubicBezTo>
                      <a:pt x="606" y="191"/>
                      <a:pt x="606" y="191"/>
                      <a:pt x="606" y="191"/>
                    </a:cubicBezTo>
                    <a:cubicBezTo>
                      <a:pt x="606" y="191"/>
                      <a:pt x="606" y="191"/>
                      <a:pt x="606" y="191"/>
                    </a:cubicBezTo>
                    <a:cubicBezTo>
                      <a:pt x="607" y="192"/>
                      <a:pt x="607" y="192"/>
                      <a:pt x="607" y="192"/>
                    </a:cubicBezTo>
                    <a:cubicBezTo>
                      <a:pt x="607" y="194"/>
                      <a:pt x="607" y="194"/>
                      <a:pt x="607" y="194"/>
                    </a:cubicBezTo>
                    <a:cubicBezTo>
                      <a:pt x="607" y="194"/>
                      <a:pt x="607" y="194"/>
                      <a:pt x="607" y="194"/>
                    </a:cubicBezTo>
                    <a:cubicBezTo>
                      <a:pt x="607" y="195"/>
                      <a:pt x="607" y="195"/>
                      <a:pt x="607" y="195"/>
                    </a:cubicBezTo>
                    <a:cubicBezTo>
                      <a:pt x="608" y="195"/>
                      <a:pt x="608" y="195"/>
                      <a:pt x="608" y="195"/>
                    </a:cubicBezTo>
                    <a:cubicBezTo>
                      <a:pt x="609" y="196"/>
                      <a:pt x="609" y="196"/>
                      <a:pt x="609" y="196"/>
                    </a:cubicBezTo>
                    <a:cubicBezTo>
                      <a:pt x="609" y="196"/>
                      <a:pt x="609" y="196"/>
                      <a:pt x="609" y="196"/>
                    </a:cubicBezTo>
                    <a:cubicBezTo>
                      <a:pt x="609" y="196"/>
                      <a:pt x="609" y="196"/>
                      <a:pt x="609" y="196"/>
                    </a:cubicBezTo>
                    <a:cubicBezTo>
                      <a:pt x="609" y="197"/>
                      <a:pt x="609" y="197"/>
                      <a:pt x="609" y="197"/>
                    </a:cubicBezTo>
                    <a:cubicBezTo>
                      <a:pt x="609" y="198"/>
                      <a:pt x="609" y="198"/>
                      <a:pt x="609" y="198"/>
                    </a:cubicBezTo>
                    <a:cubicBezTo>
                      <a:pt x="610" y="198"/>
                      <a:pt x="610" y="198"/>
                      <a:pt x="610" y="198"/>
                    </a:cubicBezTo>
                    <a:cubicBezTo>
                      <a:pt x="610" y="199"/>
                      <a:pt x="610" y="199"/>
                      <a:pt x="610" y="199"/>
                    </a:cubicBezTo>
                    <a:cubicBezTo>
                      <a:pt x="609" y="198"/>
                      <a:pt x="609" y="198"/>
                      <a:pt x="609" y="198"/>
                    </a:cubicBezTo>
                    <a:cubicBezTo>
                      <a:pt x="608" y="198"/>
                      <a:pt x="608" y="198"/>
                      <a:pt x="608" y="198"/>
                    </a:cubicBezTo>
                    <a:cubicBezTo>
                      <a:pt x="608" y="199"/>
                      <a:pt x="608" y="199"/>
                      <a:pt x="608" y="199"/>
                    </a:cubicBezTo>
                    <a:cubicBezTo>
                      <a:pt x="609" y="200"/>
                      <a:pt x="609" y="200"/>
                      <a:pt x="609" y="200"/>
                    </a:cubicBezTo>
                    <a:cubicBezTo>
                      <a:pt x="610" y="200"/>
                      <a:pt x="610" y="200"/>
                      <a:pt x="610" y="200"/>
                    </a:cubicBezTo>
                    <a:cubicBezTo>
                      <a:pt x="610" y="201"/>
                      <a:pt x="610" y="201"/>
                      <a:pt x="610" y="201"/>
                    </a:cubicBezTo>
                    <a:cubicBezTo>
                      <a:pt x="609" y="202"/>
                      <a:pt x="609" y="202"/>
                      <a:pt x="609" y="202"/>
                    </a:cubicBezTo>
                    <a:cubicBezTo>
                      <a:pt x="610" y="203"/>
                      <a:pt x="610" y="203"/>
                      <a:pt x="610" y="203"/>
                    </a:cubicBezTo>
                    <a:cubicBezTo>
                      <a:pt x="609" y="203"/>
                      <a:pt x="609" y="203"/>
                      <a:pt x="609" y="203"/>
                    </a:cubicBezTo>
                    <a:cubicBezTo>
                      <a:pt x="609" y="205"/>
                      <a:pt x="609" y="205"/>
                      <a:pt x="609" y="205"/>
                    </a:cubicBezTo>
                    <a:cubicBezTo>
                      <a:pt x="609" y="206"/>
                      <a:pt x="609" y="206"/>
                      <a:pt x="609" y="206"/>
                    </a:cubicBezTo>
                    <a:cubicBezTo>
                      <a:pt x="610" y="207"/>
                      <a:pt x="610" y="207"/>
                      <a:pt x="610" y="207"/>
                    </a:cubicBezTo>
                    <a:cubicBezTo>
                      <a:pt x="610" y="207"/>
                      <a:pt x="610" y="207"/>
                      <a:pt x="610" y="207"/>
                    </a:cubicBezTo>
                    <a:cubicBezTo>
                      <a:pt x="610" y="208"/>
                      <a:pt x="610" y="208"/>
                      <a:pt x="610" y="208"/>
                    </a:cubicBezTo>
                    <a:cubicBezTo>
                      <a:pt x="610" y="210"/>
                      <a:pt x="610" y="210"/>
                      <a:pt x="610" y="210"/>
                    </a:cubicBezTo>
                    <a:cubicBezTo>
                      <a:pt x="610" y="211"/>
                      <a:pt x="610" y="211"/>
                      <a:pt x="610" y="211"/>
                    </a:cubicBezTo>
                    <a:cubicBezTo>
                      <a:pt x="611" y="211"/>
                      <a:pt x="611" y="211"/>
                      <a:pt x="611" y="211"/>
                    </a:cubicBezTo>
                    <a:cubicBezTo>
                      <a:pt x="612" y="212"/>
                      <a:pt x="612" y="212"/>
                      <a:pt x="612" y="212"/>
                    </a:cubicBezTo>
                    <a:cubicBezTo>
                      <a:pt x="613" y="214"/>
                      <a:pt x="613" y="214"/>
                      <a:pt x="613" y="214"/>
                    </a:cubicBezTo>
                    <a:cubicBezTo>
                      <a:pt x="614" y="214"/>
                      <a:pt x="614" y="214"/>
                      <a:pt x="614" y="214"/>
                    </a:cubicBezTo>
                    <a:cubicBezTo>
                      <a:pt x="615" y="214"/>
                      <a:pt x="615" y="214"/>
                      <a:pt x="615" y="214"/>
                    </a:cubicBezTo>
                    <a:cubicBezTo>
                      <a:pt x="615" y="213"/>
                      <a:pt x="615" y="213"/>
                      <a:pt x="615" y="213"/>
                    </a:cubicBezTo>
                    <a:cubicBezTo>
                      <a:pt x="614" y="212"/>
                      <a:pt x="614" y="212"/>
                      <a:pt x="614" y="212"/>
                    </a:cubicBezTo>
                    <a:cubicBezTo>
                      <a:pt x="614" y="211"/>
                      <a:pt x="614" y="211"/>
                      <a:pt x="614" y="211"/>
                    </a:cubicBezTo>
                    <a:cubicBezTo>
                      <a:pt x="614" y="211"/>
                      <a:pt x="614" y="211"/>
                      <a:pt x="614" y="211"/>
                    </a:cubicBezTo>
                    <a:cubicBezTo>
                      <a:pt x="615" y="211"/>
                      <a:pt x="615" y="211"/>
                      <a:pt x="615" y="211"/>
                    </a:cubicBezTo>
                    <a:cubicBezTo>
                      <a:pt x="617" y="212"/>
                      <a:pt x="617" y="212"/>
                      <a:pt x="617" y="212"/>
                    </a:cubicBezTo>
                    <a:cubicBezTo>
                      <a:pt x="618" y="212"/>
                      <a:pt x="618" y="212"/>
                      <a:pt x="618" y="212"/>
                    </a:cubicBezTo>
                    <a:cubicBezTo>
                      <a:pt x="619" y="212"/>
                      <a:pt x="619" y="212"/>
                      <a:pt x="619" y="212"/>
                    </a:cubicBezTo>
                    <a:cubicBezTo>
                      <a:pt x="619" y="213"/>
                      <a:pt x="619" y="213"/>
                      <a:pt x="619" y="213"/>
                    </a:cubicBezTo>
                    <a:cubicBezTo>
                      <a:pt x="618" y="214"/>
                      <a:pt x="618" y="214"/>
                      <a:pt x="618" y="214"/>
                    </a:cubicBezTo>
                    <a:cubicBezTo>
                      <a:pt x="619" y="214"/>
                      <a:pt x="619" y="214"/>
                      <a:pt x="619" y="214"/>
                    </a:cubicBezTo>
                    <a:cubicBezTo>
                      <a:pt x="618" y="215"/>
                      <a:pt x="618" y="215"/>
                      <a:pt x="618" y="215"/>
                    </a:cubicBezTo>
                    <a:cubicBezTo>
                      <a:pt x="619" y="216"/>
                      <a:pt x="619" y="216"/>
                      <a:pt x="619" y="216"/>
                    </a:cubicBezTo>
                    <a:cubicBezTo>
                      <a:pt x="618" y="216"/>
                      <a:pt x="618" y="216"/>
                      <a:pt x="618" y="216"/>
                    </a:cubicBezTo>
                    <a:cubicBezTo>
                      <a:pt x="618" y="217"/>
                      <a:pt x="618" y="217"/>
                      <a:pt x="618" y="217"/>
                    </a:cubicBezTo>
                    <a:cubicBezTo>
                      <a:pt x="619" y="219"/>
                      <a:pt x="619" y="219"/>
                      <a:pt x="619" y="219"/>
                    </a:cubicBezTo>
                    <a:cubicBezTo>
                      <a:pt x="619" y="220"/>
                      <a:pt x="619" y="220"/>
                      <a:pt x="619" y="220"/>
                    </a:cubicBezTo>
                    <a:cubicBezTo>
                      <a:pt x="619" y="222"/>
                      <a:pt x="619" y="222"/>
                      <a:pt x="619" y="222"/>
                    </a:cubicBezTo>
                    <a:cubicBezTo>
                      <a:pt x="620" y="223"/>
                      <a:pt x="620" y="223"/>
                      <a:pt x="620" y="223"/>
                    </a:cubicBezTo>
                    <a:cubicBezTo>
                      <a:pt x="621" y="222"/>
                      <a:pt x="621" y="222"/>
                      <a:pt x="621" y="222"/>
                    </a:cubicBezTo>
                    <a:cubicBezTo>
                      <a:pt x="621" y="222"/>
                      <a:pt x="621" y="222"/>
                      <a:pt x="621" y="222"/>
                    </a:cubicBezTo>
                    <a:cubicBezTo>
                      <a:pt x="622" y="221"/>
                      <a:pt x="622" y="221"/>
                      <a:pt x="622" y="221"/>
                    </a:cubicBezTo>
                    <a:cubicBezTo>
                      <a:pt x="622" y="221"/>
                      <a:pt x="622" y="221"/>
                      <a:pt x="622" y="221"/>
                    </a:cubicBezTo>
                    <a:cubicBezTo>
                      <a:pt x="622" y="221"/>
                      <a:pt x="622" y="221"/>
                      <a:pt x="622" y="221"/>
                    </a:cubicBezTo>
                    <a:cubicBezTo>
                      <a:pt x="623" y="222"/>
                      <a:pt x="623" y="222"/>
                      <a:pt x="623" y="222"/>
                    </a:cubicBezTo>
                    <a:cubicBezTo>
                      <a:pt x="623" y="224"/>
                      <a:pt x="623" y="224"/>
                      <a:pt x="623" y="224"/>
                    </a:cubicBezTo>
                    <a:cubicBezTo>
                      <a:pt x="625" y="226"/>
                      <a:pt x="625" y="226"/>
                      <a:pt x="625" y="226"/>
                    </a:cubicBezTo>
                    <a:cubicBezTo>
                      <a:pt x="626" y="228"/>
                      <a:pt x="626" y="228"/>
                      <a:pt x="626" y="228"/>
                    </a:cubicBezTo>
                    <a:cubicBezTo>
                      <a:pt x="626" y="228"/>
                      <a:pt x="626" y="228"/>
                      <a:pt x="626" y="228"/>
                    </a:cubicBezTo>
                    <a:cubicBezTo>
                      <a:pt x="626" y="230"/>
                      <a:pt x="626" y="230"/>
                      <a:pt x="626" y="230"/>
                    </a:cubicBezTo>
                    <a:cubicBezTo>
                      <a:pt x="625" y="230"/>
                      <a:pt x="625" y="230"/>
                      <a:pt x="625" y="230"/>
                    </a:cubicBezTo>
                    <a:cubicBezTo>
                      <a:pt x="624" y="229"/>
                      <a:pt x="624" y="229"/>
                      <a:pt x="624" y="229"/>
                    </a:cubicBezTo>
                    <a:cubicBezTo>
                      <a:pt x="622" y="228"/>
                      <a:pt x="622" y="228"/>
                      <a:pt x="622" y="228"/>
                    </a:cubicBezTo>
                    <a:cubicBezTo>
                      <a:pt x="622" y="227"/>
                      <a:pt x="622" y="227"/>
                      <a:pt x="622" y="227"/>
                    </a:cubicBezTo>
                    <a:cubicBezTo>
                      <a:pt x="622" y="226"/>
                      <a:pt x="622" y="226"/>
                      <a:pt x="622" y="226"/>
                    </a:cubicBezTo>
                    <a:cubicBezTo>
                      <a:pt x="623" y="225"/>
                      <a:pt x="623" y="225"/>
                      <a:pt x="623" y="225"/>
                    </a:cubicBezTo>
                    <a:cubicBezTo>
                      <a:pt x="622" y="224"/>
                      <a:pt x="622" y="224"/>
                      <a:pt x="622" y="224"/>
                    </a:cubicBezTo>
                    <a:cubicBezTo>
                      <a:pt x="622" y="224"/>
                      <a:pt x="622" y="224"/>
                      <a:pt x="622" y="224"/>
                    </a:cubicBezTo>
                    <a:cubicBezTo>
                      <a:pt x="622" y="225"/>
                      <a:pt x="622" y="225"/>
                      <a:pt x="622" y="225"/>
                    </a:cubicBezTo>
                    <a:cubicBezTo>
                      <a:pt x="622" y="225"/>
                      <a:pt x="622" y="225"/>
                      <a:pt x="622" y="225"/>
                    </a:cubicBezTo>
                    <a:cubicBezTo>
                      <a:pt x="621" y="226"/>
                      <a:pt x="621" y="226"/>
                      <a:pt x="621" y="226"/>
                    </a:cubicBezTo>
                    <a:cubicBezTo>
                      <a:pt x="620" y="227"/>
                      <a:pt x="620" y="227"/>
                      <a:pt x="620" y="227"/>
                    </a:cubicBezTo>
                    <a:cubicBezTo>
                      <a:pt x="620" y="228"/>
                      <a:pt x="620" y="228"/>
                      <a:pt x="620" y="228"/>
                    </a:cubicBezTo>
                    <a:cubicBezTo>
                      <a:pt x="622" y="227"/>
                      <a:pt x="622" y="227"/>
                      <a:pt x="622" y="227"/>
                    </a:cubicBezTo>
                    <a:cubicBezTo>
                      <a:pt x="622" y="228"/>
                      <a:pt x="622" y="228"/>
                      <a:pt x="622" y="228"/>
                    </a:cubicBezTo>
                    <a:cubicBezTo>
                      <a:pt x="621" y="230"/>
                      <a:pt x="621" y="230"/>
                      <a:pt x="621" y="230"/>
                    </a:cubicBezTo>
                    <a:cubicBezTo>
                      <a:pt x="621" y="231"/>
                      <a:pt x="621" y="231"/>
                      <a:pt x="621" y="231"/>
                    </a:cubicBezTo>
                    <a:cubicBezTo>
                      <a:pt x="621" y="232"/>
                      <a:pt x="621" y="232"/>
                      <a:pt x="621" y="232"/>
                    </a:cubicBezTo>
                    <a:cubicBezTo>
                      <a:pt x="621" y="235"/>
                      <a:pt x="621" y="235"/>
                      <a:pt x="621" y="235"/>
                    </a:cubicBezTo>
                    <a:cubicBezTo>
                      <a:pt x="622" y="236"/>
                      <a:pt x="622" y="236"/>
                      <a:pt x="622" y="236"/>
                    </a:cubicBezTo>
                    <a:cubicBezTo>
                      <a:pt x="622" y="237"/>
                      <a:pt x="622" y="237"/>
                      <a:pt x="622" y="237"/>
                    </a:cubicBezTo>
                    <a:cubicBezTo>
                      <a:pt x="624" y="241"/>
                      <a:pt x="624" y="241"/>
                      <a:pt x="624" y="241"/>
                    </a:cubicBezTo>
                    <a:cubicBezTo>
                      <a:pt x="625" y="241"/>
                      <a:pt x="625" y="241"/>
                      <a:pt x="625" y="241"/>
                    </a:cubicBezTo>
                    <a:cubicBezTo>
                      <a:pt x="627" y="243"/>
                      <a:pt x="627" y="243"/>
                      <a:pt x="627" y="243"/>
                    </a:cubicBezTo>
                    <a:cubicBezTo>
                      <a:pt x="628" y="244"/>
                      <a:pt x="628" y="244"/>
                      <a:pt x="628" y="244"/>
                    </a:cubicBezTo>
                    <a:cubicBezTo>
                      <a:pt x="627" y="244"/>
                      <a:pt x="627" y="244"/>
                      <a:pt x="627" y="244"/>
                    </a:cubicBezTo>
                    <a:cubicBezTo>
                      <a:pt x="627" y="246"/>
                      <a:pt x="627" y="246"/>
                      <a:pt x="627" y="246"/>
                    </a:cubicBezTo>
                    <a:cubicBezTo>
                      <a:pt x="624" y="247"/>
                      <a:pt x="624" y="247"/>
                      <a:pt x="624" y="247"/>
                    </a:cubicBezTo>
                    <a:cubicBezTo>
                      <a:pt x="624" y="246"/>
                      <a:pt x="624" y="246"/>
                      <a:pt x="624" y="246"/>
                    </a:cubicBezTo>
                    <a:cubicBezTo>
                      <a:pt x="623" y="247"/>
                      <a:pt x="623" y="247"/>
                      <a:pt x="623" y="247"/>
                    </a:cubicBezTo>
                    <a:cubicBezTo>
                      <a:pt x="622" y="247"/>
                      <a:pt x="622" y="247"/>
                      <a:pt x="622" y="247"/>
                    </a:cubicBezTo>
                    <a:cubicBezTo>
                      <a:pt x="622" y="248"/>
                      <a:pt x="622" y="248"/>
                      <a:pt x="622" y="248"/>
                    </a:cubicBezTo>
                    <a:cubicBezTo>
                      <a:pt x="621" y="250"/>
                      <a:pt x="621" y="250"/>
                      <a:pt x="621" y="250"/>
                    </a:cubicBezTo>
                    <a:cubicBezTo>
                      <a:pt x="621" y="251"/>
                      <a:pt x="621" y="251"/>
                      <a:pt x="621" y="251"/>
                    </a:cubicBezTo>
                    <a:cubicBezTo>
                      <a:pt x="620" y="252"/>
                      <a:pt x="620" y="252"/>
                      <a:pt x="620" y="252"/>
                    </a:cubicBezTo>
                    <a:cubicBezTo>
                      <a:pt x="621" y="252"/>
                      <a:pt x="621" y="252"/>
                      <a:pt x="621" y="252"/>
                    </a:cubicBezTo>
                    <a:cubicBezTo>
                      <a:pt x="621" y="255"/>
                      <a:pt x="621" y="255"/>
                      <a:pt x="621" y="255"/>
                    </a:cubicBezTo>
                    <a:cubicBezTo>
                      <a:pt x="622" y="258"/>
                      <a:pt x="622" y="258"/>
                      <a:pt x="622" y="258"/>
                    </a:cubicBezTo>
                    <a:cubicBezTo>
                      <a:pt x="623" y="259"/>
                      <a:pt x="623" y="259"/>
                      <a:pt x="623" y="259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4" y="261"/>
                      <a:pt x="624" y="261"/>
                      <a:pt x="624" y="261"/>
                    </a:cubicBezTo>
                    <a:cubicBezTo>
                      <a:pt x="625" y="262"/>
                      <a:pt x="625" y="262"/>
                      <a:pt x="625" y="262"/>
                    </a:cubicBezTo>
                    <a:cubicBezTo>
                      <a:pt x="624" y="262"/>
                      <a:pt x="624" y="262"/>
                      <a:pt x="624" y="262"/>
                    </a:cubicBezTo>
                    <a:cubicBezTo>
                      <a:pt x="624" y="261"/>
                      <a:pt x="624" y="261"/>
                      <a:pt x="624" y="261"/>
                    </a:cubicBezTo>
                    <a:cubicBezTo>
                      <a:pt x="623" y="262"/>
                      <a:pt x="623" y="262"/>
                      <a:pt x="623" y="262"/>
                    </a:cubicBezTo>
                    <a:cubicBezTo>
                      <a:pt x="622" y="263"/>
                      <a:pt x="622" y="263"/>
                      <a:pt x="622" y="263"/>
                    </a:cubicBezTo>
                    <a:cubicBezTo>
                      <a:pt x="621" y="262"/>
                      <a:pt x="621" y="262"/>
                      <a:pt x="621" y="262"/>
                    </a:cubicBezTo>
                    <a:cubicBezTo>
                      <a:pt x="620" y="264"/>
                      <a:pt x="620" y="264"/>
                      <a:pt x="620" y="264"/>
                    </a:cubicBezTo>
                    <a:cubicBezTo>
                      <a:pt x="619" y="263"/>
                      <a:pt x="619" y="263"/>
                      <a:pt x="619" y="263"/>
                    </a:cubicBezTo>
                    <a:cubicBezTo>
                      <a:pt x="618" y="264"/>
                      <a:pt x="618" y="264"/>
                      <a:pt x="618" y="264"/>
                    </a:cubicBezTo>
                    <a:cubicBezTo>
                      <a:pt x="619" y="265"/>
                      <a:pt x="619" y="265"/>
                      <a:pt x="619" y="265"/>
                    </a:cubicBezTo>
                    <a:cubicBezTo>
                      <a:pt x="620" y="264"/>
                      <a:pt x="620" y="264"/>
                      <a:pt x="620" y="264"/>
                    </a:cubicBezTo>
                    <a:cubicBezTo>
                      <a:pt x="619" y="266"/>
                      <a:pt x="619" y="266"/>
                      <a:pt x="619" y="266"/>
                    </a:cubicBezTo>
                    <a:cubicBezTo>
                      <a:pt x="619" y="266"/>
                      <a:pt x="619" y="266"/>
                      <a:pt x="619" y="266"/>
                    </a:cubicBezTo>
                    <a:cubicBezTo>
                      <a:pt x="620" y="267"/>
                      <a:pt x="620" y="267"/>
                      <a:pt x="620" y="267"/>
                    </a:cubicBezTo>
                    <a:cubicBezTo>
                      <a:pt x="620" y="268"/>
                      <a:pt x="620" y="268"/>
                      <a:pt x="620" y="268"/>
                    </a:cubicBezTo>
                    <a:cubicBezTo>
                      <a:pt x="619" y="268"/>
                      <a:pt x="619" y="268"/>
                      <a:pt x="619" y="268"/>
                    </a:cubicBezTo>
                    <a:cubicBezTo>
                      <a:pt x="620" y="269"/>
                      <a:pt x="620" y="269"/>
                      <a:pt x="620" y="269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21" y="270"/>
                      <a:pt x="621" y="270"/>
                      <a:pt x="621" y="270"/>
                    </a:cubicBezTo>
                    <a:cubicBezTo>
                      <a:pt x="622" y="271"/>
                      <a:pt x="622" y="271"/>
                      <a:pt x="622" y="271"/>
                    </a:cubicBezTo>
                    <a:cubicBezTo>
                      <a:pt x="621" y="271"/>
                      <a:pt x="621" y="271"/>
                      <a:pt x="621" y="271"/>
                    </a:cubicBezTo>
                    <a:cubicBezTo>
                      <a:pt x="621" y="273"/>
                      <a:pt x="621" y="273"/>
                      <a:pt x="621" y="273"/>
                    </a:cubicBezTo>
                    <a:cubicBezTo>
                      <a:pt x="621" y="274"/>
                      <a:pt x="621" y="274"/>
                      <a:pt x="621" y="274"/>
                    </a:cubicBezTo>
                    <a:cubicBezTo>
                      <a:pt x="621" y="276"/>
                      <a:pt x="621" y="276"/>
                      <a:pt x="621" y="276"/>
                    </a:cubicBezTo>
                    <a:cubicBezTo>
                      <a:pt x="621" y="277"/>
                      <a:pt x="621" y="277"/>
                      <a:pt x="621" y="277"/>
                    </a:cubicBezTo>
                    <a:cubicBezTo>
                      <a:pt x="621" y="277"/>
                      <a:pt x="621" y="277"/>
                      <a:pt x="621" y="277"/>
                    </a:cubicBezTo>
                    <a:cubicBezTo>
                      <a:pt x="621" y="278"/>
                      <a:pt x="621" y="278"/>
                      <a:pt x="621" y="278"/>
                    </a:cubicBezTo>
                    <a:cubicBezTo>
                      <a:pt x="619" y="279"/>
                      <a:pt x="619" y="279"/>
                      <a:pt x="619" y="279"/>
                    </a:cubicBezTo>
                    <a:cubicBezTo>
                      <a:pt x="619" y="280"/>
                      <a:pt x="619" y="280"/>
                      <a:pt x="619" y="280"/>
                    </a:cubicBezTo>
                    <a:cubicBezTo>
                      <a:pt x="619" y="280"/>
                      <a:pt x="619" y="280"/>
                      <a:pt x="619" y="280"/>
                    </a:cubicBezTo>
                    <a:cubicBezTo>
                      <a:pt x="618" y="283"/>
                      <a:pt x="618" y="283"/>
                      <a:pt x="618" y="283"/>
                    </a:cubicBezTo>
                    <a:cubicBezTo>
                      <a:pt x="617" y="285"/>
                      <a:pt x="617" y="285"/>
                      <a:pt x="617" y="285"/>
                    </a:cubicBezTo>
                    <a:cubicBezTo>
                      <a:pt x="618" y="284"/>
                      <a:pt x="618" y="284"/>
                      <a:pt x="618" y="284"/>
                    </a:cubicBezTo>
                    <a:cubicBezTo>
                      <a:pt x="617" y="283"/>
                      <a:pt x="617" y="283"/>
                      <a:pt x="617" y="283"/>
                    </a:cubicBezTo>
                    <a:cubicBezTo>
                      <a:pt x="617" y="282"/>
                      <a:pt x="617" y="282"/>
                      <a:pt x="617" y="282"/>
                    </a:cubicBezTo>
                    <a:cubicBezTo>
                      <a:pt x="617" y="281"/>
                      <a:pt x="617" y="281"/>
                      <a:pt x="617" y="281"/>
                    </a:cubicBezTo>
                    <a:cubicBezTo>
                      <a:pt x="615" y="281"/>
                      <a:pt x="615" y="281"/>
                      <a:pt x="615" y="281"/>
                    </a:cubicBezTo>
                    <a:cubicBezTo>
                      <a:pt x="614" y="280"/>
                      <a:pt x="614" y="280"/>
                      <a:pt x="614" y="280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612" y="274"/>
                      <a:pt x="612" y="274"/>
                      <a:pt x="612" y="274"/>
                    </a:cubicBezTo>
                    <a:cubicBezTo>
                      <a:pt x="611" y="271"/>
                      <a:pt x="611" y="271"/>
                      <a:pt x="611" y="271"/>
                    </a:cubicBezTo>
                    <a:cubicBezTo>
                      <a:pt x="611" y="272"/>
                      <a:pt x="611" y="272"/>
                      <a:pt x="611" y="272"/>
                    </a:cubicBezTo>
                    <a:cubicBezTo>
                      <a:pt x="612" y="271"/>
                      <a:pt x="612" y="271"/>
                      <a:pt x="612" y="271"/>
                    </a:cubicBezTo>
                    <a:cubicBezTo>
                      <a:pt x="612" y="270"/>
                      <a:pt x="612" y="270"/>
                      <a:pt x="612" y="270"/>
                    </a:cubicBezTo>
                    <a:cubicBezTo>
                      <a:pt x="612" y="271"/>
                      <a:pt x="612" y="271"/>
                      <a:pt x="612" y="271"/>
                    </a:cubicBezTo>
                    <a:cubicBezTo>
                      <a:pt x="610" y="271"/>
                      <a:pt x="610" y="271"/>
                      <a:pt x="610" y="271"/>
                    </a:cubicBezTo>
                    <a:cubicBezTo>
                      <a:pt x="609" y="270"/>
                      <a:pt x="609" y="270"/>
                      <a:pt x="609" y="270"/>
                    </a:cubicBezTo>
                    <a:cubicBezTo>
                      <a:pt x="605" y="263"/>
                      <a:pt x="605" y="263"/>
                      <a:pt x="605" y="263"/>
                    </a:cubicBezTo>
                    <a:cubicBezTo>
                      <a:pt x="601" y="258"/>
                      <a:pt x="601" y="258"/>
                      <a:pt x="601" y="258"/>
                    </a:cubicBezTo>
                    <a:cubicBezTo>
                      <a:pt x="601" y="257"/>
                      <a:pt x="601" y="257"/>
                      <a:pt x="601" y="257"/>
                    </a:cubicBezTo>
                    <a:cubicBezTo>
                      <a:pt x="600" y="255"/>
                      <a:pt x="600" y="255"/>
                      <a:pt x="600" y="255"/>
                    </a:cubicBezTo>
                    <a:cubicBezTo>
                      <a:pt x="597" y="251"/>
                      <a:pt x="597" y="251"/>
                      <a:pt x="597" y="251"/>
                    </a:cubicBezTo>
                    <a:cubicBezTo>
                      <a:pt x="594" y="246"/>
                      <a:pt x="594" y="246"/>
                      <a:pt x="594" y="246"/>
                    </a:cubicBezTo>
                    <a:cubicBezTo>
                      <a:pt x="592" y="241"/>
                      <a:pt x="592" y="241"/>
                      <a:pt x="592" y="241"/>
                    </a:cubicBezTo>
                    <a:cubicBezTo>
                      <a:pt x="592" y="239"/>
                      <a:pt x="592" y="239"/>
                      <a:pt x="592" y="239"/>
                    </a:cubicBezTo>
                    <a:cubicBezTo>
                      <a:pt x="591" y="237"/>
                      <a:pt x="591" y="237"/>
                      <a:pt x="591" y="237"/>
                    </a:cubicBezTo>
                    <a:cubicBezTo>
                      <a:pt x="590" y="233"/>
                      <a:pt x="590" y="233"/>
                      <a:pt x="590" y="233"/>
                    </a:cubicBezTo>
                    <a:cubicBezTo>
                      <a:pt x="589" y="231"/>
                      <a:pt x="589" y="231"/>
                      <a:pt x="589" y="231"/>
                    </a:cubicBezTo>
                    <a:cubicBezTo>
                      <a:pt x="590" y="229"/>
                      <a:pt x="590" y="229"/>
                      <a:pt x="590" y="229"/>
                    </a:cubicBezTo>
                    <a:cubicBezTo>
                      <a:pt x="591" y="228"/>
                      <a:pt x="591" y="228"/>
                      <a:pt x="591" y="228"/>
                    </a:cubicBezTo>
                    <a:cubicBezTo>
                      <a:pt x="591" y="226"/>
                      <a:pt x="591" y="226"/>
                      <a:pt x="591" y="226"/>
                    </a:cubicBezTo>
                    <a:cubicBezTo>
                      <a:pt x="592" y="226"/>
                      <a:pt x="592" y="226"/>
                      <a:pt x="592" y="226"/>
                    </a:cubicBezTo>
                    <a:cubicBezTo>
                      <a:pt x="591" y="225"/>
                      <a:pt x="591" y="225"/>
                      <a:pt x="591" y="225"/>
                    </a:cubicBezTo>
                    <a:cubicBezTo>
                      <a:pt x="592" y="225"/>
                      <a:pt x="592" y="225"/>
                      <a:pt x="592" y="225"/>
                    </a:cubicBezTo>
                    <a:cubicBezTo>
                      <a:pt x="592" y="222"/>
                      <a:pt x="592" y="222"/>
                      <a:pt x="592" y="222"/>
                    </a:cubicBezTo>
                    <a:cubicBezTo>
                      <a:pt x="590" y="220"/>
                      <a:pt x="590" y="220"/>
                      <a:pt x="590" y="220"/>
                    </a:cubicBezTo>
                    <a:cubicBezTo>
                      <a:pt x="589" y="220"/>
                      <a:pt x="589" y="220"/>
                      <a:pt x="589" y="220"/>
                    </a:cubicBezTo>
                    <a:cubicBezTo>
                      <a:pt x="588" y="219"/>
                      <a:pt x="588" y="219"/>
                      <a:pt x="588" y="219"/>
                    </a:cubicBezTo>
                    <a:cubicBezTo>
                      <a:pt x="589" y="218"/>
                      <a:pt x="589" y="218"/>
                      <a:pt x="589" y="218"/>
                    </a:cubicBezTo>
                    <a:cubicBezTo>
                      <a:pt x="591" y="219"/>
                      <a:pt x="591" y="219"/>
                      <a:pt x="591" y="219"/>
                    </a:cubicBezTo>
                    <a:cubicBezTo>
                      <a:pt x="593" y="218"/>
                      <a:pt x="593" y="218"/>
                      <a:pt x="593" y="218"/>
                    </a:cubicBezTo>
                    <a:cubicBezTo>
                      <a:pt x="592" y="217"/>
                      <a:pt x="592" y="217"/>
                      <a:pt x="592" y="217"/>
                    </a:cubicBezTo>
                    <a:cubicBezTo>
                      <a:pt x="592" y="215"/>
                      <a:pt x="592" y="215"/>
                      <a:pt x="592" y="215"/>
                    </a:cubicBezTo>
                    <a:cubicBezTo>
                      <a:pt x="594" y="215"/>
                      <a:pt x="594" y="215"/>
                      <a:pt x="594" y="215"/>
                    </a:cubicBezTo>
                    <a:cubicBezTo>
                      <a:pt x="595" y="215"/>
                      <a:pt x="595" y="215"/>
                      <a:pt x="595" y="215"/>
                    </a:cubicBezTo>
                    <a:cubicBezTo>
                      <a:pt x="594" y="214"/>
                      <a:pt x="594" y="214"/>
                      <a:pt x="594" y="214"/>
                    </a:cubicBezTo>
                    <a:cubicBezTo>
                      <a:pt x="596" y="211"/>
                      <a:pt x="596" y="211"/>
                      <a:pt x="596" y="211"/>
                    </a:cubicBezTo>
                    <a:cubicBezTo>
                      <a:pt x="595" y="209"/>
                      <a:pt x="595" y="209"/>
                      <a:pt x="595" y="209"/>
                    </a:cubicBezTo>
                    <a:cubicBezTo>
                      <a:pt x="595" y="207"/>
                      <a:pt x="595" y="207"/>
                      <a:pt x="595" y="207"/>
                    </a:cubicBezTo>
                    <a:cubicBezTo>
                      <a:pt x="594" y="206"/>
                      <a:pt x="594" y="206"/>
                      <a:pt x="594" y="206"/>
                    </a:cubicBezTo>
                    <a:cubicBezTo>
                      <a:pt x="595" y="205"/>
                      <a:pt x="595" y="205"/>
                      <a:pt x="595" y="205"/>
                    </a:cubicBezTo>
                    <a:cubicBezTo>
                      <a:pt x="595" y="204"/>
                      <a:pt x="595" y="204"/>
                      <a:pt x="595" y="204"/>
                    </a:cubicBezTo>
                    <a:cubicBezTo>
                      <a:pt x="595" y="203"/>
                      <a:pt x="595" y="203"/>
                      <a:pt x="595" y="203"/>
                    </a:cubicBezTo>
                    <a:cubicBezTo>
                      <a:pt x="595" y="201"/>
                      <a:pt x="595" y="201"/>
                      <a:pt x="595" y="201"/>
                    </a:cubicBezTo>
                    <a:cubicBezTo>
                      <a:pt x="596" y="201"/>
                      <a:pt x="596" y="201"/>
                      <a:pt x="596" y="201"/>
                    </a:cubicBezTo>
                    <a:cubicBezTo>
                      <a:pt x="595" y="200"/>
                      <a:pt x="595" y="200"/>
                      <a:pt x="595" y="200"/>
                    </a:cubicBezTo>
                    <a:cubicBezTo>
                      <a:pt x="595" y="200"/>
                      <a:pt x="595" y="200"/>
                      <a:pt x="595" y="200"/>
                    </a:cubicBezTo>
                    <a:cubicBezTo>
                      <a:pt x="595" y="199"/>
                      <a:pt x="595" y="199"/>
                      <a:pt x="595" y="199"/>
                    </a:cubicBezTo>
                    <a:cubicBezTo>
                      <a:pt x="595" y="197"/>
                      <a:pt x="595" y="197"/>
                      <a:pt x="595" y="197"/>
                    </a:cubicBezTo>
                    <a:cubicBezTo>
                      <a:pt x="595" y="197"/>
                      <a:pt x="595" y="197"/>
                      <a:pt x="595" y="197"/>
                    </a:cubicBezTo>
                    <a:cubicBezTo>
                      <a:pt x="595" y="196"/>
                      <a:pt x="595" y="196"/>
                      <a:pt x="595" y="196"/>
                    </a:cubicBezTo>
                    <a:cubicBezTo>
                      <a:pt x="596" y="195"/>
                      <a:pt x="596" y="195"/>
                      <a:pt x="596" y="195"/>
                    </a:cubicBezTo>
                    <a:cubicBezTo>
                      <a:pt x="597" y="195"/>
                      <a:pt x="597" y="195"/>
                      <a:pt x="597" y="195"/>
                    </a:cubicBezTo>
                    <a:cubicBezTo>
                      <a:pt x="596" y="193"/>
                      <a:pt x="596" y="193"/>
                      <a:pt x="596" y="193"/>
                    </a:cubicBezTo>
                    <a:cubicBezTo>
                      <a:pt x="597" y="191"/>
                      <a:pt x="597" y="191"/>
                      <a:pt x="597" y="191"/>
                    </a:cubicBezTo>
                    <a:cubicBezTo>
                      <a:pt x="596" y="191"/>
                      <a:pt x="596" y="191"/>
                      <a:pt x="596" y="191"/>
                    </a:cubicBezTo>
                    <a:cubicBezTo>
                      <a:pt x="596" y="190"/>
                      <a:pt x="596" y="190"/>
                      <a:pt x="596" y="190"/>
                    </a:cubicBezTo>
                    <a:cubicBezTo>
                      <a:pt x="597" y="188"/>
                      <a:pt x="597" y="188"/>
                      <a:pt x="597" y="188"/>
                    </a:cubicBezTo>
                    <a:cubicBezTo>
                      <a:pt x="597" y="187"/>
                      <a:pt x="597" y="187"/>
                      <a:pt x="597" y="187"/>
                    </a:cubicBezTo>
                    <a:cubicBezTo>
                      <a:pt x="596" y="187"/>
                      <a:pt x="596" y="187"/>
                      <a:pt x="596" y="187"/>
                    </a:cubicBezTo>
                    <a:cubicBezTo>
                      <a:pt x="596" y="186"/>
                      <a:pt x="596" y="186"/>
                      <a:pt x="596" y="186"/>
                    </a:cubicBezTo>
                    <a:cubicBezTo>
                      <a:pt x="596" y="185"/>
                      <a:pt x="596" y="185"/>
                      <a:pt x="596" y="185"/>
                    </a:cubicBezTo>
                    <a:cubicBezTo>
                      <a:pt x="597" y="184"/>
                      <a:pt x="597" y="184"/>
                      <a:pt x="597" y="184"/>
                    </a:cubicBezTo>
                    <a:cubicBezTo>
                      <a:pt x="597" y="184"/>
                      <a:pt x="597" y="184"/>
                      <a:pt x="597" y="184"/>
                    </a:cubicBezTo>
                    <a:cubicBezTo>
                      <a:pt x="598" y="183"/>
                      <a:pt x="598" y="183"/>
                      <a:pt x="598" y="183"/>
                    </a:cubicBezTo>
                    <a:cubicBezTo>
                      <a:pt x="599" y="183"/>
                      <a:pt x="599" y="183"/>
                      <a:pt x="599" y="183"/>
                    </a:cubicBezTo>
                    <a:cubicBezTo>
                      <a:pt x="599" y="182"/>
                      <a:pt x="599" y="182"/>
                      <a:pt x="599" y="182"/>
                    </a:cubicBezTo>
                    <a:cubicBezTo>
                      <a:pt x="600" y="181"/>
                      <a:pt x="600" y="181"/>
                      <a:pt x="600" y="181"/>
                    </a:cubicBezTo>
                    <a:cubicBezTo>
                      <a:pt x="600" y="181"/>
                      <a:pt x="600" y="181"/>
                      <a:pt x="600" y="181"/>
                    </a:cubicBezTo>
                    <a:cubicBezTo>
                      <a:pt x="601" y="180"/>
                      <a:pt x="601" y="180"/>
                      <a:pt x="601" y="180"/>
                    </a:cubicBezTo>
                    <a:cubicBezTo>
                      <a:pt x="602" y="180"/>
                      <a:pt x="602" y="180"/>
                      <a:pt x="602" y="180"/>
                    </a:cubicBezTo>
                    <a:cubicBezTo>
                      <a:pt x="602" y="179"/>
                      <a:pt x="602" y="179"/>
                      <a:pt x="602" y="179"/>
                    </a:cubicBezTo>
                    <a:cubicBezTo>
                      <a:pt x="602" y="179"/>
                      <a:pt x="602" y="179"/>
                      <a:pt x="602" y="179"/>
                    </a:cubicBezTo>
                    <a:cubicBezTo>
                      <a:pt x="601" y="179"/>
                      <a:pt x="601" y="179"/>
                      <a:pt x="601" y="179"/>
                    </a:cubicBezTo>
                    <a:cubicBezTo>
                      <a:pt x="600" y="179"/>
                      <a:pt x="600" y="179"/>
                      <a:pt x="600" y="179"/>
                    </a:cubicBezTo>
                    <a:cubicBezTo>
                      <a:pt x="600" y="178"/>
                      <a:pt x="600" y="178"/>
                      <a:pt x="600" y="178"/>
                    </a:cubicBezTo>
                    <a:cubicBezTo>
                      <a:pt x="600" y="177"/>
                      <a:pt x="600" y="177"/>
                      <a:pt x="600" y="177"/>
                    </a:cubicBezTo>
                    <a:cubicBezTo>
                      <a:pt x="600" y="175"/>
                      <a:pt x="600" y="175"/>
                      <a:pt x="600" y="175"/>
                    </a:cubicBezTo>
                    <a:cubicBezTo>
                      <a:pt x="600" y="174"/>
                      <a:pt x="600" y="174"/>
                      <a:pt x="600" y="174"/>
                    </a:cubicBezTo>
                    <a:cubicBezTo>
                      <a:pt x="599" y="173"/>
                      <a:pt x="599" y="173"/>
                      <a:pt x="599" y="173"/>
                    </a:cubicBezTo>
                    <a:cubicBezTo>
                      <a:pt x="599" y="173"/>
                      <a:pt x="599" y="173"/>
                      <a:pt x="599" y="173"/>
                    </a:cubicBezTo>
                    <a:cubicBezTo>
                      <a:pt x="598" y="174"/>
                      <a:pt x="598" y="174"/>
                      <a:pt x="598" y="174"/>
                    </a:cubicBezTo>
                    <a:cubicBezTo>
                      <a:pt x="598" y="174"/>
                      <a:pt x="598" y="174"/>
                      <a:pt x="598" y="174"/>
                    </a:cubicBezTo>
                    <a:cubicBezTo>
                      <a:pt x="598" y="171"/>
                      <a:pt x="598" y="171"/>
                      <a:pt x="598" y="171"/>
                    </a:cubicBezTo>
                    <a:cubicBezTo>
                      <a:pt x="598" y="171"/>
                      <a:pt x="598" y="171"/>
                      <a:pt x="598" y="171"/>
                    </a:cubicBezTo>
                    <a:cubicBezTo>
                      <a:pt x="598" y="170"/>
                      <a:pt x="598" y="170"/>
                      <a:pt x="598" y="170"/>
                    </a:cubicBezTo>
                    <a:cubicBezTo>
                      <a:pt x="598" y="169"/>
                      <a:pt x="598" y="169"/>
                      <a:pt x="598" y="169"/>
                    </a:cubicBezTo>
                    <a:cubicBezTo>
                      <a:pt x="597" y="169"/>
                      <a:pt x="597" y="169"/>
                      <a:pt x="597" y="169"/>
                    </a:cubicBezTo>
                    <a:cubicBezTo>
                      <a:pt x="597" y="168"/>
                      <a:pt x="597" y="168"/>
                      <a:pt x="597" y="168"/>
                    </a:cubicBezTo>
                    <a:cubicBezTo>
                      <a:pt x="597" y="168"/>
                      <a:pt x="597" y="168"/>
                      <a:pt x="597" y="168"/>
                    </a:cubicBezTo>
                    <a:cubicBezTo>
                      <a:pt x="597" y="168"/>
                      <a:pt x="597" y="168"/>
                      <a:pt x="597" y="168"/>
                    </a:cubicBezTo>
                    <a:cubicBezTo>
                      <a:pt x="596" y="166"/>
                      <a:pt x="596" y="166"/>
                      <a:pt x="596" y="166"/>
                    </a:cubicBezTo>
                    <a:cubicBezTo>
                      <a:pt x="596" y="166"/>
                      <a:pt x="596" y="166"/>
                      <a:pt x="596" y="166"/>
                    </a:cubicBezTo>
                    <a:cubicBezTo>
                      <a:pt x="595" y="165"/>
                      <a:pt x="595" y="165"/>
                      <a:pt x="595" y="165"/>
                    </a:cubicBezTo>
                    <a:cubicBezTo>
                      <a:pt x="595" y="164"/>
                      <a:pt x="595" y="164"/>
                      <a:pt x="595" y="164"/>
                    </a:cubicBezTo>
                    <a:cubicBezTo>
                      <a:pt x="595" y="163"/>
                      <a:pt x="595" y="163"/>
                      <a:pt x="595" y="163"/>
                    </a:cubicBezTo>
                    <a:cubicBezTo>
                      <a:pt x="595" y="162"/>
                      <a:pt x="595" y="162"/>
                      <a:pt x="595" y="162"/>
                    </a:cubicBezTo>
                    <a:cubicBezTo>
                      <a:pt x="596" y="161"/>
                      <a:pt x="596" y="161"/>
                      <a:pt x="596" y="161"/>
                    </a:cubicBezTo>
                    <a:cubicBezTo>
                      <a:pt x="597" y="161"/>
                      <a:pt x="597" y="161"/>
                      <a:pt x="597" y="161"/>
                    </a:cubicBezTo>
                    <a:cubicBezTo>
                      <a:pt x="598" y="160"/>
                      <a:pt x="598" y="160"/>
                      <a:pt x="598" y="160"/>
                    </a:cubicBezTo>
                    <a:cubicBezTo>
                      <a:pt x="598" y="160"/>
                      <a:pt x="598" y="160"/>
                      <a:pt x="598" y="160"/>
                    </a:cubicBezTo>
                    <a:cubicBezTo>
                      <a:pt x="599" y="159"/>
                      <a:pt x="599" y="159"/>
                      <a:pt x="599" y="159"/>
                    </a:cubicBezTo>
                    <a:cubicBezTo>
                      <a:pt x="598" y="159"/>
                      <a:pt x="598" y="159"/>
                      <a:pt x="598" y="159"/>
                    </a:cubicBezTo>
                    <a:cubicBezTo>
                      <a:pt x="597" y="159"/>
                      <a:pt x="597" y="159"/>
                      <a:pt x="597" y="159"/>
                    </a:cubicBezTo>
                    <a:cubicBezTo>
                      <a:pt x="597" y="159"/>
                      <a:pt x="597" y="159"/>
                      <a:pt x="597" y="159"/>
                    </a:cubicBezTo>
                    <a:cubicBezTo>
                      <a:pt x="595" y="159"/>
                      <a:pt x="595" y="159"/>
                      <a:pt x="595" y="159"/>
                    </a:cubicBezTo>
                    <a:cubicBezTo>
                      <a:pt x="594" y="158"/>
                      <a:pt x="594" y="158"/>
                      <a:pt x="594" y="158"/>
                    </a:cubicBezTo>
                    <a:cubicBezTo>
                      <a:pt x="593" y="158"/>
                      <a:pt x="593" y="158"/>
                      <a:pt x="593" y="158"/>
                    </a:cubicBezTo>
                    <a:cubicBezTo>
                      <a:pt x="592" y="158"/>
                      <a:pt x="592" y="158"/>
                      <a:pt x="592" y="158"/>
                    </a:cubicBezTo>
                    <a:cubicBezTo>
                      <a:pt x="591" y="159"/>
                      <a:pt x="591" y="159"/>
                      <a:pt x="591" y="159"/>
                    </a:cubicBezTo>
                    <a:cubicBezTo>
                      <a:pt x="590" y="159"/>
                      <a:pt x="590" y="159"/>
                      <a:pt x="590" y="159"/>
                    </a:cubicBezTo>
                    <a:cubicBezTo>
                      <a:pt x="589" y="161"/>
                      <a:pt x="589" y="161"/>
                      <a:pt x="589" y="161"/>
                    </a:cubicBezTo>
                    <a:cubicBezTo>
                      <a:pt x="589" y="161"/>
                      <a:pt x="589" y="161"/>
                      <a:pt x="589" y="161"/>
                    </a:cubicBezTo>
                    <a:cubicBezTo>
                      <a:pt x="589" y="162"/>
                      <a:pt x="589" y="162"/>
                      <a:pt x="589" y="162"/>
                    </a:cubicBezTo>
                    <a:cubicBezTo>
                      <a:pt x="590" y="163"/>
                      <a:pt x="590" y="163"/>
                      <a:pt x="590" y="163"/>
                    </a:cubicBezTo>
                    <a:cubicBezTo>
                      <a:pt x="591" y="164"/>
                      <a:pt x="591" y="164"/>
                      <a:pt x="591" y="164"/>
                    </a:cubicBezTo>
                    <a:cubicBezTo>
                      <a:pt x="590" y="164"/>
                      <a:pt x="590" y="164"/>
                      <a:pt x="590" y="164"/>
                    </a:cubicBezTo>
                    <a:cubicBezTo>
                      <a:pt x="590" y="166"/>
                      <a:pt x="590" y="166"/>
                      <a:pt x="590" y="166"/>
                    </a:cubicBezTo>
                    <a:cubicBezTo>
                      <a:pt x="591" y="166"/>
                      <a:pt x="591" y="166"/>
                      <a:pt x="591" y="166"/>
                    </a:cubicBezTo>
                    <a:cubicBezTo>
                      <a:pt x="591" y="167"/>
                      <a:pt x="591" y="167"/>
                      <a:pt x="591" y="167"/>
                    </a:cubicBezTo>
                    <a:cubicBezTo>
                      <a:pt x="592" y="167"/>
                      <a:pt x="592" y="167"/>
                      <a:pt x="592" y="167"/>
                    </a:cubicBezTo>
                    <a:cubicBezTo>
                      <a:pt x="593" y="169"/>
                      <a:pt x="593" y="169"/>
                      <a:pt x="593" y="169"/>
                    </a:cubicBezTo>
                    <a:cubicBezTo>
                      <a:pt x="594" y="170"/>
                      <a:pt x="594" y="170"/>
                      <a:pt x="594" y="170"/>
                    </a:cubicBezTo>
                    <a:cubicBezTo>
                      <a:pt x="594" y="171"/>
                      <a:pt x="594" y="171"/>
                      <a:pt x="594" y="171"/>
                    </a:cubicBezTo>
                    <a:cubicBezTo>
                      <a:pt x="595" y="172"/>
                      <a:pt x="595" y="172"/>
                      <a:pt x="595" y="172"/>
                    </a:cubicBezTo>
                    <a:cubicBezTo>
                      <a:pt x="594" y="173"/>
                      <a:pt x="594" y="173"/>
                      <a:pt x="594" y="173"/>
                    </a:cubicBezTo>
                    <a:cubicBezTo>
                      <a:pt x="593" y="172"/>
                      <a:pt x="593" y="172"/>
                      <a:pt x="593" y="172"/>
                    </a:cubicBezTo>
                    <a:cubicBezTo>
                      <a:pt x="593" y="171"/>
                      <a:pt x="593" y="171"/>
                      <a:pt x="593" y="171"/>
                    </a:cubicBezTo>
                    <a:cubicBezTo>
                      <a:pt x="592" y="171"/>
                      <a:pt x="592" y="171"/>
                      <a:pt x="592" y="171"/>
                    </a:cubicBezTo>
                    <a:cubicBezTo>
                      <a:pt x="591" y="172"/>
                      <a:pt x="591" y="172"/>
                      <a:pt x="591" y="172"/>
                    </a:cubicBezTo>
                    <a:cubicBezTo>
                      <a:pt x="590" y="174"/>
                      <a:pt x="590" y="174"/>
                      <a:pt x="590" y="174"/>
                    </a:cubicBezTo>
                    <a:cubicBezTo>
                      <a:pt x="591" y="174"/>
                      <a:pt x="591" y="174"/>
                      <a:pt x="591" y="174"/>
                    </a:cubicBezTo>
                    <a:cubicBezTo>
                      <a:pt x="591" y="176"/>
                      <a:pt x="591" y="176"/>
                      <a:pt x="591" y="176"/>
                    </a:cubicBezTo>
                    <a:cubicBezTo>
                      <a:pt x="590" y="176"/>
                      <a:pt x="590" y="176"/>
                      <a:pt x="590" y="176"/>
                    </a:cubicBezTo>
                    <a:cubicBezTo>
                      <a:pt x="590" y="176"/>
                      <a:pt x="590" y="176"/>
                      <a:pt x="590" y="176"/>
                    </a:cubicBezTo>
                    <a:cubicBezTo>
                      <a:pt x="591" y="177"/>
                      <a:pt x="591" y="177"/>
                      <a:pt x="591" y="177"/>
                    </a:cubicBezTo>
                    <a:cubicBezTo>
                      <a:pt x="591" y="177"/>
                      <a:pt x="591" y="177"/>
                      <a:pt x="591" y="177"/>
                    </a:cubicBezTo>
                    <a:cubicBezTo>
                      <a:pt x="590" y="178"/>
                      <a:pt x="590" y="178"/>
                      <a:pt x="590" y="178"/>
                    </a:cubicBezTo>
                    <a:cubicBezTo>
                      <a:pt x="590" y="179"/>
                      <a:pt x="590" y="179"/>
                      <a:pt x="590" y="179"/>
                    </a:cubicBezTo>
                    <a:cubicBezTo>
                      <a:pt x="590" y="180"/>
                      <a:pt x="590" y="180"/>
                      <a:pt x="590" y="180"/>
                    </a:cubicBezTo>
                    <a:cubicBezTo>
                      <a:pt x="590" y="182"/>
                      <a:pt x="590" y="182"/>
                      <a:pt x="590" y="182"/>
                    </a:cubicBezTo>
                    <a:cubicBezTo>
                      <a:pt x="589" y="183"/>
                      <a:pt x="589" y="183"/>
                      <a:pt x="589" y="183"/>
                    </a:cubicBezTo>
                    <a:cubicBezTo>
                      <a:pt x="589" y="183"/>
                      <a:pt x="589" y="183"/>
                      <a:pt x="589" y="183"/>
                    </a:cubicBezTo>
                    <a:cubicBezTo>
                      <a:pt x="589" y="184"/>
                      <a:pt x="589" y="184"/>
                      <a:pt x="589" y="184"/>
                    </a:cubicBezTo>
                    <a:cubicBezTo>
                      <a:pt x="588" y="185"/>
                      <a:pt x="588" y="185"/>
                      <a:pt x="588" y="185"/>
                    </a:cubicBezTo>
                    <a:cubicBezTo>
                      <a:pt x="588" y="184"/>
                      <a:pt x="588" y="184"/>
                      <a:pt x="588" y="184"/>
                    </a:cubicBezTo>
                    <a:cubicBezTo>
                      <a:pt x="587" y="183"/>
                      <a:pt x="587" y="183"/>
                      <a:pt x="587" y="183"/>
                    </a:cubicBezTo>
                    <a:cubicBezTo>
                      <a:pt x="588" y="182"/>
                      <a:pt x="588" y="182"/>
                      <a:pt x="588" y="182"/>
                    </a:cubicBezTo>
                    <a:cubicBezTo>
                      <a:pt x="587" y="181"/>
                      <a:pt x="587" y="181"/>
                      <a:pt x="587" y="181"/>
                    </a:cubicBezTo>
                    <a:cubicBezTo>
                      <a:pt x="587" y="181"/>
                      <a:pt x="587" y="181"/>
                      <a:pt x="587" y="181"/>
                    </a:cubicBezTo>
                    <a:cubicBezTo>
                      <a:pt x="586" y="182"/>
                      <a:pt x="586" y="182"/>
                      <a:pt x="586" y="182"/>
                    </a:cubicBezTo>
                    <a:cubicBezTo>
                      <a:pt x="586" y="183"/>
                      <a:pt x="586" y="183"/>
                      <a:pt x="586" y="183"/>
                    </a:cubicBezTo>
                    <a:cubicBezTo>
                      <a:pt x="585" y="183"/>
                      <a:pt x="585" y="183"/>
                      <a:pt x="585" y="183"/>
                    </a:cubicBezTo>
                    <a:cubicBezTo>
                      <a:pt x="585" y="181"/>
                      <a:pt x="585" y="181"/>
                      <a:pt x="585" y="181"/>
                    </a:cubicBezTo>
                    <a:cubicBezTo>
                      <a:pt x="584" y="181"/>
                      <a:pt x="584" y="181"/>
                      <a:pt x="584" y="181"/>
                    </a:cubicBezTo>
                    <a:cubicBezTo>
                      <a:pt x="584" y="180"/>
                      <a:pt x="584" y="180"/>
                      <a:pt x="584" y="180"/>
                    </a:cubicBezTo>
                    <a:cubicBezTo>
                      <a:pt x="583" y="181"/>
                      <a:pt x="583" y="181"/>
                      <a:pt x="583" y="181"/>
                    </a:cubicBezTo>
                    <a:cubicBezTo>
                      <a:pt x="582" y="181"/>
                      <a:pt x="582" y="181"/>
                      <a:pt x="582" y="181"/>
                    </a:cubicBezTo>
                    <a:cubicBezTo>
                      <a:pt x="583" y="180"/>
                      <a:pt x="583" y="180"/>
                      <a:pt x="583" y="180"/>
                    </a:cubicBezTo>
                    <a:cubicBezTo>
                      <a:pt x="583" y="180"/>
                      <a:pt x="583" y="180"/>
                      <a:pt x="583" y="180"/>
                    </a:cubicBezTo>
                    <a:cubicBezTo>
                      <a:pt x="583" y="179"/>
                      <a:pt x="583" y="179"/>
                      <a:pt x="583" y="179"/>
                    </a:cubicBezTo>
                    <a:cubicBezTo>
                      <a:pt x="583" y="179"/>
                      <a:pt x="583" y="179"/>
                      <a:pt x="583" y="179"/>
                    </a:cubicBezTo>
                    <a:cubicBezTo>
                      <a:pt x="583" y="178"/>
                      <a:pt x="583" y="178"/>
                      <a:pt x="583" y="178"/>
                    </a:cubicBezTo>
                    <a:cubicBezTo>
                      <a:pt x="583" y="177"/>
                      <a:pt x="583" y="177"/>
                      <a:pt x="583" y="177"/>
                    </a:cubicBezTo>
                    <a:cubicBezTo>
                      <a:pt x="582" y="177"/>
                      <a:pt x="582" y="177"/>
                      <a:pt x="582" y="177"/>
                    </a:cubicBezTo>
                    <a:cubicBezTo>
                      <a:pt x="583" y="176"/>
                      <a:pt x="583" y="176"/>
                      <a:pt x="583" y="176"/>
                    </a:cubicBezTo>
                    <a:cubicBezTo>
                      <a:pt x="583" y="175"/>
                      <a:pt x="583" y="175"/>
                      <a:pt x="583" y="175"/>
                    </a:cubicBezTo>
                    <a:cubicBezTo>
                      <a:pt x="582" y="175"/>
                      <a:pt x="582" y="175"/>
                      <a:pt x="582" y="175"/>
                    </a:cubicBezTo>
                    <a:cubicBezTo>
                      <a:pt x="583" y="175"/>
                      <a:pt x="583" y="175"/>
                      <a:pt x="583" y="175"/>
                    </a:cubicBezTo>
                    <a:cubicBezTo>
                      <a:pt x="582" y="173"/>
                      <a:pt x="582" y="173"/>
                      <a:pt x="582" y="173"/>
                    </a:cubicBezTo>
                    <a:cubicBezTo>
                      <a:pt x="581" y="173"/>
                      <a:pt x="581" y="173"/>
                      <a:pt x="581" y="173"/>
                    </a:cubicBezTo>
                    <a:cubicBezTo>
                      <a:pt x="581" y="172"/>
                      <a:pt x="581" y="172"/>
                      <a:pt x="581" y="172"/>
                    </a:cubicBezTo>
                    <a:cubicBezTo>
                      <a:pt x="581" y="172"/>
                      <a:pt x="581" y="172"/>
                      <a:pt x="581" y="172"/>
                    </a:cubicBezTo>
                    <a:cubicBezTo>
                      <a:pt x="580" y="173"/>
                      <a:pt x="580" y="173"/>
                      <a:pt x="580" y="173"/>
                    </a:cubicBezTo>
                    <a:cubicBezTo>
                      <a:pt x="580" y="173"/>
                      <a:pt x="580" y="173"/>
                      <a:pt x="580" y="173"/>
                    </a:cubicBezTo>
                    <a:cubicBezTo>
                      <a:pt x="580" y="174"/>
                      <a:pt x="580" y="174"/>
                      <a:pt x="580" y="174"/>
                    </a:cubicBezTo>
                    <a:cubicBezTo>
                      <a:pt x="579" y="176"/>
                      <a:pt x="579" y="176"/>
                      <a:pt x="579" y="176"/>
                    </a:cubicBezTo>
                    <a:cubicBezTo>
                      <a:pt x="579" y="176"/>
                      <a:pt x="579" y="176"/>
                      <a:pt x="579" y="176"/>
                    </a:cubicBezTo>
                    <a:cubicBezTo>
                      <a:pt x="578" y="174"/>
                      <a:pt x="578" y="174"/>
                      <a:pt x="578" y="174"/>
                    </a:cubicBezTo>
                    <a:cubicBezTo>
                      <a:pt x="578" y="174"/>
                      <a:pt x="578" y="174"/>
                      <a:pt x="578" y="174"/>
                    </a:cubicBezTo>
                    <a:cubicBezTo>
                      <a:pt x="577" y="175"/>
                      <a:pt x="577" y="175"/>
                      <a:pt x="577" y="175"/>
                    </a:cubicBezTo>
                    <a:cubicBezTo>
                      <a:pt x="577" y="174"/>
                      <a:pt x="577" y="174"/>
                      <a:pt x="577" y="174"/>
                    </a:cubicBezTo>
                    <a:cubicBezTo>
                      <a:pt x="576" y="174"/>
                      <a:pt x="576" y="174"/>
                      <a:pt x="576" y="174"/>
                    </a:cubicBezTo>
                    <a:cubicBezTo>
                      <a:pt x="576" y="174"/>
                      <a:pt x="576" y="174"/>
                      <a:pt x="576" y="174"/>
                    </a:cubicBezTo>
                    <a:cubicBezTo>
                      <a:pt x="575" y="174"/>
                      <a:pt x="575" y="174"/>
                      <a:pt x="575" y="174"/>
                    </a:cubicBezTo>
                    <a:cubicBezTo>
                      <a:pt x="575" y="175"/>
                      <a:pt x="575" y="175"/>
                      <a:pt x="575" y="175"/>
                    </a:cubicBezTo>
                    <a:cubicBezTo>
                      <a:pt x="574" y="175"/>
                      <a:pt x="574" y="175"/>
                      <a:pt x="574" y="175"/>
                    </a:cubicBezTo>
                    <a:cubicBezTo>
                      <a:pt x="574" y="176"/>
                      <a:pt x="574" y="176"/>
                      <a:pt x="574" y="176"/>
                    </a:cubicBezTo>
                    <a:cubicBezTo>
                      <a:pt x="572" y="176"/>
                      <a:pt x="572" y="176"/>
                      <a:pt x="572" y="176"/>
                    </a:cubicBezTo>
                    <a:cubicBezTo>
                      <a:pt x="572" y="176"/>
                      <a:pt x="572" y="176"/>
                      <a:pt x="572" y="176"/>
                    </a:cubicBezTo>
                    <a:cubicBezTo>
                      <a:pt x="571" y="176"/>
                      <a:pt x="571" y="176"/>
                      <a:pt x="571" y="176"/>
                    </a:cubicBezTo>
                    <a:cubicBezTo>
                      <a:pt x="570" y="177"/>
                      <a:pt x="570" y="177"/>
                      <a:pt x="570" y="177"/>
                    </a:cubicBezTo>
                    <a:cubicBezTo>
                      <a:pt x="569" y="176"/>
                      <a:pt x="569" y="176"/>
                      <a:pt x="569" y="176"/>
                    </a:cubicBezTo>
                    <a:cubicBezTo>
                      <a:pt x="568" y="178"/>
                      <a:pt x="568" y="178"/>
                      <a:pt x="568" y="178"/>
                    </a:cubicBezTo>
                    <a:cubicBezTo>
                      <a:pt x="567" y="179"/>
                      <a:pt x="567" y="179"/>
                      <a:pt x="567" y="179"/>
                    </a:cubicBezTo>
                    <a:cubicBezTo>
                      <a:pt x="568" y="180"/>
                      <a:pt x="568" y="180"/>
                      <a:pt x="568" y="180"/>
                    </a:cubicBezTo>
                    <a:cubicBezTo>
                      <a:pt x="567" y="181"/>
                      <a:pt x="567" y="181"/>
                      <a:pt x="567" y="181"/>
                    </a:cubicBezTo>
                    <a:cubicBezTo>
                      <a:pt x="567" y="181"/>
                      <a:pt x="567" y="181"/>
                      <a:pt x="567" y="181"/>
                    </a:cubicBezTo>
                    <a:cubicBezTo>
                      <a:pt x="567" y="182"/>
                      <a:pt x="567" y="182"/>
                      <a:pt x="567" y="182"/>
                    </a:cubicBezTo>
                    <a:cubicBezTo>
                      <a:pt x="567" y="183"/>
                      <a:pt x="567" y="183"/>
                      <a:pt x="567" y="183"/>
                    </a:cubicBezTo>
                    <a:cubicBezTo>
                      <a:pt x="568" y="184"/>
                      <a:pt x="568" y="184"/>
                      <a:pt x="568" y="184"/>
                    </a:cubicBezTo>
                    <a:cubicBezTo>
                      <a:pt x="568" y="185"/>
                      <a:pt x="568" y="185"/>
                      <a:pt x="568" y="185"/>
                    </a:cubicBezTo>
                    <a:cubicBezTo>
                      <a:pt x="567" y="189"/>
                      <a:pt x="567" y="189"/>
                      <a:pt x="567" y="189"/>
                    </a:cubicBezTo>
                    <a:cubicBezTo>
                      <a:pt x="568" y="190"/>
                      <a:pt x="568" y="190"/>
                      <a:pt x="568" y="190"/>
                    </a:cubicBezTo>
                    <a:cubicBezTo>
                      <a:pt x="567" y="190"/>
                      <a:pt x="567" y="190"/>
                      <a:pt x="567" y="190"/>
                    </a:cubicBezTo>
                    <a:cubicBezTo>
                      <a:pt x="568" y="191"/>
                      <a:pt x="568" y="191"/>
                      <a:pt x="568" y="191"/>
                    </a:cubicBezTo>
                    <a:cubicBezTo>
                      <a:pt x="568" y="192"/>
                      <a:pt x="568" y="192"/>
                      <a:pt x="568" y="192"/>
                    </a:cubicBezTo>
                    <a:cubicBezTo>
                      <a:pt x="567" y="193"/>
                      <a:pt x="567" y="193"/>
                      <a:pt x="567" y="193"/>
                    </a:cubicBezTo>
                    <a:cubicBezTo>
                      <a:pt x="567" y="194"/>
                      <a:pt x="567" y="194"/>
                      <a:pt x="567" y="194"/>
                    </a:cubicBezTo>
                    <a:cubicBezTo>
                      <a:pt x="566" y="195"/>
                      <a:pt x="566" y="195"/>
                      <a:pt x="566" y="195"/>
                    </a:cubicBezTo>
                    <a:cubicBezTo>
                      <a:pt x="566" y="196"/>
                      <a:pt x="566" y="196"/>
                      <a:pt x="566" y="196"/>
                    </a:cubicBezTo>
                    <a:cubicBezTo>
                      <a:pt x="565" y="198"/>
                      <a:pt x="565" y="198"/>
                      <a:pt x="565" y="198"/>
                    </a:cubicBezTo>
                    <a:cubicBezTo>
                      <a:pt x="566" y="199"/>
                      <a:pt x="566" y="199"/>
                      <a:pt x="566" y="199"/>
                    </a:cubicBezTo>
                    <a:cubicBezTo>
                      <a:pt x="565" y="200"/>
                      <a:pt x="565" y="200"/>
                      <a:pt x="565" y="200"/>
                    </a:cubicBezTo>
                    <a:cubicBezTo>
                      <a:pt x="567" y="202"/>
                      <a:pt x="567" y="202"/>
                      <a:pt x="567" y="202"/>
                    </a:cubicBezTo>
                    <a:cubicBezTo>
                      <a:pt x="566" y="202"/>
                      <a:pt x="566" y="202"/>
                      <a:pt x="566" y="202"/>
                    </a:cubicBezTo>
                    <a:cubicBezTo>
                      <a:pt x="566" y="203"/>
                      <a:pt x="566" y="203"/>
                      <a:pt x="566" y="203"/>
                    </a:cubicBezTo>
                    <a:cubicBezTo>
                      <a:pt x="567" y="203"/>
                      <a:pt x="567" y="203"/>
                      <a:pt x="567" y="203"/>
                    </a:cubicBezTo>
                    <a:cubicBezTo>
                      <a:pt x="567" y="203"/>
                      <a:pt x="567" y="203"/>
                      <a:pt x="567" y="203"/>
                    </a:cubicBezTo>
                    <a:cubicBezTo>
                      <a:pt x="568" y="203"/>
                      <a:pt x="568" y="203"/>
                      <a:pt x="568" y="203"/>
                    </a:cubicBezTo>
                    <a:cubicBezTo>
                      <a:pt x="568" y="203"/>
                      <a:pt x="568" y="203"/>
                      <a:pt x="568" y="203"/>
                    </a:cubicBezTo>
                    <a:cubicBezTo>
                      <a:pt x="568" y="202"/>
                      <a:pt x="568" y="202"/>
                      <a:pt x="568" y="202"/>
                    </a:cubicBezTo>
                    <a:cubicBezTo>
                      <a:pt x="569" y="203"/>
                      <a:pt x="569" y="203"/>
                      <a:pt x="569" y="203"/>
                    </a:cubicBezTo>
                    <a:cubicBezTo>
                      <a:pt x="570" y="203"/>
                      <a:pt x="570" y="203"/>
                      <a:pt x="570" y="203"/>
                    </a:cubicBezTo>
                    <a:cubicBezTo>
                      <a:pt x="570" y="202"/>
                      <a:pt x="570" y="202"/>
                      <a:pt x="570" y="202"/>
                    </a:cubicBezTo>
                    <a:cubicBezTo>
                      <a:pt x="570" y="202"/>
                      <a:pt x="570" y="202"/>
                      <a:pt x="570" y="202"/>
                    </a:cubicBezTo>
                    <a:cubicBezTo>
                      <a:pt x="570" y="203"/>
                      <a:pt x="570" y="203"/>
                      <a:pt x="570" y="203"/>
                    </a:cubicBezTo>
                    <a:cubicBezTo>
                      <a:pt x="571" y="203"/>
                      <a:pt x="571" y="203"/>
                      <a:pt x="571" y="203"/>
                    </a:cubicBezTo>
                    <a:cubicBezTo>
                      <a:pt x="572" y="204"/>
                      <a:pt x="572" y="204"/>
                      <a:pt x="572" y="204"/>
                    </a:cubicBezTo>
                    <a:cubicBezTo>
                      <a:pt x="571" y="204"/>
                      <a:pt x="571" y="204"/>
                      <a:pt x="571" y="204"/>
                    </a:cubicBezTo>
                    <a:cubicBezTo>
                      <a:pt x="572" y="205"/>
                      <a:pt x="572" y="205"/>
                      <a:pt x="572" y="205"/>
                    </a:cubicBezTo>
                    <a:cubicBezTo>
                      <a:pt x="572" y="205"/>
                      <a:pt x="572" y="205"/>
                      <a:pt x="572" y="205"/>
                    </a:cubicBezTo>
                    <a:cubicBezTo>
                      <a:pt x="571" y="205"/>
                      <a:pt x="571" y="205"/>
                      <a:pt x="571" y="205"/>
                    </a:cubicBezTo>
                    <a:cubicBezTo>
                      <a:pt x="571" y="206"/>
                      <a:pt x="571" y="206"/>
                      <a:pt x="571" y="206"/>
                    </a:cubicBezTo>
                    <a:cubicBezTo>
                      <a:pt x="570" y="205"/>
                      <a:pt x="570" y="205"/>
                      <a:pt x="570" y="205"/>
                    </a:cubicBezTo>
                    <a:cubicBezTo>
                      <a:pt x="569" y="206"/>
                      <a:pt x="569" y="206"/>
                      <a:pt x="569" y="206"/>
                    </a:cubicBezTo>
                    <a:cubicBezTo>
                      <a:pt x="569" y="206"/>
                      <a:pt x="569" y="206"/>
                      <a:pt x="569" y="206"/>
                    </a:cubicBezTo>
                    <a:cubicBezTo>
                      <a:pt x="570" y="207"/>
                      <a:pt x="570" y="207"/>
                      <a:pt x="570" y="207"/>
                    </a:cubicBezTo>
                    <a:cubicBezTo>
                      <a:pt x="568" y="208"/>
                      <a:pt x="568" y="208"/>
                      <a:pt x="568" y="208"/>
                    </a:cubicBezTo>
                    <a:cubicBezTo>
                      <a:pt x="568" y="208"/>
                      <a:pt x="568" y="208"/>
                      <a:pt x="568" y="208"/>
                    </a:cubicBezTo>
                    <a:cubicBezTo>
                      <a:pt x="568" y="207"/>
                      <a:pt x="568" y="207"/>
                      <a:pt x="568" y="207"/>
                    </a:cubicBezTo>
                    <a:cubicBezTo>
                      <a:pt x="567" y="206"/>
                      <a:pt x="567" y="206"/>
                      <a:pt x="567" y="206"/>
                    </a:cubicBezTo>
                    <a:cubicBezTo>
                      <a:pt x="566" y="207"/>
                      <a:pt x="566" y="207"/>
                      <a:pt x="566" y="207"/>
                    </a:cubicBezTo>
                    <a:cubicBezTo>
                      <a:pt x="566" y="206"/>
                      <a:pt x="566" y="206"/>
                      <a:pt x="566" y="206"/>
                    </a:cubicBezTo>
                    <a:cubicBezTo>
                      <a:pt x="565" y="207"/>
                      <a:pt x="565" y="207"/>
                      <a:pt x="565" y="207"/>
                    </a:cubicBezTo>
                    <a:cubicBezTo>
                      <a:pt x="565" y="207"/>
                      <a:pt x="565" y="207"/>
                      <a:pt x="565" y="207"/>
                    </a:cubicBezTo>
                    <a:cubicBezTo>
                      <a:pt x="565" y="208"/>
                      <a:pt x="565" y="208"/>
                      <a:pt x="565" y="208"/>
                    </a:cubicBezTo>
                    <a:cubicBezTo>
                      <a:pt x="565" y="208"/>
                      <a:pt x="565" y="208"/>
                      <a:pt x="565" y="208"/>
                    </a:cubicBezTo>
                    <a:cubicBezTo>
                      <a:pt x="564" y="209"/>
                      <a:pt x="564" y="209"/>
                      <a:pt x="564" y="209"/>
                    </a:cubicBezTo>
                    <a:cubicBezTo>
                      <a:pt x="564" y="209"/>
                      <a:pt x="564" y="209"/>
                      <a:pt x="564" y="209"/>
                    </a:cubicBezTo>
                    <a:cubicBezTo>
                      <a:pt x="564" y="210"/>
                      <a:pt x="564" y="210"/>
                      <a:pt x="564" y="210"/>
                    </a:cubicBezTo>
                    <a:cubicBezTo>
                      <a:pt x="564" y="211"/>
                      <a:pt x="564" y="211"/>
                      <a:pt x="564" y="211"/>
                    </a:cubicBezTo>
                    <a:cubicBezTo>
                      <a:pt x="563" y="210"/>
                      <a:pt x="563" y="210"/>
                      <a:pt x="563" y="210"/>
                    </a:cubicBezTo>
                    <a:cubicBezTo>
                      <a:pt x="562" y="209"/>
                      <a:pt x="562" y="209"/>
                      <a:pt x="562" y="209"/>
                    </a:cubicBezTo>
                    <a:cubicBezTo>
                      <a:pt x="561" y="209"/>
                      <a:pt x="561" y="209"/>
                      <a:pt x="561" y="209"/>
                    </a:cubicBezTo>
                    <a:cubicBezTo>
                      <a:pt x="562" y="210"/>
                      <a:pt x="562" y="210"/>
                      <a:pt x="562" y="210"/>
                    </a:cubicBezTo>
                    <a:cubicBezTo>
                      <a:pt x="561" y="211"/>
                      <a:pt x="561" y="211"/>
                      <a:pt x="561" y="211"/>
                    </a:cubicBezTo>
                    <a:cubicBezTo>
                      <a:pt x="561" y="211"/>
                      <a:pt x="561" y="211"/>
                      <a:pt x="561" y="211"/>
                    </a:cubicBezTo>
                    <a:cubicBezTo>
                      <a:pt x="560" y="212"/>
                      <a:pt x="560" y="212"/>
                      <a:pt x="560" y="212"/>
                    </a:cubicBezTo>
                    <a:cubicBezTo>
                      <a:pt x="559" y="212"/>
                      <a:pt x="559" y="212"/>
                      <a:pt x="559" y="212"/>
                    </a:cubicBezTo>
                    <a:cubicBezTo>
                      <a:pt x="559" y="213"/>
                      <a:pt x="559" y="213"/>
                      <a:pt x="559" y="213"/>
                    </a:cubicBezTo>
                    <a:cubicBezTo>
                      <a:pt x="557" y="211"/>
                      <a:pt x="557" y="211"/>
                      <a:pt x="557" y="211"/>
                    </a:cubicBezTo>
                    <a:cubicBezTo>
                      <a:pt x="556" y="211"/>
                      <a:pt x="556" y="211"/>
                      <a:pt x="556" y="211"/>
                    </a:cubicBezTo>
                    <a:cubicBezTo>
                      <a:pt x="556" y="211"/>
                      <a:pt x="556" y="211"/>
                      <a:pt x="556" y="211"/>
                    </a:cubicBezTo>
                    <a:cubicBezTo>
                      <a:pt x="556" y="210"/>
                      <a:pt x="556" y="210"/>
                      <a:pt x="556" y="210"/>
                    </a:cubicBezTo>
                    <a:cubicBezTo>
                      <a:pt x="557" y="210"/>
                      <a:pt x="557" y="210"/>
                      <a:pt x="557" y="210"/>
                    </a:cubicBezTo>
                    <a:cubicBezTo>
                      <a:pt x="557" y="209"/>
                      <a:pt x="557" y="209"/>
                      <a:pt x="557" y="209"/>
                    </a:cubicBezTo>
                    <a:cubicBezTo>
                      <a:pt x="557" y="209"/>
                      <a:pt x="557" y="209"/>
                      <a:pt x="557" y="209"/>
                    </a:cubicBezTo>
                    <a:cubicBezTo>
                      <a:pt x="559" y="209"/>
                      <a:pt x="559" y="209"/>
                      <a:pt x="559" y="209"/>
                    </a:cubicBezTo>
                    <a:cubicBezTo>
                      <a:pt x="561" y="207"/>
                      <a:pt x="561" y="207"/>
                      <a:pt x="561" y="207"/>
                    </a:cubicBezTo>
                    <a:cubicBezTo>
                      <a:pt x="560" y="207"/>
                      <a:pt x="560" y="207"/>
                      <a:pt x="560" y="207"/>
                    </a:cubicBezTo>
                    <a:cubicBezTo>
                      <a:pt x="560" y="207"/>
                      <a:pt x="560" y="207"/>
                      <a:pt x="560" y="207"/>
                    </a:cubicBezTo>
                    <a:cubicBezTo>
                      <a:pt x="559" y="207"/>
                      <a:pt x="559" y="207"/>
                      <a:pt x="559" y="207"/>
                    </a:cubicBezTo>
                    <a:cubicBezTo>
                      <a:pt x="558" y="207"/>
                      <a:pt x="558" y="207"/>
                      <a:pt x="558" y="207"/>
                    </a:cubicBezTo>
                    <a:cubicBezTo>
                      <a:pt x="557" y="207"/>
                      <a:pt x="557" y="207"/>
                      <a:pt x="557" y="207"/>
                    </a:cubicBezTo>
                    <a:cubicBezTo>
                      <a:pt x="556" y="206"/>
                      <a:pt x="556" y="206"/>
                      <a:pt x="556" y="206"/>
                    </a:cubicBezTo>
                    <a:cubicBezTo>
                      <a:pt x="556" y="206"/>
                      <a:pt x="556" y="206"/>
                      <a:pt x="556" y="206"/>
                    </a:cubicBezTo>
                    <a:cubicBezTo>
                      <a:pt x="554" y="206"/>
                      <a:pt x="554" y="206"/>
                      <a:pt x="554" y="206"/>
                    </a:cubicBezTo>
                    <a:cubicBezTo>
                      <a:pt x="553" y="206"/>
                      <a:pt x="553" y="206"/>
                      <a:pt x="553" y="206"/>
                    </a:cubicBezTo>
                    <a:cubicBezTo>
                      <a:pt x="553" y="206"/>
                      <a:pt x="553" y="206"/>
                      <a:pt x="553" y="206"/>
                    </a:cubicBezTo>
                    <a:cubicBezTo>
                      <a:pt x="552" y="207"/>
                      <a:pt x="552" y="207"/>
                      <a:pt x="552" y="207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50" y="206"/>
                      <a:pt x="550" y="206"/>
                      <a:pt x="550" y="206"/>
                    </a:cubicBezTo>
                    <a:cubicBezTo>
                      <a:pt x="549" y="205"/>
                      <a:pt x="549" y="205"/>
                      <a:pt x="549" y="205"/>
                    </a:cubicBezTo>
                    <a:cubicBezTo>
                      <a:pt x="548" y="206"/>
                      <a:pt x="548" y="206"/>
                      <a:pt x="548" y="206"/>
                    </a:cubicBezTo>
                    <a:cubicBezTo>
                      <a:pt x="547" y="205"/>
                      <a:pt x="547" y="205"/>
                      <a:pt x="547" y="205"/>
                    </a:cubicBezTo>
                    <a:cubicBezTo>
                      <a:pt x="546" y="205"/>
                      <a:pt x="546" y="205"/>
                      <a:pt x="546" y="205"/>
                    </a:cubicBezTo>
                    <a:cubicBezTo>
                      <a:pt x="544" y="207"/>
                      <a:pt x="544" y="207"/>
                      <a:pt x="544" y="207"/>
                    </a:cubicBezTo>
                    <a:cubicBezTo>
                      <a:pt x="544" y="207"/>
                      <a:pt x="544" y="207"/>
                      <a:pt x="544" y="207"/>
                    </a:cubicBezTo>
                    <a:cubicBezTo>
                      <a:pt x="544" y="207"/>
                      <a:pt x="544" y="207"/>
                      <a:pt x="544" y="207"/>
                    </a:cubicBezTo>
                    <a:cubicBezTo>
                      <a:pt x="545" y="208"/>
                      <a:pt x="545" y="208"/>
                      <a:pt x="545" y="208"/>
                    </a:cubicBezTo>
                    <a:cubicBezTo>
                      <a:pt x="544" y="209"/>
                      <a:pt x="544" y="209"/>
                      <a:pt x="544" y="209"/>
                    </a:cubicBezTo>
                    <a:cubicBezTo>
                      <a:pt x="543" y="208"/>
                      <a:pt x="543" y="208"/>
                      <a:pt x="543" y="208"/>
                    </a:cubicBezTo>
                    <a:cubicBezTo>
                      <a:pt x="543" y="209"/>
                      <a:pt x="543" y="209"/>
                      <a:pt x="543" y="209"/>
                    </a:cubicBezTo>
                    <a:cubicBezTo>
                      <a:pt x="544" y="210"/>
                      <a:pt x="544" y="210"/>
                      <a:pt x="544" y="210"/>
                    </a:cubicBezTo>
                    <a:cubicBezTo>
                      <a:pt x="544" y="210"/>
                      <a:pt x="544" y="210"/>
                      <a:pt x="544" y="210"/>
                    </a:cubicBezTo>
                    <a:cubicBezTo>
                      <a:pt x="545" y="210"/>
                      <a:pt x="545" y="210"/>
                      <a:pt x="545" y="210"/>
                    </a:cubicBezTo>
                    <a:cubicBezTo>
                      <a:pt x="545" y="211"/>
                      <a:pt x="545" y="211"/>
                      <a:pt x="545" y="211"/>
                    </a:cubicBezTo>
                    <a:cubicBezTo>
                      <a:pt x="543" y="211"/>
                      <a:pt x="543" y="211"/>
                      <a:pt x="543" y="211"/>
                    </a:cubicBezTo>
                    <a:cubicBezTo>
                      <a:pt x="542" y="211"/>
                      <a:pt x="542" y="211"/>
                      <a:pt x="542" y="211"/>
                    </a:cubicBezTo>
                    <a:cubicBezTo>
                      <a:pt x="541" y="211"/>
                      <a:pt x="541" y="211"/>
                      <a:pt x="541" y="211"/>
                    </a:cubicBezTo>
                    <a:cubicBezTo>
                      <a:pt x="540" y="211"/>
                      <a:pt x="540" y="211"/>
                      <a:pt x="540" y="211"/>
                    </a:cubicBezTo>
                    <a:cubicBezTo>
                      <a:pt x="540" y="212"/>
                      <a:pt x="540" y="212"/>
                      <a:pt x="540" y="212"/>
                    </a:cubicBezTo>
                    <a:cubicBezTo>
                      <a:pt x="539" y="212"/>
                      <a:pt x="539" y="212"/>
                      <a:pt x="539" y="212"/>
                    </a:cubicBezTo>
                    <a:cubicBezTo>
                      <a:pt x="539" y="212"/>
                      <a:pt x="539" y="212"/>
                      <a:pt x="539" y="212"/>
                    </a:cubicBezTo>
                    <a:cubicBezTo>
                      <a:pt x="538" y="212"/>
                      <a:pt x="538" y="212"/>
                      <a:pt x="538" y="212"/>
                    </a:cubicBezTo>
                    <a:cubicBezTo>
                      <a:pt x="538" y="212"/>
                      <a:pt x="538" y="212"/>
                      <a:pt x="538" y="212"/>
                    </a:cubicBezTo>
                    <a:cubicBezTo>
                      <a:pt x="536" y="212"/>
                      <a:pt x="536" y="212"/>
                      <a:pt x="536" y="212"/>
                    </a:cubicBezTo>
                    <a:cubicBezTo>
                      <a:pt x="535" y="212"/>
                      <a:pt x="535" y="212"/>
                      <a:pt x="535" y="212"/>
                    </a:cubicBezTo>
                    <a:cubicBezTo>
                      <a:pt x="533" y="212"/>
                      <a:pt x="533" y="212"/>
                      <a:pt x="533" y="212"/>
                    </a:cubicBezTo>
                    <a:cubicBezTo>
                      <a:pt x="532" y="212"/>
                      <a:pt x="532" y="212"/>
                      <a:pt x="532" y="212"/>
                    </a:cubicBezTo>
                    <a:cubicBezTo>
                      <a:pt x="532" y="213"/>
                      <a:pt x="532" y="213"/>
                      <a:pt x="532" y="213"/>
                    </a:cubicBezTo>
                    <a:cubicBezTo>
                      <a:pt x="533" y="214"/>
                      <a:pt x="533" y="214"/>
                      <a:pt x="533" y="214"/>
                    </a:cubicBezTo>
                    <a:cubicBezTo>
                      <a:pt x="533" y="215"/>
                      <a:pt x="533" y="215"/>
                      <a:pt x="533" y="215"/>
                    </a:cubicBezTo>
                    <a:cubicBezTo>
                      <a:pt x="532" y="216"/>
                      <a:pt x="532" y="216"/>
                      <a:pt x="532" y="216"/>
                    </a:cubicBezTo>
                    <a:cubicBezTo>
                      <a:pt x="531" y="215"/>
                      <a:pt x="531" y="215"/>
                      <a:pt x="531" y="215"/>
                    </a:cubicBezTo>
                    <a:cubicBezTo>
                      <a:pt x="531" y="215"/>
                      <a:pt x="531" y="215"/>
                      <a:pt x="531" y="215"/>
                    </a:cubicBezTo>
                    <a:cubicBezTo>
                      <a:pt x="531" y="213"/>
                      <a:pt x="531" y="213"/>
                      <a:pt x="531" y="213"/>
                    </a:cubicBezTo>
                    <a:cubicBezTo>
                      <a:pt x="530" y="213"/>
                      <a:pt x="530" y="213"/>
                      <a:pt x="530" y="213"/>
                    </a:cubicBezTo>
                    <a:cubicBezTo>
                      <a:pt x="530" y="214"/>
                      <a:pt x="530" y="214"/>
                      <a:pt x="530" y="214"/>
                    </a:cubicBezTo>
                    <a:cubicBezTo>
                      <a:pt x="529" y="214"/>
                      <a:pt x="529" y="214"/>
                      <a:pt x="529" y="214"/>
                    </a:cubicBezTo>
                    <a:cubicBezTo>
                      <a:pt x="528" y="214"/>
                      <a:pt x="528" y="214"/>
                      <a:pt x="528" y="214"/>
                    </a:cubicBezTo>
                    <a:cubicBezTo>
                      <a:pt x="527" y="214"/>
                      <a:pt x="527" y="214"/>
                      <a:pt x="527" y="214"/>
                    </a:cubicBezTo>
                    <a:cubicBezTo>
                      <a:pt x="526" y="214"/>
                      <a:pt x="526" y="214"/>
                      <a:pt x="526" y="214"/>
                    </a:cubicBezTo>
                    <a:cubicBezTo>
                      <a:pt x="524" y="215"/>
                      <a:pt x="524" y="215"/>
                      <a:pt x="524" y="215"/>
                    </a:cubicBezTo>
                    <a:cubicBezTo>
                      <a:pt x="523" y="215"/>
                      <a:pt x="523" y="215"/>
                      <a:pt x="523" y="215"/>
                    </a:cubicBezTo>
                    <a:cubicBezTo>
                      <a:pt x="521" y="217"/>
                      <a:pt x="521" y="217"/>
                      <a:pt x="521" y="217"/>
                    </a:cubicBezTo>
                    <a:cubicBezTo>
                      <a:pt x="520" y="217"/>
                      <a:pt x="520" y="217"/>
                      <a:pt x="520" y="217"/>
                    </a:cubicBezTo>
                    <a:cubicBezTo>
                      <a:pt x="519" y="216"/>
                      <a:pt x="519" y="216"/>
                      <a:pt x="519" y="216"/>
                    </a:cubicBezTo>
                    <a:cubicBezTo>
                      <a:pt x="519" y="216"/>
                      <a:pt x="519" y="216"/>
                      <a:pt x="519" y="216"/>
                    </a:cubicBezTo>
                    <a:cubicBezTo>
                      <a:pt x="518" y="217"/>
                      <a:pt x="518" y="217"/>
                      <a:pt x="518" y="217"/>
                    </a:cubicBezTo>
                    <a:cubicBezTo>
                      <a:pt x="517" y="219"/>
                      <a:pt x="517" y="219"/>
                      <a:pt x="517" y="219"/>
                    </a:cubicBezTo>
                    <a:cubicBezTo>
                      <a:pt x="516" y="220"/>
                      <a:pt x="516" y="220"/>
                      <a:pt x="516" y="220"/>
                    </a:cubicBezTo>
                    <a:cubicBezTo>
                      <a:pt x="515" y="221"/>
                      <a:pt x="515" y="221"/>
                      <a:pt x="515" y="221"/>
                    </a:cubicBezTo>
                    <a:cubicBezTo>
                      <a:pt x="515" y="222"/>
                      <a:pt x="515" y="222"/>
                      <a:pt x="515" y="222"/>
                    </a:cubicBezTo>
                    <a:cubicBezTo>
                      <a:pt x="516" y="224"/>
                      <a:pt x="516" y="224"/>
                      <a:pt x="516" y="224"/>
                    </a:cubicBezTo>
                    <a:cubicBezTo>
                      <a:pt x="516" y="226"/>
                      <a:pt x="516" y="226"/>
                      <a:pt x="516" y="226"/>
                    </a:cubicBezTo>
                    <a:cubicBezTo>
                      <a:pt x="515" y="227"/>
                      <a:pt x="515" y="227"/>
                      <a:pt x="515" y="227"/>
                    </a:cubicBezTo>
                    <a:cubicBezTo>
                      <a:pt x="514" y="229"/>
                      <a:pt x="514" y="229"/>
                      <a:pt x="514" y="229"/>
                    </a:cubicBezTo>
                    <a:cubicBezTo>
                      <a:pt x="514" y="230"/>
                      <a:pt x="514" y="230"/>
                      <a:pt x="514" y="230"/>
                    </a:cubicBezTo>
                    <a:cubicBezTo>
                      <a:pt x="514" y="232"/>
                      <a:pt x="514" y="232"/>
                      <a:pt x="514" y="232"/>
                    </a:cubicBezTo>
                    <a:cubicBezTo>
                      <a:pt x="515" y="233"/>
                      <a:pt x="515" y="233"/>
                      <a:pt x="515" y="233"/>
                    </a:cubicBezTo>
                    <a:cubicBezTo>
                      <a:pt x="515" y="234"/>
                      <a:pt x="515" y="234"/>
                      <a:pt x="515" y="234"/>
                    </a:cubicBezTo>
                    <a:cubicBezTo>
                      <a:pt x="514" y="234"/>
                      <a:pt x="514" y="234"/>
                      <a:pt x="514" y="234"/>
                    </a:cubicBezTo>
                    <a:cubicBezTo>
                      <a:pt x="513" y="234"/>
                      <a:pt x="513" y="234"/>
                      <a:pt x="513" y="234"/>
                    </a:cubicBezTo>
                    <a:cubicBezTo>
                      <a:pt x="513" y="236"/>
                      <a:pt x="513" y="236"/>
                      <a:pt x="513" y="236"/>
                    </a:cubicBezTo>
                    <a:cubicBezTo>
                      <a:pt x="513" y="236"/>
                      <a:pt x="513" y="236"/>
                      <a:pt x="513" y="236"/>
                    </a:cubicBezTo>
                    <a:cubicBezTo>
                      <a:pt x="514" y="238"/>
                      <a:pt x="514" y="238"/>
                      <a:pt x="514" y="238"/>
                    </a:cubicBezTo>
                    <a:cubicBezTo>
                      <a:pt x="513" y="238"/>
                      <a:pt x="513" y="238"/>
                      <a:pt x="513" y="238"/>
                    </a:cubicBezTo>
                    <a:cubicBezTo>
                      <a:pt x="512" y="240"/>
                      <a:pt x="512" y="240"/>
                      <a:pt x="512" y="240"/>
                    </a:cubicBezTo>
                    <a:cubicBezTo>
                      <a:pt x="511" y="241"/>
                      <a:pt x="511" y="241"/>
                      <a:pt x="511" y="241"/>
                    </a:cubicBezTo>
                    <a:cubicBezTo>
                      <a:pt x="511" y="243"/>
                      <a:pt x="511" y="243"/>
                      <a:pt x="511" y="243"/>
                    </a:cubicBezTo>
                    <a:cubicBezTo>
                      <a:pt x="510" y="243"/>
                      <a:pt x="510" y="243"/>
                      <a:pt x="510" y="243"/>
                    </a:cubicBezTo>
                    <a:cubicBezTo>
                      <a:pt x="510" y="245"/>
                      <a:pt x="510" y="245"/>
                      <a:pt x="510" y="245"/>
                    </a:cubicBezTo>
                    <a:cubicBezTo>
                      <a:pt x="510" y="245"/>
                      <a:pt x="510" y="245"/>
                      <a:pt x="510" y="245"/>
                    </a:cubicBezTo>
                    <a:cubicBezTo>
                      <a:pt x="509" y="247"/>
                      <a:pt x="509" y="247"/>
                      <a:pt x="509" y="247"/>
                    </a:cubicBezTo>
                    <a:cubicBezTo>
                      <a:pt x="509" y="249"/>
                      <a:pt x="509" y="249"/>
                      <a:pt x="509" y="249"/>
                    </a:cubicBezTo>
                    <a:cubicBezTo>
                      <a:pt x="509" y="250"/>
                      <a:pt x="509" y="250"/>
                      <a:pt x="509" y="250"/>
                    </a:cubicBezTo>
                    <a:cubicBezTo>
                      <a:pt x="509" y="251"/>
                      <a:pt x="509" y="251"/>
                      <a:pt x="509" y="251"/>
                    </a:cubicBezTo>
                    <a:cubicBezTo>
                      <a:pt x="509" y="252"/>
                      <a:pt x="509" y="252"/>
                      <a:pt x="509" y="252"/>
                    </a:cubicBezTo>
                    <a:cubicBezTo>
                      <a:pt x="508" y="253"/>
                      <a:pt x="508" y="253"/>
                      <a:pt x="508" y="253"/>
                    </a:cubicBezTo>
                    <a:cubicBezTo>
                      <a:pt x="507" y="255"/>
                      <a:pt x="507" y="255"/>
                      <a:pt x="507" y="255"/>
                    </a:cubicBezTo>
                    <a:cubicBezTo>
                      <a:pt x="508" y="255"/>
                      <a:pt x="508" y="255"/>
                      <a:pt x="508" y="255"/>
                    </a:cubicBezTo>
                    <a:cubicBezTo>
                      <a:pt x="507" y="255"/>
                      <a:pt x="507" y="255"/>
                      <a:pt x="507" y="255"/>
                    </a:cubicBezTo>
                    <a:cubicBezTo>
                      <a:pt x="507" y="257"/>
                      <a:pt x="507" y="257"/>
                      <a:pt x="507" y="257"/>
                    </a:cubicBezTo>
                    <a:cubicBezTo>
                      <a:pt x="505" y="258"/>
                      <a:pt x="505" y="258"/>
                      <a:pt x="505" y="258"/>
                    </a:cubicBezTo>
                    <a:cubicBezTo>
                      <a:pt x="505" y="260"/>
                      <a:pt x="505" y="260"/>
                      <a:pt x="505" y="260"/>
                    </a:cubicBezTo>
                    <a:cubicBezTo>
                      <a:pt x="504" y="261"/>
                      <a:pt x="504" y="261"/>
                      <a:pt x="504" y="261"/>
                    </a:cubicBezTo>
                    <a:cubicBezTo>
                      <a:pt x="504" y="262"/>
                      <a:pt x="504" y="262"/>
                      <a:pt x="504" y="262"/>
                    </a:cubicBezTo>
                    <a:cubicBezTo>
                      <a:pt x="503" y="263"/>
                      <a:pt x="503" y="263"/>
                      <a:pt x="503" y="263"/>
                    </a:cubicBezTo>
                    <a:cubicBezTo>
                      <a:pt x="503" y="264"/>
                      <a:pt x="503" y="264"/>
                      <a:pt x="503" y="264"/>
                    </a:cubicBezTo>
                    <a:cubicBezTo>
                      <a:pt x="502" y="265"/>
                      <a:pt x="502" y="265"/>
                      <a:pt x="502" y="265"/>
                    </a:cubicBezTo>
                    <a:cubicBezTo>
                      <a:pt x="503" y="266"/>
                      <a:pt x="503" y="266"/>
                      <a:pt x="503" y="266"/>
                    </a:cubicBezTo>
                    <a:cubicBezTo>
                      <a:pt x="504" y="267"/>
                      <a:pt x="504" y="267"/>
                      <a:pt x="504" y="267"/>
                    </a:cubicBezTo>
                    <a:cubicBezTo>
                      <a:pt x="505" y="266"/>
                      <a:pt x="505" y="266"/>
                      <a:pt x="505" y="266"/>
                    </a:cubicBezTo>
                    <a:cubicBezTo>
                      <a:pt x="506" y="267"/>
                      <a:pt x="506" y="267"/>
                      <a:pt x="506" y="267"/>
                    </a:cubicBezTo>
                    <a:cubicBezTo>
                      <a:pt x="507" y="267"/>
                      <a:pt x="507" y="267"/>
                      <a:pt x="507" y="267"/>
                    </a:cubicBezTo>
                    <a:cubicBezTo>
                      <a:pt x="508" y="266"/>
                      <a:pt x="508" y="266"/>
                      <a:pt x="508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509" y="265"/>
                      <a:pt x="509" y="265"/>
                      <a:pt x="509" y="265"/>
                    </a:cubicBezTo>
                    <a:cubicBezTo>
                      <a:pt x="510" y="266"/>
                      <a:pt x="510" y="266"/>
                      <a:pt x="510" y="266"/>
                    </a:cubicBezTo>
                    <a:cubicBezTo>
                      <a:pt x="511" y="265"/>
                      <a:pt x="511" y="265"/>
                      <a:pt x="511" y="265"/>
                    </a:cubicBezTo>
                    <a:cubicBezTo>
                      <a:pt x="511" y="268"/>
                      <a:pt x="511" y="268"/>
                      <a:pt x="511" y="268"/>
                    </a:cubicBezTo>
                    <a:cubicBezTo>
                      <a:pt x="512" y="269"/>
                      <a:pt x="512" y="269"/>
                      <a:pt x="512" y="269"/>
                    </a:cubicBezTo>
                    <a:cubicBezTo>
                      <a:pt x="513" y="271"/>
                      <a:pt x="513" y="271"/>
                      <a:pt x="513" y="271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4" y="273"/>
                      <a:pt x="514" y="273"/>
                      <a:pt x="514" y="273"/>
                    </a:cubicBezTo>
                    <a:cubicBezTo>
                      <a:pt x="514" y="272"/>
                      <a:pt x="514" y="272"/>
                      <a:pt x="514" y="272"/>
                    </a:cubicBezTo>
                    <a:cubicBezTo>
                      <a:pt x="515" y="273"/>
                      <a:pt x="515" y="273"/>
                      <a:pt x="515" y="273"/>
                    </a:cubicBezTo>
                    <a:cubicBezTo>
                      <a:pt x="515" y="272"/>
                      <a:pt x="515" y="272"/>
                      <a:pt x="515" y="272"/>
                    </a:cubicBezTo>
                    <a:cubicBezTo>
                      <a:pt x="516" y="271"/>
                      <a:pt x="516" y="271"/>
                      <a:pt x="516" y="271"/>
                    </a:cubicBezTo>
                    <a:cubicBezTo>
                      <a:pt x="516" y="271"/>
                      <a:pt x="516" y="271"/>
                      <a:pt x="516" y="271"/>
                    </a:cubicBezTo>
                    <a:cubicBezTo>
                      <a:pt x="517" y="271"/>
                      <a:pt x="517" y="271"/>
                      <a:pt x="517" y="271"/>
                    </a:cubicBezTo>
                    <a:cubicBezTo>
                      <a:pt x="517" y="271"/>
                      <a:pt x="517" y="271"/>
                      <a:pt x="517" y="271"/>
                    </a:cubicBezTo>
                    <a:cubicBezTo>
                      <a:pt x="518" y="271"/>
                      <a:pt x="518" y="271"/>
                      <a:pt x="518" y="271"/>
                    </a:cubicBezTo>
                    <a:cubicBezTo>
                      <a:pt x="518" y="271"/>
                      <a:pt x="518" y="271"/>
                      <a:pt x="518" y="271"/>
                    </a:cubicBezTo>
                    <a:cubicBezTo>
                      <a:pt x="518" y="272"/>
                      <a:pt x="518" y="272"/>
                      <a:pt x="518" y="272"/>
                    </a:cubicBezTo>
                    <a:cubicBezTo>
                      <a:pt x="518" y="274"/>
                      <a:pt x="518" y="274"/>
                      <a:pt x="518" y="274"/>
                    </a:cubicBezTo>
                    <a:cubicBezTo>
                      <a:pt x="517" y="274"/>
                      <a:pt x="517" y="274"/>
                      <a:pt x="517" y="274"/>
                    </a:cubicBezTo>
                    <a:cubicBezTo>
                      <a:pt x="516" y="274"/>
                      <a:pt x="516" y="274"/>
                      <a:pt x="516" y="274"/>
                    </a:cubicBezTo>
                    <a:cubicBezTo>
                      <a:pt x="517" y="275"/>
                      <a:pt x="517" y="275"/>
                      <a:pt x="517" y="275"/>
                    </a:cubicBezTo>
                    <a:cubicBezTo>
                      <a:pt x="519" y="275"/>
                      <a:pt x="519" y="275"/>
                      <a:pt x="519" y="275"/>
                    </a:cubicBezTo>
                    <a:cubicBezTo>
                      <a:pt x="520" y="274"/>
                      <a:pt x="520" y="274"/>
                      <a:pt x="520" y="274"/>
                    </a:cubicBezTo>
                    <a:cubicBezTo>
                      <a:pt x="520" y="272"/>
                      <a:pt x="520" y="272"/>
                      <a:pt x="520" y="272"/>
                    </a:cubicBezTo>
                    <a:cubicBezTo>
                      <a:pt x="520" y="271"/>
                      <a:pt x="520" y="271"/>
                      <a:pt x="520" y="271"/>
                    </a:cubicBezTo>
                    <a:cubicBezTo>
                      <a:pt x="521" y="271"/>
                      <a:pt x="521" y="271"/>
                      <a:pt x="521" y="271"/>
                    </a:cubicBezTo>
                    <a:cubicBezTo>
                      <a:pt x="521" y="272"/>
                      <a:pt x="521" y="272"/>
                      <a:pt x="521" y="272"/>
                    </a:cubicBezTo>
                    <a:cubicBezTo>
                      <a:pt x="521" y="273"/>
                      <a:pt x="521" y="273"/>
                      <a:pt x="521" y="273"/>
                    </a:cubicBezTo>
                    <a:cubicBezTo>
                      <a:pt x="521" y="274"/>
                      <a:pt x="521" y="274"/>
                      <a:pt x="521" y="274"/>
                    </a:cubicBezTo>
                    <a:cubicBezTo>
                      <a:pt x="522" y="274"/>
                      <a:pt x="522" y="274"/>
                      <a:pt x="522" y="274"/>
                    </a:cubicBezTo>
                    <a:cubicBezTo>
                      <a:pt x="522" y="273"/>
                      <a:pt x="522" y="273"/>
                      <a:pt x="522" y="273"/>
                    </a:cubicBezTo>
                    <a:cubicBezTo>
                      <a:pt x="522" y="271"/>
                      <a:pt x="522" y="271"/>
                      <a:pt x="522" y="271"/>
                    </a:cubicBezTo>
                    <a:cubicBezTo>
                      <a:pt x="522" y="270"/>
                      <a:pt x="522" y="270"/>
                      <a:pt x="522" y="270"/>
                    </a:cubicBezTo>
                    <a:cubicBezTo>
                      <a:pt x="521" y="269"/>
                      <a:pt x="521" y="269"/>
                      <a:pt x="521" y="269"/>
                    </a:cubicBezTo>
                    <a:cubicBezTo>
                      <a:pt x="521" y="267"/>
                      <a:pt x="521" y="267"/>
                      <a:pt x="521" y="267"/>
                    </a:cubicBezTo>
                    <a:cubicBezTo>
                      <a:pt x="522" y="267"/>
                      <a:pt x="522" y="267"/>
                      <a:pt x="522" y="267"/>
                    </a:cubicBezTo>
                    <a:cubicBezTo>
                      <a:pt x="523" y="268"/>
                      <a:pt x="523" y="268"/>
                      <a:pt x="523" y="268"/>
                    </a:cubicBezTo>
                    <a:cubicBezTo>
                      <a:pt x="523" y="268"/>
                      <a:pt x="523" y="268"/>
                      <a:pt x="523" y="268"/>
                    </a:cubicBezTo>
                    <a:cubicBezTo>
                      <a:pt x="523" y="269"/>
                      <a:pt x="523" y="269"/>
                      <a:pt x="523" y="269"/>
                    </a:cubicBezTo>
                    <a:cubicBezTo>
                      <a:pt x="523" y="269"/>
                      <a:pt x="523" y="269"/>
                      <a:pt x="523" y="269"/>
                    </a:cubicBezTo>
                    <a:cubicBezTo>
                      <a:pt x="524" y="268"/>
                      <a:pt x="524" y="268"/>
                      <a:pt x="524" y="268"/>
                    </a:cubicBezTo>
                    <a:cubicBezTo>
                      <a:pt x="525" y="268"/>
                      <a:pt x="525" y="268"/>
                      <a:pt x="525" y="268"/>
                    </a:cubicBezTo>
                    <a:cubicBezTo>
                      <a:pt x="526" y="267"/>
                      <a:pt x="526" y="267"/>
                      <a:pt x="526" y="267"/>
                    </a:cubicBezTo>
                    <a:cubicBezTo>
                      <a:pt x="527" y="268"/>
                      <a:pt x="527" y="268"/>
                      <a:pt x="527" y="268"/>
                    </a:cubicBezTo>
                    <a:cubicBezTo>
                      <a:pt x="528" y="268"/>
                      <a:pt x="528" y="268"/>
                      <a:pt x="528" y="268"/>
                    </a:cubicBezTo>
                    <a:cubicBezTo>
                      <a:pt x="529" y="269"/>
                      <a:pt x="529" y="269"/>
                      <a:pt x="529" y="269"/>
                    </a:cubicBezTo>
                    <a:cubicBezTo>
                      <a:pt x="530" y="270"/>
                      <a:pt x="530" y="270"/>
                      <a:pt x="530" y="270"/>
                    </a:cubicBezTo>
                    <a:cubicBezTo>
                      <a:pt x="530" y="271"/>
                      <a:pt x="530" y="271"/>
                      <a:pt x="530" y="271"/>
                    </a:cubicBezTo>
                    <a:cubicBezTo>
                      <a:pt x="532" y="271"/>
                      <a:pt x="532" y="271"/>
                      <a:pt x="532" y="271"/>
                    </a:cubicBezTo>
                    <a:cubicBezTo>
                      <a:pt x="532" y="271"/>
                      <a:pt x="532" y="271"/>
                      <a:pt x="532" y="271"/>
                    </a:cubicBezTo>
                    <a:cubicBezTo>
                      <a:pt x="534" y="272"/>
                      <a:pt x="534" y="272"/>
                      <a:pt x="534" y="272"/>
                    </a:cubicBezTo>
                    <a:cubicBezTo>
                      <a:pt x="535" y="273"/>
                      <a:pt x="535" y="273"/>
                      <a:pt x="535" y="273"/>
                    </a:cubicBezTo>
                    <a:cubicBezTo>
                      <a:pt x="535" y="273"/>
                      <a:pt x="535" y="273"/>
                      <a:pt x="535" y="273"/>
                    </a:cubicBezTo>
                    <a:cubicBezTo>
                      <a:pt x="536" y="274"/>
                      <a:pt x="536" y="274"/>
                      <a:pt x="536" y="274"/>
                    </a:cubicBezTo>
                    <a:cubicBezTo>
                      <a:pt x="537" y="274"/>
                      <a:pt x="537" y="274"/>
                      <a:pt x="537" y="274"/>
                    </a:cubicBezTo>
                    <a:cubicBezTo>
                      <a:pt x="538" y="275"/>
                      <a:pt x="538" y="275"/>
                      <a:pt x="538" y="275"/>
                    </a:cubicBezTo>
                    <a:cubicBezTo>
                      <a:pt x="537" y="276"/>
                      <a:pt x="537" y="276"/>
                      <a:pt x="537" y="276"/>
                    </a:cubicBezTo>
                    <a:cubicBezTo>
                      <a:pt x="537" y="277"/>
                      <a:pt x="537" y="277"/>
                      <a:pt x="537" y="277"/>
                    </a:cubicBezTo>
                    <a:cubicBezTo>
                      <a:pt x="536" y="278"/>
                      <a:pt x="536" y="278"/>
                      <a:pt x="536" y="278"/>
                    </a:cubicBezTo>
                    <a:cubicBezTo>
                      <a:pt x="537" y="279"/>
                      <a:pt x="537" y="279"/>
                      <a:pt x="537" y="279"/>
                    </a:cubicBezTo>
                    <a:cubicBezTo>
                      <a:pt x="538" y="279"/>
                      <a:pt x="538" y="279"/>
                      <a:pt x="538" y="279"/>
                    </a:cubicBezTo>
                    <a:cubicBezTo>
                      <a:pt x="539" y="280"/>
                      <a:pt x="539" y="280"/>
                      <a:pt x="539" y="280"/>
                    </a:cubicBezTo>
                    <a:cubicBezTo>
                      <a:pt x="539" y="281"/>
                      <a:pt x="539" y="281"/>
                      <a:pt x="539" y="281"/>
                    </a:cubicBezTo>
                    <a:cubicBezTo>
                      <a:pt x="539" y="282"/>
                      <a:pt x="539" y="282"/>
                      <a:pt x="539" y="282"/>
                    </a:cubicBezTo>
                    <a:cubicBezTo>
                      <a:pt x="539" y="283"/>
                      <a:pt x="539" y="283"/>
                      <a:pt x="539" y="283"/>
                    </a:cubicBezTo>
                    <a:cubicBezTo>
                      <a:pt x="540" y="284"/>
                      <a:pt x="540" y="284"/>
                      <a:pt x="540" y="284"/>
                    </a:cubicBezTo>
                    <a:cubicBezTo>
                      <a:pt x="541" y="284"/>
                      <a:pt x="541" y="284"/>
                      <a:pt x="541" y="284"/>
                    </a:cubicBezTo>
                    <a:cubicBezTo>
                      <a:pt x="541" y="284"/>
                      <a:pt x="541" y="284"/>
                      <a:pt x="541" y="284"/>
                    </a:cubicBezTo>
                    <a:cubicBezTo>
                      <a:pt x="541" y="284"/>
                      <a:pt x="541" y="284"/>
                      <a:pt x="541" y="284"/>
                    </a:cubicBezTo>
                    <a:cubicBezTo>
                      <a:pt x="541" y="285"/>
                      <a:pt x="541" y="285"/>
                      <a:pt x="541" y="285"/>
                    </a:cubicBezTo>
                    <a:cubicBezTo>
                      <a:pt x="541" y="286"/>
                      <a:pt x="541" y="286"/>
                      <a:pt x="541" y="286"/>
                    </a:cubicBezTo>
                    <a:cubicBezTo>
                      <a:pt x="542" y="287"/>
                      <a:pt x="542" y="287"/>
                      <a:pt x="542" y="287"/>
                    </a:cubicBezTo>
                    <a:cubicBezTo>
                      <a:pt x="541" y="287"/>
                      <a:pt x="541" y="287"/>
                      <a:pt x="541" y="287"/>
                    </a:cubicBezTo>
                    <a:cubicBezTo>
                      <a:pt x="541" y="288"/>
                      <a:pt x="541" y="288"/>
                      <a:pt x="541" y="288"/>
                    </a:cubicBezTo>
                    <a:cubicBezTo>
                      <a:pt x="542" y="289"/>
                      <a:pt x="542" y="289"/>
                      <a:pt x="542" y="289"/>
                    </a:cubicBezTo>
                    <a:cubicBezTo>
                      <a:pt x="541" y="290"/>
                      <a:pt x="541" y="290"/>
                      <a:pt x="541" y="290"/>
                    </a:cubicBezTo>
                    <a:cubicBezTo>
                      <a:pt x="542" y="290"/>
                      <a:pt x="542" y="290"/>
                      <a:pt x="542" y="290"/>
                    </a:cubicBezTo>
                    <a:cubicBezTo>
                      <a:pt x="542" y="291"/>
                      <a:pt x="542" y="291"/>
                      <a:pt x="542" y="291"/>
                    </a:cubicBezTo>
                    <a:cubicBezTo>
                      <a:pt x="541" y="292"/>
                      <a:pt x="541" y="292"/>
                      <a:pt x="541" y="292"/>
                    </a:cubicBezTo>
                    <a:cubicBezTo>
                      <a:pt x="542" y="292"/>
                      <a:pt x="542" y="292"/>
                      <a:pt x="542" y="292"/>
                    </a:cubicBezTo>
                    <a:cubicBezTo>
                      <a:pt x="541" y="293"/>
                      <a:pt x="541" y="293"/>
                      <a:pt x="541" y="293"/>
                    </a:cubicBezTo>
                    <a:cubicBezTo>
                      <a:pt x="542" y="295"/>
                      <a:pt x="542" y="295"/>
                      <a:pt x="542" y="295"/>
                    </a:cubicBezTo>
                    <a:cubicBezTo>
                      <a:pt x="542" y="296"/>
                      <a:pt x="542" y="296"/>
                      <a:pt x="542" y="296"/>
                    </a:cubicBezTo>
                    <a:cubicBezTo>
                      <a:pt x="542" y="298"/>
                      <a:pt x="542" y="298"/>
                      <a:pt x="542" y="298"/>
                    </a:cubicBezTo>
                    <a:cubicBezTo>
                      <a:pt x="542" y="298"/>
                      <a:pt x="542" y="298"/>
                      <a:pt x="542" y="298"/>
                    </a:cubicBezTo>
                    <a:cubicBezTo>
                      <a:pt x="542" y="299"/>
                      <a:pt x="542" y="299"/>
                      <a:pt x="542" y="299"/>
                    </a:cubicBezTo>
                    <a:cubicBezTo>
                      <a:pt x="543" y="303"/>
                      <a:pt x="543" y="303"/>
                      <a:pt x="543" y="303"/>
                    </a:cubicBezTo>
                    <a:cubicBezTo>
                      <a:pt x="544" y="303"/>
                      <a:pt x="544" y="303"/>
                      <a:pt x="544" y="303"/>
                    </a:cubicBezTo>
                    <a:cubicBezTo>
                      <a:pt x="545" y="302"/>
                      <a:pt x="545" y="302"/>
                      <a:pt x="545" y="302"/>
                    </a:cubicBezTo>
                    <a:cubicBezTo>
                      <a:pt x="545" y="303"/>
                      <a:pt x="545" y="303"/>
                      <a:pt x="545" y="303"/>
                    </a:cubicBezTo>
                    <a:cubicBezTo>
                      <a:pt x="544" y="304"/>
                      <a:pt x="544" y="304"/>
                      <a:pt x="544" y="304"/>
                    </a:cubicBezTo>
                    <a:cubicBezTo>
                      <a:pt x="544" y="304"/>
                      <a:pt x="544" y="304"/>
                      <a:pt x="544" y="304"/>
                    </a:cubicBezTo>
                    <a:cubicBezTo>
                      <a:pt x="544" y="305"/>
                      <a:pt x="544" y="305"/>
                      <a:pt x="544" y="305"/>
                    </a:cubicBezTo>
                    <a:cubicBezTo>
                      <a:pt x="545" y="305"/>
                      <a:pt x="545" y="305"/>
                      <a:pt x="545" y="305"/>
                    </a:cubicBezTo>
                    <a:cubicBezTo>
                      <a:pt x="546" y="307"/>
                      <a:pt x="546" y="307"/>
                      <a:pt x="546" y="307"/>
                    </a:cubicBezTo>
                    <a:cubicBezTo>
                      <a:pt x="546" y="309"/>
                      <a:pt x="546" y="309"/>
                      <a:pt x="546" y="309"/>
                    </a:cubicBezTo>
                    <a:cubicBezTo>
                      <a:pt x="546" y="309"/>
                      <a:pt x="546" y="309"/>
                      <a:pt x="546" y="309"/>
                    </a:cubicBezTo>
                    <a:cubicBezTo>
                      <a:pt x="546" y="310"/>
                      <a:pt x="546" y="310"/>
                      <a:pt x="546" y="310"/>
                    </a:cubicBezTo>
                    <a:cubicBezTo>
                      <a:pt x="546" y="312"/>
                      <a:pt x="546" y="312"/>
                      <a:pt x="546" y="312"/>
                    </a:cubicBezTo>
                    <a:cubicBezTo>
                      <a:pt x="547" y="312"/>
                      <a:pt x="547" y="312"/>
                      <a:pt x="547" y="312"/>
                    </a:cubicBezTo>
                    <a:cubicBezTo>
                      <a:pt x="547" y="314"/>
                      <a:pt x="547" y="314"/>
                      <a:pt x="547" y="314"/>
                    </a:cubicBezTo>
                    <a:cubicBezTo>
                      <a:pt x="547" y="314"/>
                      <a:pt x="547" y="314"/>
                      <a:pt x="547" y="314"/>
                    </a:cubicBezTo>
                    <a:cubicBezTo>
                      <a:pt x="547" y="315"/>
                      <a:pt x="547" y="315"/>
                      <a:pt x="547" y="315"/>
                    </a:cubicBezTo>
                    <a:cubicBezTo>
                      <a:pt x="547" y="316"/>
                      <a:pt x="547" y="316"/>
                      <a:pt x="547" y="316"/>
                    </a:cubicBezTo>
                    <a:cubicBezTo>
                      <a:pt x="547" y="318"/>
                      <a:pt x="547" y="318"/>
                      <a:pt x="547" y="318"/>
                    </a:cubicBezTo>
                    <a:cubicBezTo>
                      <a:pt x="546" y="319"/>
                      <a:pt x="546" y="319"/>
                      <a:pt x="546" y="319"/>
                    </a:cubicBezTo>
                    <a:cubicBezTo>
                      <a:pt x="546" y="321"/>
                      <a:pt x="546" y="321"/>
                      <a:pt x="546" y="321"/>
                    </a:cubicBezTo>
                    <a:cubicBezTo>
                      <a:pt x="545" y="322"/>
                      <a:pt x="545" y="322"/>
                      <a:pt x="545" y="322"/>
                    </a:cubicBezTo>
                    <a:cubicBezTo>
                      <a:pt x="545" y="324"/>
                      <a:pt x="545" y="324"/>
                      <a:pt x="545" y="324"/>
                    </a:cubicBezTo>
                    <a:cubicBezTo>
                      <a:pt x="546" y="324"/>
                      <a:pt x="546" y="324"/>
                      <a:pt x="546" y="324"/>
                    </a:cubicBezTo>
                    <a:cubicBezTo>
                      <a:pt x="546" y="326"/>
                      <a:pt x="546" y="326"/>
                      <a:pt x="546" y="326"/>
                    </a:cubicBezTo>
                    <a:cubicBezTo>
                      <a:pt x="545" y="327"/>
                      <a:pt x="545" y="327"/>
                      <a:pt x="545" y="327"/>
                    </a:cubicBezTo>
                    <a:cubicBezTo>
                      <a:pt x="545" y="328"/>
                      <a:pt x="545" y="328"/>
                      <a:pt x="545" y="328"/>
                    </a:cubicBezTo>
                    <a:cubicBezTo>
                      <a:pt x="544" y="329"/>
                      <a:pt x="544" y="329"/>
                      <a:pt x="544" y="329"/>
                    </a:cubicBezTo>
                    <a:cubicBezTo>
                      <a:pt x="544" y="330"/>
                      <a:pt x="544" y="330"/>
                      <a:pt x="544" y="330"/>
                    </a:cubicBezTo>
                    <a:cubicBezTo>
                      <a:pt x="544" y="330"/>
                      <a:pt x="544" y="330"/>
                      <a:pt x="544" y="330"/>
                    </a:cubicBezTo>
                    <a:cubicBezTo>
                      <a:pt x="544" y="331"/>
                      <a:pt x="544" y="331"/>
                      <a:pt x="544" y="331"/>
                    </a:cubicBezTo>
                    <a:cubicBezTo>
                      <a:pt x="544" y="334"/>
                      <a:pt x="544" y="334"/>
                      <a:pt x="544" y="334"/>
                    </a:cubicBezTo>
                    <a:cubicBezTo>
                      <a:pt x="543" y="335"/>
                      <a:pt x="543" y="335"/>
                      <a:pt x="543" y="335"/>
                    </a:cubicBezTo>
                    <a:cubicBezTo>
                      <a:pt x="543" y="336"/>
                      <a:pt x="543" y="336"/>
                      <a:pt x="543" y="336"/>
                    </a:cubicBezTo>
                    <a:cubicBezTo>
                      <a:pt x="544" y="336"/>
                      <a:pt x="544" y="336"/>
                      <a:pt x="544" y="336"/>
                    </a:cubicBezTo>
                    <a:cubicBezTo>
                      <a:pt x="544" y="337"/>
                      <a:pt x="544" y="337"/>
                      <a:pt x="544" y="337"/>
                    </a:cubicBezTo>
                    <a:cubicBezTo>
                      <a:pt x="543" y="339"/>
                      <a:pt x="543" y="339"/>
                      <a:pt x="543" y="339"/>
                    </a:cubicBezTo>
                    <a:cubicBezTo>
                      <a:pt x="542" y="340"/>
                      <a:pt x="542" y="340"/>
                      <a:pt x="542" y="340"/>
                    </a:cubicBezTo>
                    <a:cubicBezTo>
                      <a:pt x="541" y="341"/>
                      <a:pt x="541" y="341"/>
                      <a:pt x="541" y="341"/>
                    </a:cubicBezTo>
                    <a:cubicBezTo>
                      <a:pt x="541" y="342"/>
                      <a:pt x="541" y="342"/>
                      <a:pt x="541" y="342"/>
                    </a:cubicBezTo>
                    <a:cubicBezTo>
                      <a:pt x="540" y="343"/>
                      <a:pt x="540" y="343"/>
                      <a:pt x="540" y="343"/>
                    </a:cubicBezTo>
                    <a:cubicBezTo>
                      <a:pt x="539" y="347"/>
                      <a:pt x="539" y="347"/>
                      <a:pt x="539" y="347"/>
                    </a:cubicBezTo>
                    <a:cubicBezTo>
                      <a:pt x="539" y="348"/>
                      <a:pt x="539" y="348"/>
                      <a:pt x="539" y="348"/>
                    </a:cubicBezTo>
                    <a:cubicBezTo>
                      <a:pt x="539" y="349"/>
                      <a:pt x="539" y="349"/>
                      <a:pt x="539" y="349"/>
                    </a:cubicBezTo>
                    <a:cubicBezTo>
                      <a:pt x="539" y="349"/>
                      <a:pt x="539" y="349"/>
                      <a:pt x="539" y="349"/>
                    </a:cubicBezTo>
                    <a:cubicBezTo>
                      <a:pt x="539" y="350"/>
                      <a:pt x="539" y="350"/>
                      <a:pt x="539" y="350"/>
                    </a:cubicBezTo>
                    <a:cubicBezTo>
                      <a:pt x="537" y="351"/>
                      <a:pt x="537" y="351"/>
                      <a:pt x="537" y="351"/>
                    </a:cubicBezTo>
                    <a:cubicBezTo>
                      <a:pt x="537" y="352"/>
                      <a:pt x="537" y="352"/>
                      <a:pt x="537" y="352"/>
                    </a:cubicBezTo>
                    <a:cubicBezTo>
                      <a:pt x="536" y="352"/>
                      <a:pt x="536" y="352"/>
                      <a:pt x="536" y="352"/>
                    </a:cubicBezTo>
                    <a:cubicBezTo>
                      <a:pt x="537" y="354"/>
                      <a:pt x="537" y="354"/>
                      <a:pt x="537" y="354"/>
                    </a:cubicBezTo>
                    <a:cubicBezTo>
                      <a:pt x="536" y="354"/>
                      <a:pt x="536" y="354"/>
                      <a:pt x="536" y="354"/>
                    </a:cubicBezTo>
                    <a:cubicBezTo>
                      <a:pt x="537" y="355"/>
                      <a:pt x="537" y="355"/>
                      <a:pt x="537" y="355"/>
                    </a:cubicBezTo>
                    <a:cubicBezTo>
                      <a:pt x="535" y="357"/>
                      <a:pt x="535" y="357"/>
                      <a:pt x="535" y="357"/>
                    </a:cubicBezTo>
                    <a:cubicBezTo>
                      <a:pt x="535" y="356"/>
                      <a:pt x="535" y="356"/>
                      <a:pt x="535" y="356"/>
                    </a:cubicBezTo>
                    <a:cubicBezTo>
                      <a:pt x="534" y="356"/>
                      <a:pt x="534" y="356"/>
                      <a:pt x="534" y="356"/>
                    </a:cubicBezTo>
                    <a:cubicBezTo>
                      <a:pt x="535" y="357"/>
                      <a:pt x="535" y="357"/>
                      <a:pt x="535" y="357"/>
                    </a:cubicBezTo>
                    <a:cubicBezTo>
                      <a:pt x="535" y="358"/>
                      <a:pt x="535" y="358"/>
                      <a:pt x="535" y="358"/>
                    </a:cubicBezTo>
                    <a:cubicBezTo>
                      <a:pt x="534" y="359"/>
                      <a:pt x="534" y="359"/>
                      <a:pt x="534" y="359"/>
                    </a:cubicBezTo>
                    <a:cubicBezTo>
                      <a:pt x="534" y="359"/>
                      <a:pt x="534" y="359"/>
                      <a:pt x="534" y="359"/>
                    </a:cubicBezTo>
                    <a:cubicBezTo>
                      <a:pt x="532" y="361"/>
                      <a:pt x="532" y="361"/>
                      <a:pt x="532" y="361"/>
                    </a:cubicBezTo>
                    <a:cubicBezTo>
                      <a:pt x="532" y="363"/>
                      <a:pt x="532" y="363"/>
                      <a:pt x="532" y="363"/>
                    </a:cubicBezTo>
                    <a:cubicBezTo>
                      <a:pt x="531" y="363"/>
                      <a:pt x="531" y="363"/>
                      <a:pt x="531" y="363"/>
                    </a:cubicBezTo>
                    <a:cubicBezTo>
                      <a:pt x="531" y="364"/>
                      <a:pt x="531" y="364"/>
                      <a:pt x="531" y="364"/>
                    </a:cubicBezTo>
                    <a:cubicBezTo>
                      <a:pt x="529" y="364"/>
                      <a:pt x="529" y="364"/>
                      <a:pt x="529" y="364"/>
                    </a:cubicBezTo>
                    <a:cubicBezTo>
                      <a:pt x="528" y="365"/>
                      <a:pt x="528" y="365"/>
                      <a:pt x="528" y="365"/>
                    </a:cubicBezTo>
                    <a:cubicBezTo>
                      <a:pt x="527" y="364"/>
                      <a:pt x="527" y="364"/>
                      <a:pt x="527" y="364"/>
                    </a:cubicBezTo>
                    <a:cubicBezTo>
                      <a:pt x="527" y="365"/>
                      <a:pt x="527" y="365"/>
                      <a:pt x="527" y="365"/>
                    </a:cubicBezTo>
                    <a:cubicBezTo>
                      <a:pt x="525" y="364"/>
                      <a:pt x="525" y="364"/>
                      <a:pt x="525" y="364"/>
                    </a:cubicBezTo>
                    <a:cubicBezTo>
                      <a:pt x="524" y="363"/>
                      <a:pt x="524" y="363"/>
                      <a:pt x="524" y="363"/>
                    </a:cubicBezTo>
                    <a:cubicBezTo>
                      <a:pt x="524" y="362"/>
                      <a:pt x="524" y="362"/>
                      <a:pt x="524" y="362"/>
                    </a:cubicBezTo>
                    <a:cubicBezTo>
                      <a:pt x="523" y="361"/>
                      <a:pt x="523" y="361"/>
                      <a:pt x="523" y="361"/>
                    </a:cubicBezTo>
                    <a:cubicBezTo>
                      <a:pt x="522" y="362"/>
                      <a:pt x="522" y="362"/>
                      <a:pt x="522" y="362"/>
                    </a:cubicBezTo>
                    <a:cubicBezTo>
                      <a:pt x="521" y="361"/>
                      <a:pt x="521" y="361"/>
                      <a:pt x="521" y="361"/>
                    </a:cubicBezTo>
                    <a:cubicBezTo>
                      <a:pt x="520" y="362"/>
                      <a:pt x="520" y="362"/>
                      <a:pt x="520" y="362"/>
                    </a:cubicBezTo>
                    <a:cubicBezTo>
                      <a:pt x="521" y="362"/>
                      <a:pt x="521" y="362"/>
                      <a:pt x="521" y="362"/>
                    </a:cubicBezTo>
                    <a:cubicBezTo>
                      <a:pt x="520" y="363"/>
                      <a:pt x="520" y="363"/>
                      <a:pt x="520" y="363"/>
                    </a:cubicBezTo>
                    <a:cubicBezTo>
                      <a:pt x="519" y="365"/>
                      <a:pt x="519" y="365"/>
                      <a:pt x="519" y="365"/>
                    </a:cubicBezTo>
                    <a:cubicBezTo>
                      <a:pt x="519" y="365"/>
                      <a:pt x="519" y="365"/>
                      <a:pt x="519" y="365"/>
                    </a:cubicBezTo>
                    <a:cubicBezTo>
                      <a:pt x="518" y="367"/>
                      <a:pt x="518" y="367"/>
                      <a:pt x="518" y="367"/>
                    </a:cubicBezTo>
                    <a:cubicBezTo>
                      <a:pt x="518" y="367"/>
                      <a:pt x="518" y="367"/>
                      <a:pt x="518" y="367"/>
                    </a:cubicBezTo>
                    <a:cubicBezTo>
                      <a:pt x="517" y="367"/>
                      <a:pt x="517" y="367"/>
                      <a:pt x="517" y="367"/>
                    </a:cubicBezTo>
                    <a:cubicBezTo>
                      <a:pt x="516" y="368"/>
                      <a:pt x="516" y="368"/>
                      <a:pt x="516" y="368"/>
                    </a:cubicBezTo>
                    <a:cubicBezTo>
                      <a:pt x="516" y="368"/>
                      <a:pt x="516" y="368"/>
                      <a:pt x="516" y="368"/>
                    </a:cubicBezTo>
                    <a:close/>
                    <a:moveTo>
                      <a:pt x="167" y="372"/>
                    </a:moveTo>
                    <a:cubicBezTo>
                      <a:pt x="166" y="371"/>
                      <a:pt x="166" y="371"/>
                      <a:pt x="166" y="371"/>
                    </a:cubicBezTo>
                    <a:cubicBezTo>
                      <a:pt x="160" y="372"/>
                      <a:pt x="160" y="372"/>
                      <a:pt x="160" y="372"/>
                    </a:cubicBezTo>
                    <a:cubicBezTo>
                      <a:pt x="167" y="372"/>
                      <a:pt x="167" y="372"/>
                      <a:pt x="167" y="372"/>
                    </a:cubicBezTo>
                    <a:close/>
                    <a:moveTo>
                      <a:pt x="590" y="351"/>
                    </a:moveTo>
                    <a:cubicBezTo>
                      <a:pt x="591" y="351"/>
                      <a:pt x="591" y="351"/>
                      <a:pt x="591" y="351"/>
                    </a:cubicBezTo>
                    <a:cubicBezTo>
                      <a:pt x="592" y="350"/>
                      <a:pt x="592" y="350"/>
                      <a:pt x="592" y="350"/>
                    </a:cubicBezTo>
                    <a:cubicBezTo>
                      <a:pt x="592" y="349"/>
                      <a:pt x="592" y="349"/>
                      <a:pt x="592" y="349"/>
                    </a:cubicBezTo>
                    <a:cubicBezTo>
                      <a:pt x="591" y="350"/>
                      <a:pt x="591" y="350"/>
                      <a:pt x="591" y="350"/>
                    </a:cubicBezTo>
                    <a:cubicBezTo>
                      <a:pt x="590" y="351"/>
                      <a:pt x="590" y="351"/>
                      <a:pt x="590" y="351"/>
                    </a:cubicBezTo>
                    <a:close/>
                    <a:moveTo>
                      <a:pt x="33" y="51"/>
                    </a:move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49"/>
                      <a:pt x="32" y="49"/>
                      <a:pt x="32" y="49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1" y="48"/>
                      <a:pt x="31" y="48"/>
                      <a:pt x="31" y="48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29" y="44"/>
                      <a:pt x="29" y="44"/>
                      <a:pt x="29" y="44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lose/>
                    <a:moveTo>
                      <a:pt x="41" y="37"/>
                    </a:move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3" y="36"/>
                      <a:pt x="43" y="36"/>
                      <a:pt x="43" y="36"/>
                    </a:cubicBezTo>
                    <a:cubicBezTo>
                      <a:pt x="43" y="37"/>
                      <a:pt x="43" y="37"/>
                      <a:pt x="43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lose/>
                    <a:moveTo>
                      <a:pt x="39" y="57"/>
                    </a:moveTo>
                    <a:cubicBezTo>
                      <a:pt x="39" y="57"/>
                      <a:pt x="39" y="57"/>
                      <a:pt x="39" y="57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2"/>
                      <a:pt x="42" y="52"/>
                      <a:pt x="42" y="52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0"/>
                      <a:pt x="41" y="50"/>
                      <a:pt x="41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7"/>
                      <a:pt x="44" y="47"/>
                      <a:pt x="44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4"/>
                      <a:pt x="47" y="44"/>
                      <a:pt x="47" y="44"/>
                    </a:cubicBezTo>
                    <a:cubicBezTo>
                      <a:pt x="47" y="43"/>
                      <a:pt x="47" y="43"/>
                      <a:pt x="47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43" y="42"/>
                      <a:pt x="43" y="42"/>
                      <a:pt x="43" y="42"/>
                    </a:cubicBezTo>
                    <a:cubicBezTo>
                      <a:pt x="43" y="42"/>
                      <a:pt x="43" y="42"/>
                      <a:pt x="43" y="42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0" y="41"/>
                      <a:pt x="40" y="41"/>
                      <a:pt x="40" y="41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5"/>
                      <a:pt x="40" y="45"/>
                      <a:pt x="40" y="45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55"/>
                      <a:pt x="35" y="55"/>
                      <a:pt x="35" y="55"/>
                    </a:cubicBezTo>
                    <a:cubicBezTo>
                      <a:pt x="35" y="56"/>
                      <a:pt x="35" y="56"/>
                      <a:pt x="35" y="56"/>
                    </a:cubicBezTo>
                    <a:cubicBezTo>
                      <a:pt x="35" y="56"/>
                      <a:pt x="35" y="56"/>
                      <a:pt x="35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7"/>
                      <a:pt x="39" y="57"/>
                      <a:pt x="39" y="57"/>
                    </a:cubicBezTo>
                    <a:close/>
                    <a:moveTo>
                      <a:pt x="45" y="55"/>
                    </a:moveTo>
                    <a:cubicBezTo>
                      <a:pt x="46" y="54"/>
                      <a:pt x="46" y="54"/>
                      <a:pt x="46" y="54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2"/>
                      <a:pt x="46" y="52"/>
                      <a:pt x="46" y="52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45" y="55"/>
                      <a:pt x="45" y="55"/>
                      <a:pt x="45" y="55"/>
                    </a:cubicBezTo>
                    <a:close/>
                    <a:moveTo>
                      <a:pt x="47" y="58"/>
                    </a:moveTo>
                    <a:cubicBezTo>
                      <a:pt x="47" y="58"/>
                      <a:pt x="48" y="57"/>
                      <a:pt x="48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3"/>
                      <a:pt x="48" y="53"/>
                      <a:pt x="48" y="53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8"/>
                      <a:pt x="47" y="58"/>
                      <a:pt x="47" y="58"/>
                    </a:cubicBezTo>
                    <a:close/>
                    <a:moveTo>
                      <a:pt x="60" y="22"/>
                    </a:move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19"/>
                      <a:pt x="62" y="19"/>
                      <a:pt x="62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9" y="21"/>
                      <a:pt x="60" y="22"/>
                      <a:pt x="60" y="22"/>
                    </a:cubicBezTo>
                    <a:close/>
                    <a:moveTo>
                      <a:pt x="61" y="24"/>
                    </a:move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2" y="23"/>
                      <a:pt x="62" y="23"/>
                      <a:pt x="62" y="23"/>
                    </a:cubicBezTo>
                    <a:cubicBezTo>
                      <a:pt x="61" y="24"/>
                      <a:pt x="61" y="24"/>
                      <a:pt x="61" y="24"/>
                    </a:cubicBezTo>
                    <a:close/>
                    <a:moveTo>
                      <a:pt x="61" y="27"/>
                    </a:moveTo>
                    <a:cubicBezTo>
                      <a:pt x="62" y="26"/>
                      <a:pt x="62" y="26"/>
                      <a:pt x="62" y="26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0" y="24"/>
                      <a:pt x="60" y="24"/>
                      <a:pt x="60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8" y="27"/>
                      <a:pt x="58" y="27"/>
                      <a:pt x="58" y="27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lose/>
                    <a:moveTo>
                      <a:pt x="64" y="27"/>
                    </a:moveTo>
                    <a:cubicBezTo>
                      <a:pt x="63" y="26"/>
                      <a:pt x="63" y="26"/>
                      <a:pt x="63" y="26"/>
                    </a:cubicBezTo>
                    <a:cubicBezTo>
                      <a:pt x="64" y="25"/>
                      <a:pt x="64" y="25"/>
                      <a:pt x="64" y="25"/>
                    </a:cubicBezTo>
                    <a:cubicBezTo>
                      <a:pt x="64" y="25"/>
                      <a:pt x="64" y="25"/>
                      <a:pt x="64" y="25"/>
                    </a:cubicBezTo>
                    <a:cubicBezTo>
                      <a:pt x="65" y="26"/>
                      <a:pt x="65" y="26"/>
                      <a:pt x="65" y="26"/>
                    </a:cubicBezTo>
                    <a:cubicBezTo>
                      <a:pt x="65" y="26"/>
                      <a:pt x="65" y="26"/>
                      <a:pt x="65" y="26"/>
                    </a:cubicBezTo>
                    <a:cubicBezTo>
                      <a:pt x="65" y="27"/>
                      <a:pt x="65" y="27"/>
                      <a:pt x="65" y="27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7"/>
                      <a:pt x="64" y="27"/>
                      <a:pt x="64" y="27"/>
                    </a:cubicBezTo>
                    <a:close/>
                    <a:moveTo>
                      <a:pt x="60" y="32"/>
                    </a:moveTo>
                    <a:cubicBezTo>
                      <a:pt x="61" y="31"/>
                      <a:pt x="61" y="31"/>
                      <a:pt x="61" y="3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1" y="28"/>
                      <a:pt x="61" y="28"/>
                      <a:pt x="61" y="28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59" y="28"/>
                      <a:pt x="59" y="28"/>
                      <a:pt x="59" y="2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7" y="30"/>
                      <a:pt x="57" y="30"/>
                      <a:pt x="57" y="30"/>
                    </a:cubicBezTo>
                    <a:cubicBezTo>
                      <a:pt x="58" y="30"/>
                      <a:pt x="58" y="30"/>
                      <a:pt x="58" y="30"/>
                    </a:cubicBezTo>
                    <a:cubicBezTo>
                      <a:pt x="58" y="30"/>
                      <a:pt x="58" y="30"/>
                      <a:pt x="58" y="30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8" y="33"/>
                      <a:pt x="60" y="32"/>
                      <a:pt x="60" y="32"/>
                    </a:cubicBezTo>
                    <a:close/>
                    <a:moveTo>
                      <a:pt x="62" y="32"/>
                    </a:move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1" y="31"/>
                      <a:pt x="61" y="31"/>
                      <a:pt x="61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2" y="30"/>
                      <a:pt x="62" y="30"/>
                      <a:pt x="62" y="30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2"/>
                      <a:pt x="62" y="32"/>
                    </a:cubicBezTo>
                    <a:close/>
                    <a:moveTo>
                      <a:pt x="65" y="34"/>
                    </a:move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6" y="34"/>
                      <a:pt x="66" y="34"/>
                      <a:pt x="66" y="34"/>
                    </a:cubicBezTo>
                    <a:cubicBezTo>
                      <a:pt x="65" y="34"/>
                      <a:pt x="65" y="34"/>
                      <a:pt x="65" y="34"/>
                    </a:cubicBezTo>
                    <a:close/>
                    <a:moveTo>
                      <a:pt x="64" y="37"/>
                    </a:moveTo>
                    <a:cubicBezTo>
                      <a:pt x="63" y="36"/>
                      <a:pt x="63" y="36"/>
                      <a:pt x="63" y="36"/>
                    </a:cubicBezTo>
                    <a:cubicBezTo>
                      <a:pt x="61" y="35"/>
                      <a:pt x="61" y="35"/>
                      <a:pt x="61" y="35"/>
                    </a:cubicBezTo>
                    <a:cubicBezTo>
                      <a:pt x="60" y="34"/>
                      <a:pt x="60" y="34"/>
                      <a:pt x="60" y="34"/>
                    </a:cubicBezTo>
                    <a:cubicBezTo>
                      <a:pt x="59" y="34"/>
                      <a:pt x="59" y="34"/>
                      <a:pt x="59" y="34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65" y="37"/>
                      <a:pt x="65" y="37"/>
                      <a:pt x="65" y="37"/>
                    </a:cubicBezTo>
                    <a:cubicBezTo>
                      <a:pt x="64" y="37"/>
                      <a:pt x="64" y="37"/>
                      <a:pt x="64" y="37"/>
                    </a:cubicBezTo>
                    <a:close/>
                    <a:moveTo>
                      <a:pt x="65" y="40"/>
                    </a:moveTo>
                    <a:cubicBezTo>
                      <a:pt x="65" y="39"/>
                      <a:pt x="65" y="39"/>
                      <a:pt x="65" y="39"/>
                    </a:cubicBezTo>
                    <a:cubicBezTo>
                      <a:pt x="64" y="38"/>
                      <a:pt x="64" y="38"/>
                      <a:pt x="64" y="38"/>
                    </a:cubicBezTo>
                    <a:cubicBezTo>
                      <a:pt x="63" y="38"/>
                      <a:pt x="63" y="38"/>
                      <a:pt x="63" y="38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9" y="35"/>
                      <a:pt x="59" y="35"/>
                      <a:pt x="59" y="35"/>
                    </a:cubicBezTo>
                    <a:cubicBezTo>
                      <a:pt x="58" y="35"/>
                      <a:pt x="58" y="35"/>
                      <a:pt x="58" y="35"/>
                    </a:cubicBezTo>
                    <a:cubicBezTo>
                      <a:pt x="57" y="35"/>
                      <a:pt x="57" y="35"/>
                      <a:pt x="57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6" y="37"/>
                      <a:pt x="56" y="37"/>
                      <a:pt x="56" y="37"/>
                    </a:cubicBezTo>
                    <a:cubicBezTo>
                      <a:pt x="56" y="37"/>
                      <a:pt x="56" y="37"/>
                      <a:pt x="56" y="37"/>
                    </a:cubicBezTo>
                    <a:cubicBezTo>
                      <a:pt x="57" y="37"/>
                      <a:pt x="57" y="37"/>
                      <a:pt x="57" y="37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1" y="40"/>
                      <a:pt x="61" y="40"/>
                      <a:pt x="61" y="40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3" y="40"/>
                      <a:pt x="63" y="40"/>
                      <a:pt x="63" y="40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65" y="40"/>
                      <a:pt x="65" y="40"/>
                      <a:pt x="65" y="40"/>
                    </a:cubicBezTo>
                    <a:close/>
                    <a:moveTo>
                      <a:pt x="57" y="42"/>
                    </a:moveTo>
                    <a:cubicBezTo>
                      <a:pt x="57" y="42"/>
                      <a:pt x="57" y="41"/>
                      <a:pt x="57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5" y="41"/>
                      <a:pt x="55" y="41"/>
                      <a:pt x="55" y="41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7" y="42"/>
                      <a:pt x="57" y="42"/>
                      <a:pt x="57" y="42"/>
                    </a:cubicBezTo>
                    <a:close/>
                    <a:moveTo>
                      <a:pt x="55" y="47"/>
                    </a:move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6"/>
                      <a:pt x="54" y="46"/>
                      <a:pt x="54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5" y="47"/>
                      <a:pt x="55" y="47"/>
                      <a:pt x="55" y="47"/>
                    </a:cubicBezTo>
                    <a:close/>
                    <a:moveTo>
                      <a:pt x="56" y="47"/>
                    </a:moveTo>
                    <a:cubicBezTo>
                      <a:pt x="57" y="47"/>
                      <a:pt x="57" y="47"/>
                      <a:pt x="57" y="47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6" y="47"/>
                      <a:pt x="56" y="47"/>
                      <a:pt x="56" y="47"/>
                    </a:cubicBezTo>
                    <a:close/>
                    <a:moveTo>
                      <a:pt x="58" y="46"/>
                    </a:moveTo>
                    <a:cubicBezTo>
                      <a:pt x="58" y="46"/>
                      <a:pt x="59" y="46"/>
                      <a:pt x="59" y="46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58" y="44"/>
                      <a:pt x="58" y="44"/>
                      <a:pt x="58" y="44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8" y="46"/>
                      <a:pt x="58" y="46"/>
                      <a:pt x="58" y="46"/>
                    </a:cubicBezTo>
                    <a:close/>
                    <a:moveTo>
                      <a:pt x="58" y="48"/>
                    </a:moveTo>
                    <a:cubicBezTo>
                      <a:pt x="58" y="48"/>
                      <a:pt x="58" y="48"/>
                      <a:pt x="58" y="48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8"/>
                      <a:pt x="57" y="48"/>
                      <a:pt x="57" y="48"/>
                    </a:cubicBezTo>
                    <a:cubicBezTo>
                      <a:pt x="58" y="48"/>
                      <a:pt x="58" y="48"/>
                      <a:pt x="58" y="48"/>
                    </a:cubicBezTo>
                    <a:close/>
                    <a:moveTo>
                      <a:pt x="57" y="51"/>
                    </a:moveTo>
                    <a:cubicBezTo>
                      <a:pt x="56" y="50"/>
                      <a:pt x="56" y="50"/>
                      <a:pt x="56" y="50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3" y="52"/>
                      <a:pt x="53" y="52"/>
                      <a:pt x="53" y="52"/>
                    </a:cubicBezTo>
                    <a:cubicBezTo>
                      <a:pt x="54" y="52"/>
                      <a:pt x="54" y="52"/>
                      <a:pt x="54" y="52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6" y="52"/>
                      <a:pt x="56" y="52"/>
                      <a:pt x="56" y="52"/>
                    </a:cubicBezTo>
                    <a:cubicBezTo>
                      <a:pt x="57" y="51"/>
                      <a:pt x="57" y="51"/>
                      <a:pt x="57" y="51"/>
                    </a:cubicBezTo>
                    <a:close/>
                    <a:moveTo>
                      <a:pt x="57" y="49"/>
                    </a:moveTo>
                    <a:cubicBezTo>
                      <a:pt x="57" y="50"/>
                      <a:pt x="57" y="50"/>
                      <a:pt x="57" y="50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7" y="49"/>
                      <a:pt x="57" y="49"/>
                      <a:pt x="57" y="49"/>
                    </a:cubicBezTo>
                    <a:close/>
                    <a:moveTo>
                      <a:pt x="65" y="38"/>
                    </a:moveTo>
                    <a:cubicBezTo>
                      <a:pt x="65" y="37"/>
                      <a:pt x="65" y="37"/>
                      <a:pt x="65" y="37"/>
                    </a:cubicBezTo>
                    <a:cubicBezTo>
                      <a:pt x="66" y="37"/>
                      <a:pt x="66" y="37"/>
                      <a:pt x="66" y="37"/>
                    </a:cubicBezTo>
                    <a:cubicBezTo>
                      <a:pt x="66" y="36"/>
                      <a:pt x="66" y="36"/>
                      <a:pt x="66" y="36"/>
                    </a:cubicBezTo>
                    <a:cubicBezTo>
                      <a:pt x="67" y="35"/>
                      <a:pt x="67" y="35"/>
                      <a:pt x="67" y="35"/>
                    </a:cubicBezTo>
                    <a:cubicBezTo>
                      <a:pt x="67" y="35"/>
                      <a:pt x="67" y="35"/>
                      <a:pt x="67" y="35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6" y="38"/>
                      <a:pt x="66" y="38"/>
                      <a:pt x="66" y="38"/>
                    </a:cubicBezTo>
                    <a:cubicBezTo>
                      <a:pt x="65" y="38"/>
                      <a:pt x="65" y="38"/>
                      <a:pt x="65" y="38"/>
                    </a:cubicBezTo>
                    <a:close/>
                    <a:moveTo>
                      <a:pt x="59" y="49"/>
                    </a:moveTo>
                    <a:cubicBezTo>
                      <a:pt x="60" y="49"/>
                      <a:pt x="60" y="49"/>
                      <a:pt x="60" y="49"/>
                    </a:cubicBezTo>
                    <a:cubicBezTo>
                      <a:pt x="61" y="50"/>
                      <a:pt x="61" y="50"/>
                      <a:pt x="61" y="50"/>
                    </a:cubicBezTo>
                    <a:cubicBezTo>
                      <a:pt x="61" y="50"/>
                      <a:pt x="61" y="50"/>
                      <a:pt x="61" y="50"/>
                    </a:cubicBezTo>
                    <a:cubicBezTo>
                      <a:pt x="62" y="49"/>
                      <a:pt x="62" y="49"/>
                      <a:pt x="62" y="49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9"/>
                      <a:pt x="60" y="49"/>
                      <a:pt x="60" y="49"/>
                    </a:cubicBezTo>
                    <a:cubicBezTo>
                      <a:pt x="59" y="49"/>
                      <a:pt x="59" y="49"/>
                      <a:pt x="59" y="49"/>
                    </a:cubicBezTo>
                    <a:close/>
                    <a:moveTo>
                      <a:pt x="60" y="47"/>
                    </a:moveTo>
                    <a:cubicBezTo>
                      <a:pt x="60" y="47"/>
                      <a:pt x="60" y="47"/>
                      <a:pt x="60" y="47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0" y="47"/>
                      <a:pt x="60" y="47"/>
                      <a:pt x="60" y="47"/>
                    </a:cubicBezTo>
                    <a:close/>
                    <a:moveTo>
                      <a:pt x="61" y="46"/>
                    </a:moveTo>
                    <a:cubicBezTo>
                      <a:pt x="61" y="47"/>
                      <a:pt x="61" y="47"/>
                      <a:pt x="61" y="47"/>
                    </a:cubicBezTo>
                    <a:cubicBezTo>
                      <a:pt x="62" y="47"/>
                      <a:pt x="62" y="47"/>
                      <a:pt x="62" y="47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2" y="42"/>
                    </a:moveTo>
                    <a:cubicBezTo>
                      <a:pt x="61" y="43"/>
                      <a:pt x="61" y="43"/>
                      <a:pt x="61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0" y="42"/>
                      <a:pt x="60" y="42"/>
                      <a:pt x="60" y="42"/>
                    </a:cubicBezTo>
                    <a:cubicBezTo>
                      <a:pt x="60" y="41"/>
                      <a:pt x="60" y="41"/>
                      <a:pt x="60" y="41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4" y="41"/>
                      <a:pt x="64" y="41"/>
                      <a:pt x="64" y="41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2" y="42"/>
                      <a:pt x="62" y="42"/>
                      <a:pt x="62" y="42"/>
                    </a:cubicBezTo>
                    <a:cubicBezTo>
                      <a:pt x="62" y="42"/>
                      <a:pt x="62" y="42"/>
                      <a:pt x="62" y="42"/>
                    </a:cubicBezTo>
                    <a:close/>
                    <a:moveTo>
                      <a:pt x="65" y="42"/>
                    </a:moveTo>
                    <a:cubicBezTo>
                      <a:pt x="66" y="42"/>
                      <a:pt x="66" y="42"/>
                      <a:pt x="66" y="42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5" y="42"/>
                      <a:pt x="65" y="42"/>
                      <a:pt x="65" y="42"/>
                    </a:cubicBezTo>
                    <a:close/>
                    <a:moveTo>
                      <a:pt x="68" y="51"/>
                    </a:moveTo>
                    <a:cubicBezTo>
                      <a:pt x="68" y="51"/>
                      <a:pt x="68" y="51"/>
                      <a:pt x="68" y="51"/>
                    </a:cubicBezTo>
                    <a:cubicBezTo>
                      <a:pt x="67" y="50"/>
                      <a:pt x="67" y="50"/>
                      <a:pt x="67" y="50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7" y="48"/>
                      <a:pt x="67" y="48"/>
                      <a:pt x="67" y="48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3" y="48"/>
                      <a:pt x="63" y="48"/>
                      <a:pt x="63" y="48"/>
                    </a:cubicBezTo>
                    <a:cubicBezTo>
                      <a:pt x="63" y="49"/>
                      <a:pt x="63" y="49"/>
                      <a:pt x="63" y="49"/>
                    </a:cubicBezTo>
                    <a:cubicBezTo>
                      <a:pt x="64" y="51"/>
                      <a:pt x="64" y="51"/>
                      <a:pt x="64" y="51"/>
                    </a:cubicBezTo>
                    <a:cubicBezTo>
                      <a:pt x="64" y="51"/>
                      <a:pt x="64" y="51"/>
                      <a:pt x="64" y="51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8" y="51"/>
                      <a:pt x="68" y="51"/>
                      <a:pt x="68" y="51"/>
                    </a:cubicBezTo>
                    <a:close/>
                    <a:moveTo>
                      <a:pt x="70" y="50"/>
                    </a:moveTo>
                    <a:cubicBezTo>
                      <a:pt x="70" y="50"/>
                      <a:pt x="70" y="50"/>
                      <a:pt x="70" y="50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6"/>
                      <a:pt x="72" y="46"/>
                      <a:pt x="72" y="46"/>
                    </a:cubicBezTo>
                    <a:cubicBezTo>
                      <a:pt x="73" y="46"/>
                      <a:pt x="73" y="46"/>
                      <a:pt x="73" y="46"/>
                    </a:cubicBezTo>
                    <a:cubicBezTo>
                      <a:pt x="73" y="45"/>
                      <a:pt x="73" y="45"/>
                      <a:pt x="73" y="4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4"/>
                      <a:pt x="67" y="44"/>
                      <a:pt x="67" y="44"/>
                    </a:cubicBezTo>
                    <a:cubicBezTo>
                      <a:pt x="67" y="44"/>
                      <a:pt x="67" y="44"/>
                      <a:pt x="67" y="44"/>
                    </a:cubicBezTo>
                    <a:cubicBezTo>
                      <a:pt x="67" y="45"/>
                      <a:pt x="67" y="45"/>
                      <a:pt x="67" y="45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68" y="50"/>
                      <a:pt x="68" y="50"/>
                      <a:pt x="68" y="50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70" y="50"/>
                      <a:pt x="70" y="50"/>
                      <a:pt x="70" y="50"/>
                    </a:cubicBezTo>
                    <a:close/>
                    <a:moveTo>
                      <a:pt x="73" y="50"/>
                    </a:moveTo>
                    <a:cubicBezTo>
                      <a:pt x="73" y="51"/>
                      <a:pt x="73" y="51"/>
                      <a:pt x="73" y="51"/>
                    </a:cubicBezTo>
                    <a:cubicBezTo>
                      <a:pt x="74" y="52"/>
                      <a:pt x="74" y="52"/>
                      <a:pt x="74" y="52"/>
                    </a:cubicBezTo>
                    <a:cubicBezTo>
                      <a:pt x="75" y="53"/>
                      <a:pt x="75" y="53"/>
                      <a:pt x="75" y="53"/>
                    </a:cubicBezTo>
                    <a:cubicBezTo>
                      <a:pt x="77" y="53"/>
                      <a:pt x="77" y="53"/>
                      <a:pt x="77" y="53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0"/>
                      <a:pt x="77" y="50"/>
                      <a:pt x="77" y="50"/>
                    </a:cubicBezTo>
                    <a:cubicBezTo>
                      <a:pt x="76" y="49"/>
                      <a:pt x="76" y="49"/>
                      <a:pt x="76" y="49"/>
                    </a:cubicBezTo>
                    <a:cubicBezTo>
                      <a:pt x="75" y="50"/>
                      <a:pt x="75" y="50"/>
                      <a:pt x="75" y="50"/>
                    </a:cubicBezTo>
                    <a:cubicBezTo>
                      <a:pt x="73" y="50"/>
                      <a:pt x="73" y="50"/>
                      <a:pt x="73" y="50"/>
                    </a:cubicBezTo>
                    <a:close/>
                    <a:moveTo>
                      <a:pt x="73" y="53"/>
                    </a:moveTo>
                    <a:cubicBezTo>
                      <a:pt x="73" y="53"/>
                      <a:pt x="73" y="53"/>
                      <a:pt x="73" y="53"/>
                    </a:cubicBezTo>
                    <a:cubicBezTo>
                      <a:pt x="74" y="54"/>
                      <a:pt x="74" y="54"/>
                      <a:pt x="74" y="54"/>
                    </a:cubicBezTo>
                    <a:cubicBezTo>
                      <a:pt x="74" y="54"/>
                      <a:pt x="74" y="54"/>
                      <a:pt x="74" y="54"/>
                    </a:cubicBezTo>
                    <a:cubicBezTo>
                      <a:pt x="75" y="53"/>
                      <a:pt x="75" y="53"/>
                      <a:pt x="75" y="53"/>
                    </a:cubicBezTo>
                    <a:cubicBezTo>
                      <a:pt x="74" y="53"/>
                      <a:pt x="74" y="53"/>
                      <a:pt x="74" y="53"/>
                    </a:cubicBezTo>
                    <a:cubicBezTo>
                      <a:pt x="73" y="53"/>
                      <a:pt x="73" y="53"/>
                      <a:pt x="73" y="53"/>
                    </a:cubicBezTo>
                    <a:close/>
                    <a:moveTo>
                      <a:pt x="73" y="20"/>
                    </a:moveTo>
                    <a:cubicBezTo>
                      <a:pt x="74" y="20"/>
                      <a:pt x="74" y="20"/>
                      <a:pt x="74" y="20"/>
                    </a:cubicBezTo>
                    <a:cubicBezTo>
                      <a:pt x="74" y="20"/>
                      <a:pt x="74" y="20"/>
                      <a:pt x="74" y="20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3" y="20"/>
                      <a:pt x="73" y="20"/>
                      <a:pt x="73" y="20"/>
                    </a:cubicBezTo>
                    <a:close/>
                    <a:moveTo>
                      <a:pt x="75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6" y="32"/>
                      <a:pt x="76" y="32"/>
                      <a:pt x="76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4" y="31"/>
                      <a:pt x="74" y="31"/>
                      <a:pt x="74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2" y="32"/>
                      <a:pt x="72" y="32"/>
                      <a:pt x="72" y="32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78" y="33"/>
                    </a:moveTo>
                    <a:cubicBezTo>
                      <a:pt x="77" y="33"/>
                      <a:pt x="77" y="33"/>
                      <a:pt x="77" y="33"/>
                    </a:cubicBezTo>
                    <a:cubicBezTo>
                      <a:pt x="77" y="34"/>
                      <a:pt x="77" y="34"/>
                      <a:pt x="77" y="34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5" y="35"/>
                      <a:pt x="75" y="35"/>
                      <a:pt x="75" y="35"/>
                    </a:cubicBezTo>
                    <a:cubicBezTo>
                      <a:pt x="74" y="36"/>
                      <a:pt x="74" y="36"/>
                      <a:pt x="74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2" y="36"/>
                      <a:pt x="72" y="36"/>
                      <a:pt x="72" y="36"/>
                    </a:cubicBezTo>
                    <a:cubicBezTo>
                      <a:pt x="72" y="37"/>
                      <a:pt x="72" y="37"/>
                      <a:pt x="72" y="37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41"/>
                      <a:pt x="72" y="41"/>
                      <a:pt x="72" y="41"/>
                    </a:cubicBezTo>
                    <a:cubicBezTo>
                      <a:pt x="73" y="42"/>
                      <a:pt x="73" y="42"/>
                      <a:pt x="73" y="42"/>
                    </a:cubicBezTo>
                    <a:cubicBezTo>
                      <a:pt x="74" y="44"/>
                      <a:pt x="74" y="44"/>
                      <a:pt x="74" y="44"/>
                    </a:cubicBezTo>
                    <a:cubicBezTo>
                      <a:pt x="75" y="44"/>
                      <a:pt x="75" y="44"/>
                      <a:pt x="75" y="44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8" y="43"/>
                      <a:pt x="78" y="43"/>
                      <a:pt x="78" y="43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9" y="41"/>
                      <a:pt x="79" y="41"/>
                      <a:pt x="79" y="41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78" y="39"/>
                      <a:pt x="78" y="39"/>
                      <a:pt x="78" y="39"/>
                    </a:cubicBezTo>
                    <a:cubicBezTo>
                      <a:pt x="77" y="38"/>
                      <a:pt x="77" y="38"/>
                      <a:pt x="77" y="38"/>
                    </a:cubicBezTo>
                    <a:cubicBezTo>
                      <a:pt x="77" y="37"/>
                      <a:pt x="77" y="37"/>
                      <a:pt x="77" y="37"/>
                    </a:cubicBezTo>
                    <a:cubicBezTo>
                      <a:pt x="78" y="37"/>
                      <a:pt x="78" y="37"/>
                      <a:pt x="78" y="37"/>
                    </a:cubicBezTo>
                    <a:cubicBezTo>
                      <a:pt x="79" y="37"/>
                      <a:pt x="79" y="37"/>
                      <a:pt x="79" y="37"/>
                    </a:cubicBezTo>
                    <a:cubicBezTo>
                      <a:pt x="80" y="36"/>
                      <a:pt x="80" y="36"/>
                      <a:pt x="80" y="36"/>
                    </a:cubicBezTo>
                    <a:cubicBezTo>
                      <a:pt x="80" y="36"/>
                      <a:pt x="80" y="36"/>
                      <a:pt x="80" y="36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8" y="34"/>
                      <a:pt x="78" y="34"/>
                      <a:pt x="78" y="34"/>
                    </a:cubicBezTo>
                    <a:cubicBezTo>
                      <a:pt x="78" y="33"/>
                      <a:pt x="78" y="33"/>
                      <a:pt x="78" y="33"/>
                    </a:cubicBezTo>
                    <a:close/>
                    <a:moveTo>
                      <a:pt x="82" y="35"/>
                    </a:moveTo>
                    <a:cubicBezTo>
                      <a:pt x="82" y="34"/>
                      <a:pt x="82" y="34"/>
                      <a:pt x="82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9" y="30"/>
                      <a:pt x="79" y="30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3" y="24"/>
                      <a:pt x="83" y="24"/>
                      <a:pt x="83" y="24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7"/>
                      <a:pt x="84" y="27"/>
                      <a:pt x="84" y="27"/>
                    </a:cubicBezTo>
                    <a:cubicBezTo>
                      <a:pt x="84" y="27"/>
                      <a:pt x="84" y="27"/>
                      <a:pt x="84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5" y="30"/>
                      <a:pt x="85" y="30"/>
                      <a:pt x="85" y="30"/>
                    </a:cubicBezTo>
                    <a:cubicBezTo>
                      <a:pt x="83" y="31"/>
                      <a:pt x="83" y="31"/>
                      <a:pt x="83" y="31"/>
                    </a:cubicBezTo>
                    <a:cubicBezTo>
                      <a:pt x="83" y="31"/>
                      <a:pt x="83" y="31"/>
                      <a:pt x="83" y="31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3" y="34"/>
                      <a:pt x="83" y="34"/>
                      <a:pt x="83" y="34"/>
                    </a:cubicBezTo>
                    <a:cubicBezTo>
                      <a:pt x="82" y="35"/>
                      <a:pt x="82" y="35"/>
                      <a:pt x="82" y="35"/>
                    </a:cubicBezTo>
                    <a:close/>
                    <a:moveTo>
                      <a:pt x="516" y="63"/>
                    </a:moveTo>
                    <a:cubicBezTo>
                      <a:pt x="516" y="63"/>
                      <a:pt x="516" y="63"/>
                      <a:pt x="516" y="63"/>
                    </a:cubicBezTo>
                    <a:cubicBezTo>
                      <a:pt x="516" y="62"/>
                      <a:pt x="516" y="62"/>
                      <a:pt x="516" y="62"/>
                    </a:cubicBezTo>
                    <a:cubicBezTo>
                      <a:pt x="516" y="62"/>
                      <a:pt x="516" y="62"/>
                      <a:pt x="516" y="62"/>
                    </a:cubicBezTo>
                    <a:cubicBezTo>
                      <a:pt x="515" y="62"/>
                      <a:pt x="515" y="62"/>
                      <a:pt x="515" y="62"/>
                    </a:cubicBezTo>
                    <a:cubicBezTo>
                      <a:pt x="516" y="63"/>
                      <a:pt x="516" y="63"/>
                      <a:pt x="516" y="63"/>
                    </a:cubicBezTo>
                    <a:close/>
                    <a:moveTo>
                      <a:pt x="512" y="62"/>
                    </a:moveTo>
                    <a:cubicBezTo>
                      <a:pt x="512" y="62"/>
                      <a:pt x="512" y="62"/>
                      <a:pt x="512" y="62"/>
                    </a:cubicBezTo>
                    <a:cubicBezTo>
                      <a:pt x="513" y="62"/>
                      <a:pt x="513" y="62"/>
                      <a:pt x="513" y="62"/>
                    </a:cubicBezTo>
                    <a:cubicBezTo>
                      <a:pt x="512" y="61"/>
                      <a:pt x="512" y="61"/>
                      <a:pt x="512" y="61"/>
                    </a:cubicBezTo>
                    <a:cubicBezTo>
                      <a:pt x="511" y="62"/>
                      <a:pt x="511" y="62"/>
                      <a:pt x="511" y="62"/>
                    </a:cubicBezTo>
                    <a:cubicBezTo>
                      <a:pt x="512" y="62"/>
                      <a:pt x="512" y="62"/>
                      <a:pt x="512" y="62"/>
                    </a:cubicBezTo>
                    <a:close/>
                    <a:moveTo>
                      <a:pt x="508" y="64"/>
                    </a:moveTo>
                    <a:cubicBezTo>
                      <a:pt x="508" y="64"/>
                      <a:pt x="508" y="64"/>
                      <a:pt x="508" y="64"/>
                    </a:cubicBezTo>
                    <a:cubicBezTo>
                      <a:pt x="509" y="63"/>
                      <a:pt x="509" y="63"/>
                      <a:pt x="509" y="63"/>
                    </a:cubicBezTo>
                    <a:cubicBezTo>
                      <a:pt x="509" y="62"/>
                      <a:pt x="509" y="62"/>
                      <a:pt x="509" y="62"/>
                    </a:cubicBezTo>
                    <a:cubicBezTo>
                      <a:pt x="508" y="62"/>
                      <a:pt x="508" y="62"/>
                      <a:pt x="508" y="62"/>
                    </a:cubicBezTo>
                    <a:cubicBezTo>
                      <a:pt x="507" y="63"/>
                      <a:pt x="507" y="63"/>
                      <a:pt x="507" y="63"/>
                    </a:cubicBezTo>
                    <a:cubicBezTo>
                      <a:pt x="508" y="64"/>
                      <a:pt x="508" y="64"/>
                      <a:pt x="508" y="64"/>
                    </a:cubicBezTo>
                    <a:close/>
                    <a:moveTo>
                      <a:pt x="596" y="171"/>
                    </a:moveTo>
                    <a:cubicBezTo>
                      <a:pt x="595" y="171"/>
                      <a:pt x="595" y="171"/>
                      <a:pt x="595" y="171"/>
                    </a:cubicBezTo>
                    <a:cubicBezTo>
                      <a:pt x="596" y="172"/>
                      <a:pt x="596" y="172"/>
                      <a:pt x="596" y="172"/>
                    </a:cubicBezTo>
                    <a:cubicBezTo>
                      <a:pt x="596" y="171"/>
                      <a:pt x="596" y="171"/>
                      <a:pt x="596" y="171"/>
                    </a:cubicBezTo>
                    <a:cubicBezTo>
                      <a:pt x="596" y="171"/>
                      <a:pt x="596" y="171"/>
                      <a:pt x="596" y="171"/>
                    </a:cubicBezTo>
                    <a:cubicBezTo>
                      <a:pt x="596" y="171"/>
                      <a:pt x="596" y="171"/>
                      <a:pt x="596" y="171"/>
                    </a:cubicBezTo>
                    <a:cubicBezTo>
                      <a:pt x="596" y="171"/>
                      <a:pt x="596" y="171"/>
                      <a:pt x="596" y="171"/>
                    </a:cubicBezTo>
                    <a:close/>
                    <a:moveTo>
                      <a:pt x="594" y="169"/>
                    </a:moveTo>
                    <a:cubicBezTo>
                      <a:pt x="595" y="170"/>
                      <a:pt x="595" y="170"/>
                      <a:pt x="595" y="170"/>
                    </a:cubicBezTo>
                    <a:cubicBezTo>
                      <a:pt x="596" y="170"/>
                      <a:pt x="596" y="170"/>
                      <a:pt x="596" y="170"/>
                    </a:cubicBezTo>
                    <a:cubicBezTo>
                      <a:pt x="596" y="169"/>
                      <a:pt x="596" y="169"/>
                      <a:pt x="596" y="169"/>
                    </a:cubicBezTo>
                    <a:cubicBezTo>
                      <a:pt x="595" y="168"/>
                      <a:pt x="595" y="168"/>
                      <a:pt x="595" y="168"/>
                    </a:cubicBezTo>
                    <a:cubicBezTo>
                      <a:pt x="594" y="168"/>
                      <a:pt x="594" y="168"/>
                      <a:pt x="594" y="168"/>
                    </a:cubicBezTo>
                    <a:cubicBezTo>
                      <a:pt x="594" y="169"/>
                      <a:pt x="594" y="169"/>
                      <a:pt x="594" y="169"/>
                    </a:cubicBezTo>
                    <a:close/>
                    <a:moveTo>
                      <a:pt x="95" y="108"/>
                    </a:moveTo>
                    <a:cubicBezTo>
                      <a:pt x="95" y="107"/>
                      <a:pt x="95" y="107"/>
                      <a:pt x="95" y="107"/>
                    </a:cubicBezTo>
                    <a:cubicBezTo>
                      <a:pt x="95" y="107"/>
                      <a:pt x="95" y="107"/>
                      <a:pt x="95" y="107"/>
                    </a:cubicBezTo>
                    <a:cubicBezTo>
                      <a:pt x="97" y="106"/>
                      <a:pt x="97" y="106"/>
                      <a:pt x="97" y="106"/>
                    </a:cubicBezTo>
                    <a:cubicBezTo>
                      <a:pt x="97" y="105"/>
                      <a:pt x="97" y="105"/>
                      <a:pt x="97" y="105"/>
                    </a:cubicBezTo>
                    <a:cubicBezTo>
                      <a:pt x="96" y="105"/>
                      <a:pt x="96" y="105"/>
                      <a:pt x="96" y="105"/>
                    </a:cubicBezTo>
                    <a:cubicBezTo>
                      <a:pt x="95" y="106"/>
                      <a:pt x="95" y="106"/>
                      <a:pt x="95" y="106"/>
                    </a:cubicBezTo>
                    <a:cubicBezTo>
                      <a:pt x="95" y="106"/>
                      <a:pt x="95" y="106"/>
                      <a:pt x="95" y="106"/>
                    </a:cubicBezTo>
                    <a:cubicBezTo>
                      <a:pt x="94" y="107"/>
                      <a:pt x="94" y="107"/>
                      <a:pt x="94" y="107"/>
                    </a:cubicBezTo>
                    <a:cubicBezTo>
                      <a:pt x="95" y="108"/>
                      <a:pt x="95" y="108"/>
                      <a:pt x="95" y="108"/>
                    </a:cubicBezTo>
                    <a:close/>
                    <a:moveTo>
                      <a:pt x="88" y="140"/>
                    </a:moveTo>
                    <a:cubicBezTo>
                      <a:pt x="90" y="140"/>
                      <a:pt x="90" y="140"/>
                      <a:pt x="90" y="140"/>
                    </a:cubicBezTo>
                    <a:cubicBezTo>
                      <a:pt x="91" y="139"/>
                      <a:pt x="91" y="139"/>
                      <a:pt x="91" y="139"/>
                    </a:cubicBezTo>
                    <a:cubicBezTo>
                      <a:pt x="93" y="139"/>
                      <a:pt x="93" y="139"/>
                      <a:pt x="93" y="139"/>
                    </a:cubicBezTo>
                    <a:cubicBezTo>
                      <a:pt x="94" y="139"/>
                      <a:pt x="94" y="139"/>
                      <a:pt x="94" y="139"/>
                    </a:cubicBezTo>
                    <a:cubicBezTo>
                      <a:pt x="94" y="140"/>
                      <a:pt x="94" y="140"/>
                      <a:pt x="94" y="140"/>
                    </a:cubicBezTo>
                    <a:cubicBezTo>
                      <a:pt x="95" y="140"/>
                      <a:pt x="95" y="140"/>
                      <a:pt x="95" y="140"/>
                    </a:cubicBezTo>
                    <a:cubicBezTo>
                      <a:pt x="96" y="139"/>
                      <a:pt x="96" y="139"/>
                      <a:pt x="96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6" y="138"/>
                      <a:pt x="96" y="138"/>
                      <a:pt x="96" y="138"/>
                    </a:cubicBezTo>
                    <a:cubicBezTo>
                      <a:pt x="96" y="138"/>
                      <a:pt x="96" y="138"/>
                      <a:pt x="96" y="138"/>
                    </a:cubicBezTo>
                    <a:cubicBezTo>
                      <a:pt x="96" y="139"/>
                      <a:pt x="96" y="139"/>
                      <a:pt x="96" y="139"/>
                    </a:cubicBezTo>
                    <a:cubicBezTo>
                      <a:pt x="97" y="140"/>
                      <a:pt x="97" y="140"/>
                      <a:pt x="97" y="140"/>
                    </a:cubicBezTo>
                    <a:cubicBezTo>
                      <a:pt x="99" y="140"/>
                      <a:pt x="99" y="140"/>
                      <a:pt x="99" y="140"/>
                    </a:cubicBezTo>
                    <a:cubicBezTo>
                      <a:pt x="99" y="139"/>
                      <a:pt x="99" y="139"/>
                      <a:pt x="99" y="139"/>
                    </a:cubicBezTo>
                    <a:cubicBezTo>
                      <a:pt x="100" y="139"/>
                      <a:pt x="100" y="139"/>
                      <a:pt x="100" y="139"/>
                    </a:cubicBezTo>
                    <a:cubicBezTo>
                      <a:pt x="100" y="138"/>
                      <a:pt x="100" y="138"/>
                      <a:pt x="100" y="138"/>
                    </a:cubicBezTo>
                    <a:cubicBezTo>
                      <a:pt x="100" y="137"/>
                      <a:pt x="100" y="137"/>
                      <a:pt x="100" y="137"/>
                    </a:cubicBezTo>
                    <a:cubicBezTo>
                      <a:pt x="101" y="136"/>
                      <a:pt x="101" y="136"/>
                      <a:pt x="101" y="136"/>
                    </a:cubicBezTo>
                    <a:cubicBezTo>
                      <a:pt x="101" y="135"/>
                      <a:pt x="101" y="135"/>
                      <a:pt x="101" y="135"/>
                    </a:cubicBezTo>
                    <a:cubicBezTo>
                      <a:pt x="100" y="134"/>
                      <a:pt x="100" y="134"/>
                      <a:pt x="100" y="134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99" y="133"/>
                      <a:pt x="99" y="133"/>
                      <a:pt x="99" y="133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8" y="132"/>
                      <a:pt x="98" y="132"/>
                      <a:pt x="98" y="132"/>
                    </a:cubicBezTo>
                    <a:cubicBezTo>
                      <a:pt x="98" y="132"/>
                      <a:pt x="98" y="132"/>
                      <a:pt x="98" y="132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101" y="133"/>
                      <a:pt x="101" y="133"/>
                      <a:pt x="101" y="133"/>
                    </a:cubicBezTo>
                    <a:cubicBezTo>
                      <a:pt x="101" y="133"/>
                      <a:pt x="101" y="133"/>
                      <a:pt x="101" y="133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100" y="130"/>
                      <a:pt x="100" y="130"/>
                      <a:pt x="100" y="130"/>
                    </a:cubicBezTo>
                    <a:cubicBezTo>
                      <a:pt x="99" y="129"/>
                      <a:pt x="99" y="129"/>
                      <a:pt x="99" y="129"/>
                    </a:cubicBezTo>
                    <a:cubicBezTo>
                      <a:pt x="99" y="128"/>
                      <a:pt x="99" y="128"/>
                      <a:pt x="99" y="128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0" y="130"/>
                      <a:pt x="100" y="130"/>
                      <a:pt x="100" y="130"/>
                    </a:cubicBezTo>
                    <a:cubicBezTo>
                      <a:pt x="101" y="130"/>
                      <a:pt x="101" y="130"/>
                      <a:pt x="101" y="130"/>
                    </a:cubicBezTo>
                    <a:cubicBezTo>
                      <a:pt x="102" y="130"/>
                      <a:pt x="102" y="130"/>
                      <a:pt x="102" y="130"/>
                    </a:cubicBezTo>
                    <a:cubicBezTo>
                      <a:pt x="102" y="130"/>
                      <a:pt x="102" y="130"/>
                      <a:pt x="102" y="130"/>
                    </a:cubicBezTo>
                    <a:cubicBezTo>
                      <a:pt x="102" y="129"/>
                      <a:pt x="102" y="129"/>
                      <a:pt x="102" y="129"/>
                    </a:cubicBezTo>
                    <a:cubicBezTo>
                      <a:pt x="102" y="129"/>
                      <a:pt x="102" y="129"/>
                      <a:pt x="102" y="129"/>
                    </a:cubicBezTo>
                    <a:cubicBezTo>
                      <a:pt x="102" y="128"/>
                      <a:pt x="102" y="128"/>
                      <a:pt x="102" y="128"/>
                    </a:cubicBezTo>
                    <a:cubicBezTo>
                      <a:pt x="102" y="127"/>
                      <a:pt x="102" y="127"/>
                      <a:pt x="102" y="127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5"/>
                      <a:pt x="101" y="125"/>
                      <a:pt x="101" y="125"/>
                    </a:cubicBezTo>
                    <a:cubicBezTo>
                      <a:pt x="100" y="124"/>
                      <a:pt x="100" y="124"/>
                      <a:pt x="100" y="124"/>
                    </a:cubicBezTo>
                    <a:cubicBezTo>
                      <a:pt x="101" y="124"/>
                      <a:pt x="101" y="124"/>
                      <a:pt x="101" y="124"/>
                    </a:cubicBezTo>
                    <a:cubicBezTo>
                      <a:pt x="102" y="124"/>
                      <a:pt x="102" y="124"/>
                      <a:pt x="102" y="124"/>
                    </a:cubicBezTo>
                    <a:cubicBezTo>
                      <a:pt x="102" y="124"/>
                      <a:pt x="102" y="124"/>
                      <a:pt x="102" y="124"/>
                    </a:cubicBezTo>
                    <a:cubicBezTo>
                      <a:pt x="103" y="123"/>
                      <a:pt x="103" y="123"/>
                      <a:pt x="103" y="123"/>
                    </a:cubicBezTo>
                    <a:cubicBezTo>
                      <a:pt x="103" y="123"/>
                      <a:pt x="103" y="123"/>
                      <a:pt x="103" y="123"/>
                    </a:cubicBezTo>
                    <a:cubicBezTo>
                      <a:pt x="102" y="123"/>
                      <a:pt x="102" y="123"/>
                      <a:pt x="102" y="123"/>
                    </a:cubicBezTo>
                    <a:cubicBezTo>
                      <a:pt x="102" y="121"/>
                      <a:pt x="102" y="121"/>
                      <a:pt x="102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05" y="122"/>
                      <a:pt x="105" y="122"/>
                      <a:pt x="105" y="122"/>
                    </a:cubicBezTo>
                    <a:cubicBezTo>
                      <a:pt x="105" y="122"/>
                      <a:pt x="105" y="122"/>
                      <a:pt x="105" y="122"/>
                    </a:cubicBezTo>
                    <a:cubicBezTo>
                      <a:pt x="105" y="121"/>
                      <a:pt x="105" y="121"/>
                      <a:pt x="105" y="121"/>
                    </a:cubicBezTo>
                    <a:cubicBezTo>
                      <a:pt x="104" y="121"/>
                      <a:pt x="104" y="121"/>
                      <a:pt x="104" y="121"/>
                    </a:cubicBezTo>
                    <a:cubicBezTo>
                      <a:pt x="105" y="121"/>
                      <a:pt x="105" y="121"/>
                      <a:pt x="105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cubicBezTo>
                      <a:pt x="107" y="120"/>
                      <a:pt x="107" y="120"/>
                      <a:pt x="107" y="120"/>
                    </a:cubicBezTo>
                    <a:cubicBezTo>
                      <a:pt x="107" y="119"/>
                      <a:pt x="107" y="119"/>
                      <a:pt x="107" y="119"/>
                    </a:cubicBezTo>
                    <a:cubicBezTo>
                      <a:pt x="106" y="119"/>
                      <a:pt x="106" y="119"/>
                      <a:pt x="106" y="119"/>
                    </a:cubicBezTo>
                    <a:cubicBezTo>
                      <a:pt x="106" y="119"/>
                      <a:pt x="106" y="119"/>
                      <a:pt x="106" y="119"/>
                    </a:cubicBezTo>
                    <a:cubicBezTo>
                      <a:pt x="108" y="118"/>
                      <a:pt x="108" y="118"/>
                      <a:pt x="108" y="118"/>
                    </a:cubicBezTo>
                    <a:cubicBezTo>
                      <a:pt x="108" y="117"/>
                      <a:pt x="108" y="117"/>
                      <a:pt x="108" y="117"/>
                    </a:cubicBezTo>
                    <a:cubicBezTo>
                      <a:pt x="107" y="117"/>
                      <a:pt x="107" y="117"/>
                      <a:pt x="107" y="117"/>
                    </a:cubicBezTo>
                    <a:cubicBezTo>
                      <a:pt x="107" y="116"/>
                      <a:pt x="107" y="116"/>
                      <a:pt x="107" y="116"/>
                    </a:cubicBezTo>
                    <a:cubicBezTo>
                      <a:pt x="107" y="115"/>
                      <a:pt x="107" y="115"/>
                      <a:pt x="107" y="115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10" y="114"/>
                      <a:pt x="110" y="114"/>
                      <a:pt x="110" y="114"/>
                    </a:cubicBezTo>
                    <a:cubicBezTo>
                      <a:pt x="110" y="113"/>
                      <a:pt x="110" y="113"/>
                      <a:pt x="110" y="113"/>
                    </a:cubicBezTo>
                    <a:cubicBezTo>
                      <a:pt x="111" y="112"/>
                      <a:pt x="111" y="112"/>
                      <a:pt x="111" y="112"/>
                    </a:cubicBezTo>
                    <a:cubicBezTo>
                      <a:pt x="111" y="111"/>
                      <a:pt x="111" y="111"/>
                      <a:pt x="111" y="111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113" y="109"/>
                      <a:pt x="113" y="109"/>
                      <a:pt x="113" y="109"/>
                    </a:cubicBezTo>
                    <a:cubicBezTo>
                      <a:pt x="114" y="107"/>
                      <a:pt x="114" y="107"/>
                      <a:pt x="114" y="107"/>
                    </a:cubicBezTo>
                    <a:cubicBezTo>
                      <a:pt x="115" y="107"/>
                      <a:pt x="115" y="107"/>
                      <a:pt x="115" y="107"/>
                    </a:cubicBezTo>
                    <a:cubicBezTo>
                      <a:pt x="116" y="105"/>
                      <a:pt x="116" y="105"/>
                      <a:pt x="116" y="105"/>
                    </a:cubicBezTo>
                    <a:cubicBezTo>
                      <a:pt x="118" y="103"/>
                      <a:pt x="118" y="103"/>
                      <a:pt x="118" y="103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1" y="101"/>
                      <a:pt x="121" y="101"/>
                      <a:pt x="121" y="101"/>
                    </a:cubicBezTo>
                    <a:cubicBezTo>
                      <a:pt x="122" y="100"/>
                      <a:pt x="122" y="100"/>
                      <a:pt x="122" y="100"/>
                    </a:cubicBezTo>
                    <a:cubicBezTo>
                      <a:pt x="124" y="100"/>
                      <a:pt x="124" y="100"/>
                      <a:pt x="124" y="100"/>
                    </a:cubicBezTo>
                    <a:cubicBezTo>
                      <a:pt x="125" y="99"/>
                      <a:pt x="125" y="99"/>
                      <a:pt x="125" y="99"/>
                    </a:cubicBezTo>
                    <a:cubicBezTo>
                      <a:pt x="126" y="97"/>
                      <a:pt x="126" y="97"/>
                      <a:pt x="126" y="97"/>
                    </a:cubicBezTo>
                    <a:cubicBezTo>
                      <a:pt x="127" y="97"/>
                      <a:pt x="127" y="97"/>
                      <a:pt x="127" y="97"/>
                    </a:cubicBezTo>
                    <a:cubicBezTo>
                      <a:pt x="127" y="97"/>
                      <a:pt x="127" y="97"/>
                      <a:pt x="127" y="97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8" y="96"/>
                      <a:pt x="128" y="96"/>
                      <a:pt x="128" y="96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28" y="95"/>
                      <a:pt x="128" y="95"/>
                      <a:pt x="128" y="95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2"/>
                      <a:pt x="128" y="92"/>
                      <a:pt x="128" y="92"/>
                    </a:cubicBezTo>
                    <a:cubicBezTo>
                      <a:pt x="128" y="92"/>
                      <a:pt x="128" y="92"/>
                      <a:pt x="128" y="92"/>
                    </a:cubicBezTo>
                    <a:cubicBezTo>
                      <a:pt x="127" y="92"/>
                      <a:pt x="127" y="92"/>
                      <a:pt x="127" y="92"/>
                    </a:cubicBezTo>
                    <a:cubicBezTo>
                      <a:pt x="127" y="91"/>
                      <a:pt x="127" y="91"/>
                      <a:pt x="127" y="91"/>
                    </a:cubicBezTo>
                    <a:cubicBezTo>
                      <a:pt x="128" y="89"/>
                      <a:pt x="128" y="89"/>
                      <a:pt x="128" y="89"/>
                    </a:cubicBezTo>
                    <a:cubicBezTo>
                      <a:pt x="127" y="89"/>
                      <a:pt x="127" y="89"/>
                      <a:pt x="127" y="89"/>
                    </a:cubicBezTo>
                    <a:cubicBezTo>
                      <a:pt x="126" y="89"/>
                      <a:pt x="126" y="89"/>
                      <a:pt x="126" y="89"/>
                    </a:cubicBezTo>
                    <a:cubicBezTo>
                      <a:pt x="126" y="88"/>
                      <a:pt x="126" y="88"/>
                      <a:pt x="126" y="88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124" y="87"/>
                      <a:pt x="124" y="87"/>
                      <a:pt x="124" y="87"/>
                    </a:cubicBezTo>
                    <a:cubicBezTo>
                      <a:pt x="124" y="87"/>
                      <a:pt x="124" y="87"/>
                      <a:pt x="124" y="87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1" y="87"/>
                      <a:pt x="121" y="87"/>
                      <a:pt x="121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19" y="89"/>
                      <a:pt x="119" y="89"/>
                      <a:pt x="119" y="89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17" y="89"/>
                      <a:pt x="117" y="89"/>
                      <a:pt x="117" y="89"/>
                    </a:cubicBezTo>
                    <a:cubicBezTo>
                      <a:pt x="117" y="90"/>
                      <a:pt x="117" y="90"/>
                      <a:pt x="117" y="90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116" y="91"/>
                      <a:pt x="116" y="91"/>
                      <a:pt x="116" y="91"/>
                    </a:cubicBezTo>
                    <a:cubicBezTo>
                      <a:pt x="116" y="92"/>
                      <a:pt x="116" y="92"/>
                      <a:pt x="116" y="92"/>
                    </a:cubicBezTo>
                    <a:cubicBezTo>
                      <a:pt x="116" y="93"/>
                      <a:pt x="116" y="93"/>
                      <a:pt x="116" y="93"/>
                    </a:cubicBezTo>
                    <a:cubicBezTo>
                      <a:pt x="117" y="94"/>
                      <a:pt x="117" y="94"/>
                      <a:pt x="117" y="94"/>
                    </a:cubicBezTo>
                    <a:cubicBezTo>
                      <a:pt x="116" y="94"/>
                      <a:pt x="116" y="94"/>
                      <a:pt x="116" y="94"/>
                    </a:cubicBezTo>
                    <a:cubicBezTo>
                      <a:pt x="115" y="94"/>
                      <a:pt x="115" y="94"/>
                      <a:pt x="115" y="94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4" y="96"/>
                      <a:pt x="114" y="96"/>
                      <a:pt x="114" y="96"/>
                    </a:cubicBezTo>
                    <a:cubicBezTo>
                      <a:pt x="112" y="97"/>
                      <a:pt x="112" y="97"/>
                      <a:pt x="112" y="97"/>
                    </a:cubicBezTo>
                    <a:cubicBezTo>
                      <a:pt x="112" y="98"/>
                      <a:pt x="112" y="98"/>
                      <a:pt x="112" y="98"/>
                    </a:cubicBezTo>
                    <a:cubicBezTo>
                      <a:pt x="111" y="97"/>
                      <a:pt x="111" y="97"/>
                      <a:pt x="111" y="97"/>
                    </a:cubicBezTo>
                    <a:cubicBezTo>
                      <a:pt x="111" y="97"/>
                      <a:pt x="111" y="97"/>
                      <a:pt x="111" y="97"/>
                    </a:cubicBezTo>
                    <a:cubicBezTo>
                      <a:pt x="110" y="98"/>
                      <a:pt x="110" y="98"/>
                      <a:pt x="110" y="98"/>
                    </a:cubicBezTo>
                    <a:cubicBezTo>
                      <a:pt x="109" y="99"/>
                      <a:pt x="109" y="99"/>
                      <a:pt x="109" y="99"/>
                    </a:cubicBezTo>
                    <a:cubicBezTo>
                      <a:pt x="108" y="100"/>
                      <a:pt x="108" y="100"/>
                      <a:pt x="108" y="100"/>
                    </a:cubicBezTo>
                    <a:cubicBezTo>
                      <a:pt x="108" y="99"/>
                      <a:pt x="108" y="99"/>
                      <a:pt x="108" y="99"/>
                    </a:cubicBezTo>
                    <a:cubicBezTo>
                      <a:pt x="107" y="99"/>
                      <a:pt x="107" y="99"/>
                      <a:pt x="107" y="99"/>
                    </a:cubicBezTo>
                    <a:cubicBezTo>
                      <a:pt x="107" y="99"/>
                      <a:pt x="107" y="99"/>
                      <a:pt x="107" y="99"/>
                    </a:cubicBezTo>
                    <a:cubicBezTo>
                      <a:pt x="107" y="99"/>
                      <a:pt x="107" y="99"/>
                      <a:pt x="107" y="99"/>
                    </a:cubicBezTo>
                    <a:cubicBezTo>
                      <a:pt x="107" y="101"/>
                      <a:pt x="107" y="101"/>
                      <a:pt x="107" y="101"/>
                    </a:cubicBezTo>
                    <a:cubicBezTo>
                      <a:pt x="107" y="101"/>
                      <a:pt x="107" y="101"/>
                      <a:pt x="107" y="101"/>
                    </a:cubicBezTo>
                    <a:cubicBezTo>
                      <a:pt x="106" y="100"/>
                      <a:pt x="106" y="100"/>
                      <a:pt x="106" y="100"/>
                    </a:cubicBezTo>
                    <a:cubicBezTo>
                      <a:pt x="106" y="99"/>
                      <a:pt x="106" y="99"/>
                      <a:pt x="106" y="99"/>
                    </a:cubicBezTo>
                    <a:cubicBezTo>
                      <a:pt x="104" y="99"/>
                      <a:pt x="104" y="99"/>
                      <a:pt x="104" y="99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102" y="100"/>
                      <a:pt x="102" y="100"/>
                      <a:pt x="102" y="100"/>
                    </a:cubicBezTo>
                    <a:cubicBezTo>
                      <a:pt x="101" y="100"/>
                      <a:pt x="101" y="100"/>
                      <a:pt x="101" y="100"/>
                    </a:cubicBezTo>
                    <a:cubicBezTo>
                      <a:pt x="101" y="101"/>
                      <a:pt x="101" y="101"/>
                      <a:pt x="101" y="101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102" y="103"/>
                      <a:pt x="102" y="103"/>
                      <a:pt x="102" y="103"/>
                    </a:cubicBezTo>
                    <a:cubicBezTo>
                      <a:pt x="102" y="103"/>
                      <a:pt x="102" y="103"/>
                      <a:pt x="102" y="103"/>
                    </a:cubicBezTo>
                    <a:cubicBezTo>
                      <a:pt x="102" y="103"/>
                      <a:pt x="102" y="103"/>
                      <a:pt x="102" y="103"/>
                    </a:cubicBezTo>
                    <a:cubicBezTo>
                      <a:pt x="101" y="104"/>
                      <a:pt x="101" y="104"/>
                      <a:pt x="101" y="104"/>
                    </a:cubicBezTo>
                    <a:cubicBezTo>
                      <a:pt x="101" y="104"/>
                      <a:pt x="101" y="104"/>
                      <a:pt x="101" y="104"/>
                    </a:cubicBezTo>
                    <a:cubicBezTo>
                      <a:pt x="101" y="103"/>
                      <a:pt x="101" y="103"/>
                      <a:pt x="101" y="103"/>
                    </a:cubicBezTo>
                    <a:cubicBezTo>
                      <a:pt x="101" y="103"/>
                      <a:pt x="101" y="103"/>
                      <a:pt x="101" y="103"/>
                    </a:cubicBezTo>
                    <a:cubicBezTo>
                      <a:pt x="101" y="102"/>
                      <a:pt x="101" y="102"/>
                      <a:pt x="101" y="102"/>
                    </a:cubicBezTo>
                    <a:cubicBezTo>
                      <a:pt x="100" y="102"/>
                      <a:pt x="100" y="102"/>
                      <a:pt x="100" y="102"/>
                    </a:cubicBezTo>
                    <a:cubicBezTo>
                      <a:pt x="99" y="103"/>
                      <a:pt x="99" y="103"/>
                      <a:pt x="99" y="103"/>
                    </a:cubicBezTo>
                    <a:cubicBezTo>
                      <a:pt x="99" y="104"/>
                      <a:pt x="99" y="104"/>
                      <a:pt x="99" y="104"/>
                    </a:cubicBezTo>
                    <a:cubicBezTo>
                      <a:pt x="99" y="105"/>
                      <a:pt x="99" y="105"/>
                      <a:pt x="99" y="105"/>
                    </a:cubicBezTo>
                    <a:cubicBezTo>
                      <a:pt x="99" y="105"/>
                      <a:pt x="99" y="105"/>
                      <a:pt x="99" y="105"/>
                    </a:cubicBezTo>
                    <a:cubicBezTo>
                      <a:pt x="99" y="105"/>
                      <a:pt x="99" y="105"/>
                      <a:pt x="99" y="105"/>
                    </a:cubicBezTo>
                    <a:cubicBezTo>
                      <a:pt x="99" y="106"/>
                      <a:pt x="99" y="106"/>
                      <a:pt x="99" y="106"/>
                    </a:cubicBezTo>
                    <a:cubicBezTo>
                      <a:pt x="97" y="106"/>
                      <a:pt x="97" y="106"/>
                      <a:pt x="97" y="106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6" y="108"/>
                      <a:pt x="96" y="108"/>
                      <a:pt x="96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5" y="110"/>
                      <a:pt x="95" y="110"/>
                      <a:pt x="95" y="110"/>
                    </a:cubicBezTo>
                    <a:cubicBezTo>
                      <a:pt x="95" y="110"/>
                      <a:pt x="95" y="110"/>
                      <a:pt x="95" y="110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5" y="111"/>
                      <a:pt x="95" y="111"/>
                      <a:pt x="95" y="111"/>
                    </a:cubicBezTo>
                    <a:cubicBezTo>
                      <a:pt x="94" y="111"/>
                      <a:pt x="94" y="111"/>
                      <a:pt x="94" y="111"/>
                    </a:cubicBezTo>
                    <a:cubicBezTo>
                      <a:pt x="93" y="111"/>
                      <a:pt x="93" y="111"/>
                      <a:pt x="93" y="111"/>
                    </a:cubicBezTo>
                    <a:cubicBezTo>
                      <a:pt x="93" y="112"/>
                      <a:pt x="93" y="112"/>
                      <a:pt x="93" y="112"/>
                    </a:cubicBezTo>
                    <a:cubicBezTo>
                      <a:pt x="93" y="113"/>
                      <a:pt x="93" y="113"/>
                      <a:pt x="93" y="113"/>
                    </a:cubicBezTo>
                    <a:cubicBezTo>
                      <a:pt x="93" y="113"/>
                      <a:pt x="93" y="113"/>
                      <a:pt x="93" y="113"/>
                    </a:cubicBezTo>
                    <a:cubicBezTo>
                      <a:pt x="94" y="113"/>
                      <a:pt x="94" y="113"/>
                      <a:pt x="94" y="113"/>
                    </a:cubicBezTo>
                    <a:cubicBezTo>
                      <a:pt x="95" y="114"/>
                      <a:pt x="95" y="114"/>
                      <a:pt x="95" y="114"/>
                    </a:cubicBezTo>
                    <a:cubicBezTo>
                      <a:pt x="94" y="114"/>
                      <a:pt x="94" y="114"/>
                      <a:pt x="94" y="114"/>
                    </a:cubicBezTo>
                    <a:cubicBezTo>
                      <a:pt x="94" y="115"/>
                      <a:pt x="94" y="115"/>
                      <a:pt x="94" y="115"/>
                    </a:cubicBezTo>
                    <a:cubicBezTo>
                      <a:pt x="94" y="115"/>
                      <a:pt x="94" y="115"/>
                      <a:pt x="94" y="115"/>
                    </a:cubicBezTo>
                    <a:cubicBezTo>
                      <a:pt x="93" y="115"/>
                      <a:pt x="93" y="115"/>
                      <a:pt x="93" y="115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1" y="116"/>
                      <a:pt x="91" y="116"/>
                      <a:pt x="91" y="116"/>
                    </a:cubicBezTo>
                    <a:cubicBezTo>
                      <a:pt x="91" y="116"/>
                      <a:pt x="91" y="116"/>
                      <a:pt x="91" y="116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0" y="118"/>
                      <a:pt x="90" y="118"/>
                      <a:pt x="90" y="118"/>
                    </a:cubicBezTo>
                    <a:cubicBezTo>
                      <a:pt x="89" y="119"/>
                      <a:pt x="89" y="119"/>
                      <a:pt x="89" y="119"/>
                    </a:cubicBezTo>
                    <a:cubicBezTo>
                      <a:pt x="89" y="118"/>
                      <a:pt x="89" y="118"/>
                      <a:pt x="89" y="118"/>
                    </a:cubicBezTo>
                    <a:cubicBezTo>
                      <a:pt x="88" y="117"/>
                      <a:pt x="88" y="117"/>
                      <a:pt x="88" y="117"/>
                    </a:cubicBezTo>
                    <a:cubicBezTo>
                      <a:pt x="88" y="117"/>
                      <a:pt x="88" y="117"/>
                      <a:pt x="88" y="117"/>
                    </a:cubicBezTo>
                    <a:cubicBezTo>
                      <a:pt x="87" y="117"/>
                      <a:pt x="87" y="117"/>
                      <a:pt x="87" y="117"/>
                    </a:cubicBezTo>
                    <a:cubicBezTo>
                      <a:pt x="87" y="118"/>
                      <a:pt x="87" y="118"/>
                      <a:pt x="87" y="118"/>
                    </a:cubicBezTo>
                    <a:cubicBezTo>
                      <a:pt x="87" y="119"/>
                      <a:pt x="87" y="119"/>
                      <a:pt x="87" y="119"/>
                    </a:cubicBezTo>
                    <a:cubicBezTo>
                      <a:pt x="88" y="120"/>
                      <a:pt x="88" y="120"/>
                      <a:pt x="88" y="120"/>
                    </a:cubicBezTo>
                    <a:cubicBezTo>
                      <a:pt x="89" y="120"/>
                      <a:pt x="89" y="120"/>
                      <a:pt x="89" y="120"/>
                    </a:cubicBezTo>
                    <a:cubicBezTo>
                      <a:pt x="89" y="120"/>
                      <a:pt x="89" y="120"/>
                      <a:pt x="89" y="120"/>
                    </a:cubicBezTo>
                    <a:cubicBezTo>
                      <a:pt x="89" y="121"/>
                      <a:pt x="89" y="121"/>
                      <a:pt x="89" y="121"/>
                    </a:cubicBezTo>
                    <a:cubicBezTo>
                      <a:pt x="89" y="122"/>
                      <a:pt x="89" y="122"/>
                      <a:pt x="89" y="122"/>
                    </a:cubicBezTo>
                    <a:cubicBezTo>
                      <a:pt x="89" y="122"/>
                      <a:pt x="89" y="122"/>
                      <a:pt x="89" y="122"/>
                    </a:cubicBezTo>
                    <a:cubicBezTo>
                      <a:pt x="90" y="123"/>
                      <a:pt x="90" y="123"/>
                      <a:pt x="90" y="123"/>
                    </a:cubicBezTo>
                    <a:cubicBezTo>
                      <a:pt x="90" y="122"/>
                      <a:pt x="90" y="122"/>
                      <a:pt x="90" y="122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92" y="122"/>
                      <a:pt x="92" y="122"/>
                      <a:pt x="92" y="122"/>
                    </a:cubicBezTo>
                    <a:cubicBezTo>
                      <a:pt x="93" y="122"/>
                      <a:pt x="93" y="122"/>
                      <a:pt x="93" y="122"/>
                    </a:cubicBezTo>
                    <a:cubicBezTo>
                      <a:pt x="93" y="122"/>
                      <a:pt x="93" y="122"/>
                      <a:pt x="93" y="122"/>
                    </a:cubicBezTo>
                    <a:cubicBezTo>
                      <a:pt x="92" y="123"/>
                      <a:pt x="92" y="123"/>
                      <a:pt x="92" y="123"/>
                    </a:cubicBezTo>
                    <a:cubicBezTo>
                      <a:pt x="92" y="123"/>
                      <a:pt x="92" y="123"/>
                      <a:pt x="92" y="123"/>
                    </a:cubicBezTo>
                    <a:cubicBezTo>
                      <a:pt x="91" y="123"/>
                      <a:pt x="91" y="123"/>
                      <a:pt x="91" y="123"/>
                    </a:cubicBezTo>
                    <a:cubicBezTo>
                      <a:pt x="90" y="124"/>
                      <a:pt x="90" y="124"/>
                      <a:pt x="90" y="124"/>
                    </a:cubicBezTo>
                    <a:cubicBezTo>
                      <a:pt x="89" y="123"/>
                      <a:pt x="89" y="123"/>
                      <a:pt x="89" y="123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90" y="125"/>
                      <a:pt x="90" y="125"/>
                      <a:pt x="90" y="125"/>
                    </a:cubicBezTo>
                    <a:cubicBezTo>
                      <a:pt x="91" y="126"/>
                      <a:pt x="91" y="126"/>
                      <a:pt x="91" y="126"/>
                    </a:cubicBezTo>
                    <a:cubicBezTo>
                      <a:pt x="92" y="125"/>
                      <a:pt x="92" y="125"/>
                      <a:pt x="92" y="125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1" y="126"/>
                      <a:pt x="91" y="126"/>
                      <a:pt x="91" y="126"/>
                    </a:cubicBezTo>
                    <a:cubicBezTo>
                      <a:pt x="89" y="126"/>
                      <a:pt x="89" y="126"/>
                      <a:pt x="89" y="126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89" y="127"/>
                      <a:pt x="89" y="127"/>
                      <a:pt x="89" y="127"/>
                    </a:cubicBezTo>
                    <a:cubicBezTo>
                      <a:pt x="89" y="128"/>
                      <a:pt x="89" y="128"/>
                      <a:pt x="89" y="128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91" y="128"/>
                      <a:pt x="91" y="128"/>
                      <a:pt x="91" y="128"/>
                    </a:cubicBezTo>
                    <a:cubicBezTo>
                      <a:pt x="91" y="128"/>
                      <a:pt x="91" y="128"/>
                      <a:pt x="91" y="128"/>
                    </a:cubicBezTo>
                    <a:cubicBezTo>
                      <a:pt x="90" y="128"/>
                      <a:pt x="90" y="128"/>
                      <a:pt x="90" y="128"/>
                    </a:cubicBezTo>
                    <a:cubicBezTo>
                      <a:pt x="89" y="128"/>
                      <a:pt x="89" y="128"/>
                      <a:pt x="89" y="128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90" y="129"/>
                      <a:pt x="90" y="129"/>
                      <a:pt x="90" y="129"/>
                    </a:cubicBezTo>
                    <a:cubicBezTo>
                      <a:pt x="91" y="129"/>
                      <a:pt x="91" y="129"/>
                      <a:pt x="91" y="129"/>
                    </a:cubicBezTo>
                    <a:cubicBezTo>
                      <a:pt x="92" y="130"/>
                      <a:pt x="92" y="130"/>
                      <a:pt x="92" y="130"/>
                    </a:cubicBezTo>
                    <a:cubicBezTo>
                      <a:pt x="93" y="131"/>
                      <a:pt x="93" y="131"/>
                      <a:pt x="93" y="131"/>
                    </a:cubicBezTo>
                    <a:cubicBezTo>
                      <a:pt x="93" y="131"/>
                      <a:pt x="93" y="131"/>
                      <a:pt x="93" y="131"/>
                    </a:cubicBezTo>
                    <a:cubicBezTo>
                      <a:pt x="93" y="131"/>
                      <a:pt x="93" y="131"/>
                      <a:pt x="93" y="131"/>
                    </a:cubicBezTo>
                    <a:cubicBezTo>
                      <a:pt x="93" y="131"/>
                      <a:pt x="93" y="131"/>
                      <a:pt x="93" y="131"/>
                    </a:cubicBezTo>
                    <a:cubicBezTo>
                      <a:pt x="92" y="130"/>
                      <a:pt x="92" y="130"/>
                      <a:pt x="92" y="130"/>
                    </a:cubicBezTo>
                    <a:cubicBezTo>
                      <a:pt x="91" y="130"/>
                      <a:pt x="91" y="130"/>
                      <a:pt x="91" y="130"/>
                    </a:cubicBezTo>
                    <a:cubicBezTo>
                      <a:pt x="90" y="130"/>
                      <a:pt x="90" y="130"/>
                      <a:pt x="90" y="130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8" y="130"/>
                      <a:pt x="88" y="130"/>
                      <a:pt x="88" y="130"/>
                    </a:cubicBezTo>
                    <a:cubicBezTo>
                      <a:pt x="88" y="131"/>
                      <a:pt x="88" y="131"/>
                      <a:pt x="88" y="131"/>
                    </a:cubicBezTo>
                    <a:cubicBezTo>
                      <a:pt x="88" y="131"/>
                      <a:pt x="88" y="131"/>
                      <a:pt x="88" y="131"/>
                    </a:cubicBezTo>
                    <a:cubicBezTo>
                      <a:pt x="88" y="132"/>
                      <a:pt x="88" y="132"/>
                      <a:pt x="88" y="132"/>
                    </a:cubicBezTo>
                    <a:cubicBezTo>
                      <a:pt x="88" y="132"/>
                      <a:pt x="88" y="132"/>
                      <a:pt x="88" y="132"/>
                    </a:cubicBezTo>
                    <a:cubicBezTo>
                      <a:pt x="88" y="133"/>
                      <a:pt x="88" y="133"/>
                      <a:pt x="88" y="133"/>
                    </a:cubicBezTo>
                    <a:cubicBezTo>
                      <a:pt x="88" y="133"/>
                      <a:pt x="88" y="133"/>
                      <a:pt x="88" y="133"/>
                    </a:cubicBezTo>
                    <a:cubicBezTo>
                      <a:pt x="87" y="133"/>
                      <a:pt x="87" y="133"/>
                      <a:pt x="87" y="133"/>
                    </a:cubicBezTo>
                    <a:cubicBezTo>
                      <a:pt x="87" y="134"/>
                      <a:pt x="87" y="134"/>
                      <a:pt x="87" y="134"/>
                    </a:cubicBezTo>
                    <a:cubicBezTo>
                      <a:pt x="86" y="134"/>
                      <a:pt x="86" y="134"/>
                      <a:pt x="86" y="134"/>
                    </a:cubicBezTo>
                    <a:cubicBezTo>
                      <a:pt x="86" y="135"/>
                      <a:pt x="86" y="135"/>
                      <a:pt x="86" y="135"/>
                    </a:cubicBezTo>
                    <a:cubicBezTo>
                      <a:pt x="86" y="135"/>
                      <a:pt x="86" y="135"/>
                      <a:pt x="86" y="135"/>
                    </a:cubicBezTo>
                    <a:cubicBezTo>
                      <a:pt x="85" y="135"/>
                      <a:pt x="85" y="135"/>
                      <a:pt x="85" y="135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86" y="137"/>
                      <a:pt x="86" y="137"/>
                      <a:pt x="86" y="137"/>
                    </a:cubicBezTo>
                    <a:cubicBezTo>
                      <a:pt x="87" y="137"/>
                      <a:pt x="87" y="137"/>
                      <a:pt x="87" y="137"/>
                    </a:cubicBezTo>
                    <a:cubicBezTo>
                      <a:pt x="88" y="137"/>
                      <a:pt x="88" y="137"/>
                      <a:pt x="88" y="137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89" y="136"/>
                      <a:pt x="89" y="136"/>
                      <a:pt x="89" y="136"/>
                    </a:cubicBezTo>
                    <a:cubicBezTo>
                      <a:pt x="90" y="135"/>
                      <a:pt x="90" y="135"/>
                      <a:pt x="90" y="135"/>
                    </a:cubicBezTo>
                    <a:cubicBezTo>
                      <a:pt x="91" y="135"/>
                      <a:pt x="91" y="135"/>
                      <a:pt x="91" y="135"/>
                    </a:cubicBezTo>
                    <a:cubicBezTo>
                      <a:pt x="92" y="135"/>
                      <a:pt x="92" y="135"/>
                      <a:pt x="92" y="135"/>
                    </a:cubicBezTo>
                    <a:cubicBezTo>
                      <a:pt x="93" y="135"/>
                      <a:pt x="93" y="135"/>
                      <a:pt x="93" y="135"/>
                    </a:cubicBezTo>
                    <a:cubicBezTo>
                      <a:pt x="92" y="136"/>
                      <a:pt x="92" y="136"/>
                      <a:pt x="92" y="136"/>
                    </a:cubicBezTo>
                    <a:cubicBezTo>
                      <a:pt x="92" y="136"/>
                      <a:pt x="92" y="136"/>
                      <a:pt x="92" y="136"/>
                    </a:cubicBezTo>
                    <a:cubicBezTo>
                      <a:pt x="91" y="135"/>
                      <a:pt x="91" y="135"/>
                      <a:pt x="91" y="135"/>
                    </a:cubicBezTo>
                    <a:cubicBezTo>
                      <a:pt x="91" y="135"/>
                      <a:pt x="91" y="135"/>
                      <a:pt x="91" y="135"/>
                    </a:cubicBezTo>
                    <a:cubicBezTo>
                      <a:pt x="91" y="136"/>
                      <a:pt x="91" y="136"/>
                      <a:pt x="91" y="136"/>
                    </a:cubicBezTo>
                    <a:cubicBezTo>
                      <a:pt x="89" y="137"/>
                      <a:pt x="89" y="137"/>
                      <a:pt x="89" y="137"/>
                    </a:cubicBezTo>
                    <a:cubicBezTo>
                      <a:pt x="89" y="137"/>
                      <a:pt x="89" y="137"/>
                      <a:pt x="89" y="137"/>
                    </a:cubicBezTo>
                    <a:cubicBezTo>
                      <a:pt x="88" y="138"/>
                      <a:pt x="88" y="138"/>
                      <a:pt x="88" y="138"/>
                    </a:cubicBezTo>
                    <a:cubicBezTo>
                      <a:pt x="89" y="139"/>
                      <a:pt x="89" y="139"/>
                      <a:pt x="89" y="139"/>
                    </a:cubicBezTo>
                    <a:cubicBezTo>
                      <a:pt x="88" y="139"/>
                      <a:pt x="88" y="139"/>
                      <a:pt x="88" y="139"/>
                    </a:cubicBezTo>
                    <a:cubicBezTo>
                      <a:pt x="88" y="139"/>
                      <a:pt x="88" y="140"/>
                      <a:pt x="88" y="140"/>
                    </a:cubicBezTo>
                    <a:close/>
                    <a:moveTo>
                      <a:pt x="93" y="167"/>
                    </a:moveTo>
                    <a:cubicBezTo>
                      <a:pt x="93" y="167"/>
                      <a:pt x="93" y="167"/>
                      <a:pt x="93" y="167"/>
                    </a:cubicBezTo>
                    <a:cubicBezTo>
                      <a:pt x="93" y="167"/>
                      <a:pt x="93" y="167"/>
                      <a:pt x="93" y="167"/>
                    </a:cubicBezTo>
                    <a:cubicBezTo>
                      <a:pt x="93" y="166"/>
                      <a:pt x="93" y="166"/>
                      <a:pt x="93" y="166"/>
                    </a:cubicBezTo>
                    <a:cubicBezTo>
                      <a:pt x="93" y="165"/>
                      <a:pt x="93" y="165"/>
                      <a:pt x="93" y="165"/>
                    </a:cubicBezTo>
                    <a:cubicBezTo>
                      <a:pt x="93" y="165"/>
                      <a:pt x="93" y="165"/>
                      <a:pt x="93" y="165"/>
                    </a:cubicBezTo>
                    <a:cubicBezTo>
                      <a:pt x="92" y="164"/>
                      <a:pt x="92" y="164"/>
                      <a:pt x="92" y="164"/>
                    </a:cubicBezTo>
                    <a:cubicBezTo>
                      <a:pt x="92" y="164"/>
                      <a:pt x="92" y="164"/>
                      <a:pt x="92" y="164"/>
                    </a:cubicBezTo>
                    <a:cubicBezTo>
                      <a:pt x="91" y="163"/>
                      <a:pt x="91" y="163"/>
                      <a:pt x="91" y="163"/>
                    </a:cubicBezTo>
                    <a:cubicBezTo>
                      <a:pt x="90" y="163"/>
                      <a:pt x="90" y="163"/>
                      <a:pt x="90" y="163"/>
                    </a:cubicBezTo>
                    <a:cubicBezTo>
                      <a:pt x="89" y="164"/>
                      <a:pt x="89" y="164"/>
                      <a:pt x="89" y="164"/>
                    </a:cubicBezTo>
                    <a:cubicBezTo>
                      <a:pt x="89" y="165"/>
                      <a:pt x="89" y="165"/>
                      <a:pt x="89" y="165"/>
                    </a:cubicBezTo>
                    <a:cubicBezTo>
                      <a:pt x="90" y="165"/>
                      <a:pt x="90" y="165"/>
                      <a:pt x="90" y="165"/>
                    </a:cubicBezTo>
                    <a:cubicBezTo>
                      <a:pt x="91" y="165"/>
                      <a:pt x="91" y="165"/>
                      <a:pt x="91" y="165"/>
                    </a:cubicBezTo>
                    <a:cubicBezTo>
                      <a:pt x="91" y="165"/>
                      <a:pt x="91" y="165"/>
                      <a:pt x="91" y="165"/>
                    </a:cubicBezTo>
                    <a:cubicBezTo>
                      <a:pt x="91" y="166"/>
                      <a:pt x="91" y="166"/>
                      <a:pt x="91" y="166"/>
                    </a:cubicBezTo>
                    <a:cubicBezTo>
                      <a:pt x="92" y="166"/>
                      <a:pt x="92" y="166"/>
                      <a:pt x="92" y="166"/>
                    </a:cubicBezTo>
                    <a:cubicBezTo>
                      <a:pt x="93" y="167"/>
                      <a:pt x="93" y="167"/>
                      <a:pt x="93" y="167"/>
                    </a:cubicBezTo>
                    <a:close/>
                    <a:moveTo>
                      <a:pt x="111" y="167"/>
                    </a:move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09" y="167"/>
                      <a:pt x="109" y="167"/>
                      <a:pt x="109" y="167"/>
                    </a:cubicBezTo>
                    <a:cubicBezTo>
                      <a:pt x="109" y="166"/>
                      <a:pt x="109" y="166"/>
                      <a:pt x="109" y="166"/>
                    </a:cubicBezTo>
                    <a:cubicBezTo>
                      <a:pt x="108" y="165"/>
                      <a:pt x="108" y="165"/>
                      <a:pt x="108" y="165"/>
                    </a:cubicBezTo>
                    <a:cubicBezTo>
                      <a:pt x="107" y="165"/>
                      <a:pt x="107" y="165"/>
                      <a:pt x="107" y="165"/>
                    </a:cubicBezTo>
                    <a:cubicBezTo>
                      <a:pt x="105" y="164"/>
                      <a:pt x="105" y="164"/>
                      <a:pt x="105" y="164"/>
                    </a:cubicBezTo>
                    <a:cubicBezTo>
                      <a:pt x="105" y="163"/>
                      <a:pt x="105" y="163"/>
                      <a:pt x="105" y="163"/>
                    </a:cubicBezTo>
                    <a:cubicBezTo>
                      <a:pt x="103" y="163"/>
                      <a:pt x="103" y="163"/>
                      <a:pt x="103" y="163"/>
                    </a:cubicBezTo>
                    <a:cubicBezTo>
                      <a:pt x="102" y="161"/>
                      <a:pt x="102" y="161"/>
                      <a:pt x="102" y="161"/>
                    </a:cubicBezTo>
                    <a:cubicBezTo>
                      <a:pt x="101" y="159"/>
                      <a:pt x="101" y="159"/>
                      <a:pt x="101" y="159"/>
                    </a:cubicBezTo>
                    <a:cubicBezTo>
                      <a:pt x="100" y="156"/>
                      <a:pt x="100" y="156"/>
                      <a:pt x="100" y="156"/>
                    </a:cubicBezTo>
                    <a:cubicBezTo>
                      <a:pt x="99" y="155"/>
                      <a:pt x="99" y="155"/>
                      <a:pt x="99" y="155"/>
                    </a:cubicBezTo>
                    <a:cubicBezTo>
                      <a:pt x="99" y="152"/>
                      <a:pt x="99" y="152"/>
                      <a:pt x="99" y="152"/>
                    </a:cubicBezTo>
                    <a:cubicBezTo>
                      <a:pt x="98" y="151"/>
                      <a:pt x="98" y="151"/>
                      <a:pt x="98" y="151"/>
                    </a:cubicBezTo>
                    <a:cubicBezTo>
                      <a:pt x="98" y="148"/>
                      <a:pt x="98" y="148"/>
                      <a:pt x="98" y="148"/>
                    </a:cubicBezTo>
                    <a:cubicBezTo>
                      <a:pt x="97" y="147"/>
                      <a:pt x="97" y="147"/>
                      <a:pt x="97" y="147"/>
                    </a:cubicBezTo>
                    <a:cubicBezTo>
                      <a:pt x="98" y="147"/>
                      <a:pt x="98" y="147"/>
                      <a:pt x="98" y="147"/>
                    </a:cubicBezTo>
                    <a:cubicBezTo>
                      <a:pt x="98" y="146"/>
                      <a:pt x="98" y="146"/>
                      <a:pt x="98" y="146"/>
                    </a:cubicBezTo>
                    <a:cubicBezTo>
                      <a:pt x="97" y="146"/>
                      <a:pt x="97" y="146"/>
                      <a:pt x="97" y="146"/>
                    </a:cubicBezTo>
                    <a:cubicBezTo>
                      <a:pt x="96" y="146"/>
                      <a:pt x="96" y="146"/>
                      <a:pt x="96" y="146"/>
                    </a:cubicBezTo>
                    <a:cubicBezTo>
                      <a:pt x="96" y="146"/>
                      <a:pt x="96" y="146"/>
                      <a:pt x="96" y="146"/>
                    </a:cubicBezTo>
                    <a:cubicBezTo>
                      <a:pt x="96" y="145"/>
                      <a:pt x="96" y="145"/>
                      <a:pt x="96" y="145"/>
                    </a:cubicBezTo>
                    <a:cubicBezTo>
                      <a:pt x="97" y="145"/>
                      <a:pt x="97" y="145"/>
                      <a:pt x="97" y="145"/>
                    </a:cubicBezTo>
                    <a:cubicBezTo>
                      <a:pt x="98" y="145"/>
                      <a:pt x="98" y="145"/>
                      <a:pt x="98" y="145"/>
                    </a:cubicBezTo>
                    <a:cubicBezTo>
                      <a:pt x="98" y="143"/>
                      <a:pt x="98" y="143"/>
                      <a:pt x="98" y="143"/>
                    </a:cubicBezTo>
                    <a:cubicBezTo>
                      <a:pt x="98" y="142"/>
                      <a:pt x="98" y="142"/>
                      <a:pt x="98" y="142"/>
                    </a:cubicBezTo>
                    <a:cubicBezTo>
                      <a:pt x="97" y="142"/>
                      <a:pt x="97" y="142"/>
                      <a:pt x="97" y="142"/>
                    </a:cubicBezTo>
                    <a:cubicBezTo>
                      <a:pt x="96" y="142"/>
                      <a:pt x="96" y="142"/>
                      <a:pt x="96" y="142"/>
                    </a:cubicBezTo>
                    <a:cubicBezTo>
                      <a:pt x="97" y="142"/>
                      <a:pt x="97" y="142"/>
                      <a:pt x="97" y="142"/>
                    </a:cubicBezTo>
                    <a:cubicBezTo>
                      <a:pt x="98" y="141"/>
                      <a:pt x="98" y="141"/>
                      <a:pt x="98" y="141"/>
                    </a:cubicBezTo>
                    <a:cubicBezTo>
                      <a:pt x="98" y="141"/>
                      <a:pt x="98" y="141"/>
                      <a:pt x="98" y="141"/>
                    </a:cubicBezTo>
                    <a:cubicBezTo>
                      <a:pt x="98" y="140"/>
                      <a:pt x="98" y="140"/>
                      <a:pt x="98" y="140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4" y="140"/>
                      <a:pt x="94" y="140"/>
                      <a:pt x="94" y="140"/>
                    </a:cubicBezTo>
                    <a:cubicBezTo>
                      <a:pt x="93" y="139"/>
                      <a:pt x="93" y="139"/>
                      <a:pt x="93" y="139"/>
                    </a:cubicBezTo>
                    <a:cubicBezTo>
                      <a:pt x="92" y="139"/>
                      <a:pt x="92" y="139"/>
                      <a:pt x="92" y="139"/>
                    </a:cubicBezTo>
                    <a:cubicBezTo>
                      <a:pt x="90" y="141"/>
                      <a:pt x="90" y="141"/>
                      <a:pt x="90" y="141"/>
                    </a:cubicBezTo>
                    <a:cubicBezTo>
                      <a:pt x="88" y="141"/>
                      <a:pt x="88" y="141"/>
                      <a:pt x="88" y="141"/>
                    </a:cubicBezTo>
                    <a:cubicBezTo>
                      <a:pt x="88" y="141"/>
                      <a:pt x="88" y="141"/>
                      <a:pt x="88" y="141"/>
                    </a:cubicBezTo>
                    <a:cubicBezTo>
                      <a:pt x="87" y="142"/>
                      <a:pt x="87" y="142"/>
                      <a:pt x="87" y="142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86" y="144"/>
                      <a:pt x="86" y="144"/>
                      <a:pt x="86" y="144"/>
                    </a:cubicBezTo>
                    <a:cubicBezTo>
                      <a:pt x="86" y="145"/>
                      <a:pt x="86" y="145"/>
                      <a:pt x="86" y="145"/>
                    </a:cubicBezTo>
                    <a:cubicBezTo>
                      <a:pt x="87" y="145"/>
                      <a:pt x="87" y="145"/>
                      <a:pt x="87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87" y="146"/>
                      <a:pt x="87" y="146"/>
                      <a:pt x="87" y="146"/>
                    </a:cubicBezTo>
                    <a:cubicBezTo>
                      <a:pt x="86" y="146"/>
                      <a:pt x="86" y="146"/>
                      <a:pt x="86" y="146"/>
                    </a:cubicBezTo>
                    <a:cubicBezTo>
                      <a:pt x="85" y="146"/>
                      <a:pt x="85" y="146"/>
                      <a:pt x="85" y="146"/>
                    </a:cubicBezTo>
                    <a:cubicBezTo>
                      <a:pt x="85" y="148"/>
                      <a:pt x="85" y="148"/>
                      <a:pt x="85" y="148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6" y="149"/>
                      <a:pt x="86" y="149"/>
                      <a:pt x="86" y="149"/>
                    </a:cubicBezTo>
                    <a:cubicBezTo>
                      <a:pt x="87" y="148"/>
                      <a:pt x="87" y="148"/>
                      <a:pt x="87" y="148"/>
                    </a:cubicBezTo>
                    <a:cubicBezTo>
                      <a:pt x="87" y="149"/>
                      <a:pt x="87" y="149"/>
                      <a:pt x="87" y="149"/>
                    </a:cubicBezTo>
                    <a:cubicBezTo>
                      <a:pt x="86" y="149"/>
                      <a:pt x="86" y="149"/>
                      <a:pt x="86" y="149"/>
                    </a:cubicBezTo>
                    <a:cubicBezTo>
                      <a:pt x="86" y="150"/>
                      <a:pt x="86" y="150"/>
                      <a:pt x="86" y="150"/>
                    </a:cubicBezTo>
                    <a:cubicBezTo>
                      <a:pt x="87" y="150"/>
                      <a:pt x="87" y="150"/>
                      <a:pt x="87" y="150"/>
                    </a:cubicBezTo>
                    <a:cubicBezTo>
                      <a:pt x="87" y="150"/>
                      <a:pt x="87" y="150"/>
                      <a:pt x="87" y="150"/>
                    </a:cubicBezTo>
                    <a:cubicBezTo>
                      <a:pt x="88" y="149"/>
                      <a:pt x="88" y="149"/>
                      <a:pt x="88" y="149"/>
                    </a:cubicBezTo>
                    <a:cubicBezTo>
                      <a:pt x="88" y="150"/>
                      <a:pt x="88" y="150"/>
                      <a:pt x="88" y="150"/>
                    </a:cubicBezTo>
                    <a:cubicBezTo>
                      <a:pt x="87" y="150"/>
                      <a:pt x="87" y="150"/>
                      <a:pt x="87" y="150"/>
                    </a:cubicBezTo>
                    <a:cubicBezTo>
                      <a:pt x="87" y="151"/>
                      <a:pt x="87" y="151"/>
                      <a:pt x="87" y="151"/>
                    </a:cubicBezTo>
                    <a:cubicBezTo>
                      <a:pt x="88" y="152"/>
                      <a:pt x="88" y="152"/>
                      <a:pt x="88" y="152"/>
                    </a:cubicBezTo>
                    <a:cubicBezTo>
                      <a:pt x="89" y="152"/>
                      <a:pt x="89" y="152"/>
                      <a:pt x="89" y="152"/>
                    </a:cubicBezTo>
                    <a:cubicBezTo>
                      <a:pt x="88" y="152"/>
                      <a:pt x="88" y="152"/>
                      <a:pt x="88" y="152"/>
                    </a:cubicBezTo>
                    <a:cubicBezTo>
                      <a:pt x="88" y="152"/>
                      <a:pt x="88" y="152"/>
                      <a:pt x="88" y="152"/>
                    </a:cubicBezTo>
                    <a:cubicBezTo>
                      <a:pt x="87" y="153"/>
                      <a:pt x="87" y="153"/>
                      <a:pt x="87" y="153"/>
                    </a:cubicBezTo>
                    <a:cubicBezTo>
                      <a:pt x="87" y="154"/>
                      <a:pt x="87" y="154"/>
                      <a:pt x="87" y="154"/>
                    </a:cubicBezTo>
                    <a:cubicBezTo>
                      <a:pt x="88" y="155"/>
                      <a:pt x="88" y="155"/>
                      <a:pt x="88" y="155"/>
                    </a:cubicBezTo>
                    <a:cubicBezTo>
                      <a:pt x="87" y="155"/>
                      <a:pt x="87" y="155"/>
                      <a:pt x="87" y="155"/>
                    </a:cubicBezTo>
                    <a:cubicBezTo>
                      <a:pt x="87" y="155"/>
                      <a:pt x="87" y="155"/>
                      <a:pt x="87" y="155"/>
                    </a:cubicBezTo>
                    <a:cubicBezTo>
                      <a:pt x="86" y="155"/>
                      <a:pt x="86" y="155"/>
                      <a:pt x="86" y="155"/>
                    </a:cubicBezTo>
                    <a:cubicBezTo>
                      <a:pt x="85" y="155"/>
                      <a:pt x="85" y="155"/>
                      <a:pt x="85" y="155"/>
                    </a:cubicBezTo>
                    <a:cubicBezTo>
                      <a:pt x="84" y="155"/>
                      <a:pt x="84" y="155"/>
                      <a:pt x="84" y="155"/>
                    </a:cubicBezTo>
                    <a:cubicBezTo>
                      <a:pt x="84" y="156"/>
                      <a:pt x="84" y="156"/>
                      <a:pt x="84" y="156"/>
                    </a:cubicBezTo>
                    <a:cubicBezTo>
                      <a:pt x="84" y="157"/>
                      <a:pt x="84" y="157"/>
                      <a:pt x="84" y="157"/>
                    </a:cubicBezTo>
                    <a:cubicBezTo>
                      <a:pt x="84" y="158"/>
                      <a:pt x="84" y="158"/>
                      <a:pt x="84" y="158"/>
                    </a:cubicBezTo>
                    <a:cubicBezTo>
                      <a:pt x="84" y="159"/>
                      <a:pt x="84" y="159"/>
                      <a:pt x="84" y="159"/>
                    </a:cubicBezTo>
                    <a:cubicBezTo>
                      <a:pt x="84" y="160"/>
                      <a:pt x="84" y="160"/>
                      <a:pt x="84" y="160"/>
                    </a:cubicBezTo>
                    <a:cubicBezTo>
                      <a:pt x="85" y="161"/>
                      <a:pt x="85" y="161"/>
                      <a:pt x="85" y="161"/>
                    </a:cubicBezTo>
                    <a:cubicBezTo>
                      <a:pt x="85" y="162"/>
                      <a:pt x="85" y="162"/>
                      <a:pt x="85" y="162"/>
                    </a:cubicBezTo>
                    <a:cubicBezTo>
                      <a:pt x="87" y="163"/>
                      <a:pt x="87" y="163"/>
                      <a:pt x="87" y="163"/>
                    </a:cubicBezTo>
                    <a:cubicBezTo>
                      <a:pt x="88" y="163"/>
                      <a:pt x="88" y="163"/>
                      <a:pt x="88" y="163"/>
                    </a:cubicBezTo>
                    <a:cubicBezTo>
                      <a:pt x="88" y="163"/>
                      <a:pt x="88" y="163"/>
                      <a:pt x="88" y="163"/>
                    </a:cubicBezTo>
                    <a:cubicBezTo>
                      <a:pt x="89" y="163"/>
                      <a:pt x="89" y="163"/>
                      <a:pt x="89" y="163"/>
                    </a:cubicBezTo>
                    <a:cubicBezTo>
                      <a:pt x="90" y="162"/>
                      <a:pt x="90" y="162"/>
                      <a:pt x="90" y="162"/>
                    </a:cubicBezTo>
                    <a:cubicBezTo>
                      <a:pt x="89" y="160"/>
                      <a:pt x="89" y="160"/>
                      <a:pt x="89" y="160"/>
                    </a:cubicBezTo>
                    <a:cubicBezTo>
                      <a:pt x="90" y="159"/>
                      <a:pt x="90" y="159"/>
                      <a:pt x="90" y="159"/>
                    </a:cubicBezTo>
                    <a:cubicBezTo>
                      <a:pt x="90" y="158"/>
                      <a:pt x="90" y="158"/>
                      <a:pt x="90" y="158"/>
                    </a:cubicBezTo>
                    <a:cubicBezTo>
                      <a:pt x="90" y="159"/>
                      <a:pt x="90" y="159"/>
                      <a:pt x="90" y="159"/>
                    </a:cubicBezTo>
                    <a:cubicBezTo>
                      <a:pt x="90" y="160"/>
                      <a:pt x="90" y="160"/>
                      <a:pt x="90" y="160"/>
                    </a:cubicBezTo>
                    <a:cubicBezTo>
                      <a:pt x="90" y="161"/>
                      <a:pt x="90" y="161"/>
                      <a:pt x="90" y="161"/>
                    </a:cubicBezTo>
                    <a:cubicBezTo>
                      <a:pt x="91" y="162"/>
                      <a:pt x="91" y="162"/>
                      <a:pt x="91" y="162"/>
                    </a:cubicBezTo>
                    <a:cubicBezTo>
                      <a:pt x="91" y="162"/>
                      <a:pt x="91" y="162"/>
                      <a:pt x="91" y="162"/>
                    </a:cubicBezTo>
                    <a:cubicBezTo>
                      <a:pt x="92" y="162"/>
                      <a:pt x="92" y="162"/>
                      <a:pt x="92" y="162"/>
                    </a:cubicBezTo>
                    <a:cubicBezTo>
                      <a:pt x="92" y="161"/>
                      <a:pt x="92" y="161"/>
                      <a:pt x="92" y="161"/>
                    </a:cubicBezTo>
                    <a:cubicBezTo>
                      <a:pt x="92" y="160"/>
                      <a:pt x="92" y="160"/>
                      <a:pt x="92" y="160"/>
                    </a:cubicBezTo>
                    <a:cubicBezTo>
                      <a:pt x="93" y="161"/>
                      <a:pt x="93" y="161"/>
                      <a:pt x="93" y="161"/>
                    </a:cubicBezTo>
                    <a:cubicBezTo>
                      <a:pt x="92" y="161"/>
                      <a:pt x="92" y="161"/>
                      <a:pt x="92" y="161"/>
                    </a:cubicBezTo>
                    <a:cubicBezTo>
                      <a:pt x="92" y="162"/>
                      <a:pt x="92" y="162"/>
                      <a:pt x="92" y="162"/>
                    </a:cubicBezTo>
                    <a:cubicBezTo>
                      <a:pt x="93" y="164"/>
                      <a:pt x="93" y="164"/>
                      <a:pt x="93" y="164"/>
                    </a:cubicBezTo>
                    <a:cubicBezTo>
                      <a:pt x="95" y="164"/>
                      <a:pt x="95" y="164"/>
                      <a:pt x="95" y="164"/>
                    </a:cubicBezTo>
                    <a:cubicBezTo>
                      <a:pt x="95" y="164"/>
                      <a:pt x="95" y="164"/>
                      <a:pt x="95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7" y="164"/>
                      <a:pt x="97" y="164"/>
                      <a:pt x="97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6" y="164"/>
                      <a:pt x="96" y="164"/>
                      <a:pt x="96" y="164"/>
                    </a:cubicBezTo>
                    <a:cubicBezTo>
                      <a:pt x="95" y="165"/>
                      <a:pt x="95" y="165"/>
                      <a:pt x="95" y="165"/>
                    </a:cubicBezTo>
                    <a:cubicBezTo>
                      <a:pt x="95" y="165"/>
                      <a:pt x="95" y="165"/>
                      <a:pt x="95" y="165"/>
                    </a:cubicBezTo>
                    <a:cubicBezTo>
                      <a:pt x="95" y="166"/>
                      <a:pt x="95" y="166"/>
                      <a:pt x="95" y="166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6" y="168"/>
                      <a:pt x="96" y="168"/>
                      <a:pt x="96" y="168"/>
                    </a:cubicBezTo>
                    <a:cubicBezTo>
                      <a:pt x="95" y="168"/>
                      <a:pt x="95" y="168"/>
                      <a:pt x="95" y="168"/>
                    </a:cubicBezTo>
                    <a:cubicBezTo>
                      <a:pt x="94" y="167"/>
                      <a:pt x="94" y="167"/>
                      <a:pt x="94" y="167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5" y="169"/>
                      <a:pt x="95" y="169"/>
                      <a:pt x="95" y="169"/>
                    </a:cubicBezTo>
                    <a:cubicBezTo>
                      <a:pt x="96" y="169"/>
                      <a:pt x="96" y="169"/>
                      <a:pt x="96" y="169"/>
                    </a:cubicBezTo>
                    <a:cubicBezTo>
                      <a:pt x="98" y="169"/>
                      <a:pt x="98" y="169"/>
                      <a:pt x="98" y="169"/>
                    </a:cubicBezTo>
                    <a:cubicBezTo>
                      <a:pt x="99" y="169"/>
                      <a:pt x="99" y="169"/>
                      <a:pt x="99" y="169"/>
                    </a:cubicBezTo>
                    <a:cubicBezTo>
                      <a:pt x="100" y="169"/>
                      <a:pt x="100" y="169"/>
                      <a:pt x="100" y="169"/>
                    </a:cubicBezTo>
                    <a:cubicBezTo>
                      <a:pt x="100" y="169"/>
                      <a:pt x="100" y="169"/>
                      <a:pt x="100" y="169"/>
                    </a:cubicBezTo>
                    <a:cubicBezTo>
                      <a:pt x="100" y="169"/>
                      <a:pt x="100" y="169"/>
                      <a:pt x="100" y="169"/>
                    </a:cubicBezTo>
                    <a:cubicBezTo>
                      <a:pt x="101" y="169"/>
                      <a:pt x="101" y="169"/>
                      <a:pt x="101" y="169"/>
                    </a:cubicBezTo>
                    <a:cubicBezTo>
                      <a:pt x="101" y="171"/>
                      <a:pt x="101" y="171"/>
                      <a:pt x="101" y="171"/>
                    </a:cubicBezTo>
                    <a:cubicBezTo>
                      <a:pt x="102" y="171"/>
                      <a:pt x="102" y="171"/>
                      <a:pt x="102" y="171"/>
                    </a:cubicBezTo>
                    <a:cubicBezTo>
                      <a:pt x="102" y="171"/>
                      <a:pt x="102" y="171"/>
                      <a:pt x="102" y="171"/>
                    </a:cubicBezTo>
                    <a:cubicBezTo>
                      <a:pt x="103" y="171"/>
                      <a:pt x="103" y="171"/>
                      <a:pt x="103" y="171"/>
                    </a:cubicBezTo>
                    <a:cubicBezTo>
                      <a:pt x="103" y="169"/>
                      <a:pt x="103" y="169"/>
                      <a:pt x="103" y="169"/>
                    </a:cubicBezTo>
                    <a:cubicBezTo>
                      <a:pt x="102" y="169"/>
                      <a:pt x="102" y="169"/>
                      <a:pt x="102" y="169"/>
                    </a:cubicBezTo>
                    <a:cubicBezTo>
                      <a:pt x="101" y="169"/>
                      <a:pt x="101" y="169"/>
                      <a:pt x="101" y="169"/>
                    </a:cubicBezTo>
                    <a:cubicBezTo>
                      <a:pt x="102" y="168"/>
                      <a:pt x="102" y="168"/>
                      <a:pt x="102" y="168"/>
                    </a:cubicBezTo>
                    <a:cubicBezTo>
                      <a:pt x="102" y="169"/>
                      <a:pt x="102" y="169"/>
                      <a:pt x="102" y="169"/>
                    </a:cubicBezTo>
                    <a:cubicBezTo>
                      <a:pt x="103" y="169"/>
                      <a:pt x="103" y="169"/>
                      <a:pt x="103" y="169"/>
                    </a:cubicBezTo>
                    <a:cubicBezTo>
                      <a:pt x="104" y="170"/>
                      <a:pt x="104" y="170"/>
                      <a:pt x="104" y="170"/>
                    </a:cubicBezTo>
                    <a:cubicBezTo>
                      <a:pt x="104" y="171"/>
                      <a:pt x="104" y="171"/>
                      <a:pt x="104" y="171"/>
                    </a:cubicBezTo>
                    <a:cubicBezTo>
                      <a:pt x="105" y="171"/>
                      <a:pt x="105" y="171"/>
                      <a:pt x="105" y="171"/>
                    </a:cubicBezTo>
                    <a:cubicBezTo>
                      <a:pt x="105" y="170"/>
                      <a:pt x="105" y="170"/>
                      <a:pt x="105" y="170"/>
                    </a:cubicBezTo>
                    <a:cubicBezTo>
                      <a:pt x="105" y="170"/>
                      <a:pt x="105" y="170"/>
                      <a:pt x="105" y="170"/>
                    </a:cubicBezTo>
                    <a:cubicBezTo>
                      <a:pt x="106" y="171"/>
                      <a:pt x="106" y="171"/>
                      <a:pt x="106" y="171"/>
                    </a:cubicBezTo>
                    <a:cubicBezTo>
                      <a:pt x="107" y="171"/>
                      <a:pt x="107" y="171"/>
                      <a:pt x="107" y="171"/>
                    </a:cubicBezTo>
                    <a:cubicBezTo>
                      <a:pt x="108" y="171"/>
                      <a:pt x="108" y="171"/>
                      <a:pt x="108" y="171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7" y="170"/>
                      <a:pt x="107" y="170"/>
                      <a:pt x="107" y="170"/>
                    </a:cubicBezTo>
                    <a:cubicBezTo>
                      <a:pt x="107" y="169"/>
                      <a:pt x="107" y="169"/>
                      <a:pt x="107" y="169"/>
                    </a:cubicBezTo>
                    <a:cubicBezTo>
                      <a:pt x="107" y="169"/>
                      <a:pt x="107" y="169"/>
                      <a:pt x="107" y="169"/>
                    </a:cubicBezTo>
                    <a:cubicBezTo>
                      <a:pt x="108" y="170"/>
                      <a:pt x="108" y="170"/>
                      <a:pt x="108" y="170"/>
                    </a:cubicBezTo>
                    <a:cubicBezTo>
                      <a:pt x="109" y="170"/>
                      <a:pt x="109" y="170"/>
                      <a:pt x="109" y="170"/>
                    </a:cubicBezTo>
                    <a:cubicBezTo>
                      <a:pt x="109" y="170"/>
                      <a:pt x="109" y="170"/>
                      <a:pt x="109" y="170"/>
                    </a:cubicBezTo>
                    <a:cubicBezTo>
                      <a:pt x="109" y="171"/>
                      <a:pt x="109" y="171"/>
                      <a:pt x="109" y="171"/>
                    </a:cubicBezTo>
                    <a:cubicBezTo>
                      <a:pt x="110" y="172"/>
                      <a:pt x="110" y="172"/>
                      <a:pt x="110" y="172"/>
                    </a:cubicBezTo>
                    <a:cubicBezTo>
                      <a:pt x="110" y="171"/>
                      <a:pt x="110" y="171"/>
                      <a:pt x="110" y="171"/>
                    </a:cubicBezTo>
                    <a:cubicBezTo>
                      <a:pt x="110" y="171"/>
                      <a:pt x="110" y="171"/>
                      <a:pt x="110" y="171"/>
                    </a:cubicBezTo>
                    <a:cubicBezTo>
                      <a:pt x="110" y="170"/>
                      <a:pt x="110" y="170"/>
                      <a:pt x="110" y="170"/>
                    </a:cubicBezTo>
                    <a:cubicBezTo>
                      <a:pt x="109" y="170"/>
                      <a:pt x="109" y="170"/>
                      <a:pt x="109" y="170"/>
                    </a:cubicBezTo>
                    <a:cubicBezTo>
                      <a:pt x="109" y="169"/>
                      <a:pt x="109" y="169"/>
                      <a:pt x="109" y="169"/>
                    </a:cubicBezTo>
                    <a:cubicBezTo>
                      <a:pt x="109" y="169"/>
                      <a:pt x="109" y="169"/>
                      <a:pt x="109" y="169"/>
                    </a:cubicBezTo>
                    <a:cubicBezTo>
                      <a:pt x="110" y="169"/>
                      <a:pt x="110" y="169"/>
                      <a:pt x="110" y="169"/>
                    </a:cubicBezTo>
                    <a:cubicBezTo>
                      <a:pt x="110" y="169"/>
                      <a:pt x="110" y="169"/>
                      <a:pt x="110" y="169"/>
                    </a:cubicBezTo>
                    <a:cubicBezTo>
                      <a:pt x="111" y="168"/>
                      <a:pt x="111" y="168"/>
                      <a:pt x="111" y="168"/>
                    </a:cubicBezTo>
                    <a:cubicBezTo>
                      <a:pt x="111" y="168"/>
                      <a:pt x="111" y="168"/>
                      <a:pt x="111" y="168"/>
                    </a:cubicBezTo>
                    <a:cubicBezTo>
                      <a:pt x="111" y="167"/>
                      <a:pt x="111" y="167"/>
                      <a:pt x="111" y="167"/>
                    </a:cubicBezTo>
                    <a:close/>
                    <a:moveTo>
                      <a:pt x="35" y="230"/>
                    </a:moveTo>
                    <a:cubicBezTo>
                      <a:pt x="35" y="230"/>
                      <a:pt x="35" y="230"/>
                      <a:pt x="35" y="230"/>
                    </a:cubicBezTo>
                    <a:cubicBezTo>
                      <a:pt x="35" y="229"/>
                      <a:pt x="35" y="229"/>
                      <a:pt x="35" y="229"/>
                    </a:cubicBezTo>
                    <a:cubicBezTo>
                      <a:pt x="35" y="228"/>
                      <a:pt x="35" y="228"/>
                      <a:pt x="35" y="228"/>
                    </a:cubicBezTo>
                    <a:cubicBezTo>
                      <a:pt x="34" y="228"/>
                      <a:pt x="34" y="228"/>
                      <a:pt x="34" y="228"/>
                    </a:cubicBezTo>
                    <a:cubicBezTo>
                      <a:pt x="34" y="229"/>
                      <a:pt x="34" y="229"/>
                      <a:pt x="34" y="229"/>
                    </a:cubicBezTo>
                    <a:cubicBezTo>
                      <a:pt x="34" y="230"/>
                      <a:pt x="34" y="230"/>
                      <a:pt x="34" y="230"/>
                    </a:cubicBezTo>
                    <a:cubicBezTo>
                      <a:pt x="34" y="230"/>
                      <a:pt x="34" y="230"/>
                      <a:pt x="34" y="230"/>
                    </a:cubicBezTo>
                    <a:cubicBezTo>
                      <a:pt x="35" y="231"/>
                      <a:pt x="35" y="231"/>
                      <a:pt x="35" y="231"/>
                    </a:cubicBezTo>
                    <a:cubicBezTo>
                      <a:pt x="35" y="231"/>
                      <a:pt x="35" y="231"/>
                      <a:pt x="35" y="231"/>
                    </a:cubicBezTo>
                    <a:cubicBezTo>
                      <a:pt x="35" y="230"/>
                      <a:pt x="35" y="230"/>
                      <a:pt x="35" y="230"/>
                    </a:cubicBezTo>
                    <a:close/>
                    <a:moveTo>
                      <a:pt x="61" y="214"/>
                    </a:moveTo>
                    <a:cubicBezTo>
                      <a:pt x="62" y="214"/>
                      <a:pt x="62" y="214"/>
                      <a:pt x="62" y="214"/>
                    </a:cubicBezTo>
                    <a:cubicBezTo>
                      <a:pt x="62" y="213"/>
                      <a:pt x="62" y="213"/>
                      <a:pt x="62" y="213"/>
                    </a:cubicBezTo>
                    <a:cubicBezTo>
                      <a:pt x="61" y="212"/>
                      <a:pt x="61" y="212"/>
                      <a:pt x="61" y="212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4"/>
                      <a:pt x="61" y="214"/>
                      <a:pt x="61" y="214"/>
                    </a:cubicBezTo>
                    <a:close/>
                    <a:moveTo>
                      <a:pt x="82" y="192"/>
                    </a:moveTo>
                    <a:cubicBezTo>
                      <a:pt x="83" y="192"/>
                      <a:pt x="83" y="192"/>
                      <a:pt x="83" y="192"/>
                    </a:cubicBezTo>
                    <a:cubicBezTo>
                      <a:pt x="84" y="191"/>
                      <a:pt x="84" y="191"/>
                      <a:pt x="84" y="191"/>
                    </a:cubicBezTo>
                    <a:cubicBezTo>
                      <a:pt x="85" y="189"/>
                      <a:pt x="85" y="189"/>
                      <a:pt x="85" y="189"/>
                    </a:cubicBezTo>
                    <a:cubicBezTo>
                      <a:pt x="85" y="188"/>
                      <a:pt x="85" y="188"/>
                      <a:pt x="85" y="188"/>
                    </a:cubicBezTo>
                    <a:cubicBezTo>
                      <a:pt x="86" y="187"/>
                      <a:pt x="86" y="187"/>
                      <a:pt x="86" y="187"/>
                    </a:cubicBezTo>
                    <a:cubicBezTo>
                      <a:pt x="86" y="188"/>
                      <a:pt x="86" y="188"/>
                      <a:pt x="86" y="188"/>
                    </a:cubicBezTo>
                    <a:cubicBezTo>
                      <a:pt x="86" y="189"/>
                      <a:pt x="86" y="189"/>
                      <a:pt x="86" y="189"/>
                    </a:cubicBezTo>
                    <a:cubicBezTo>
                      <a:pt x="86" y="188"/>
                      <a:pt x="86" y="188"/>
                      <a:pt x="86" y="188"/>
                    </a:cubicBezTo>
                    <a:cubicBezTo>
                      <a:pt x="86" y="187"/>
                      <a:pt x="86" y="187"/>
                      <a:pt x="86" y="187"/>
                    </a:cubicBezTo>
                    <a:cubicBezTo>
                      <a:pt x="85" y="186"/>
                      <a:pt x="85" y="186"/>
                      <a:pt x="85" y="186"/>
                    </a:cubicBezTo>
                    <a:cubicBezTo>
                      <a:pt x="82" y="184"/>
                      <a:pt x="82" y="184"/>
                      <a:pt x="82" y="184"/>
                    </a:cubicBezTo>
                    <a:cubicBezTo>
                      <a:pt x="80" y="184"/>
                      <a:pt x="80" y="184"/>
                      <a:pt x="80" y="184"/>
                    </a:cubicBezTo>
                    <a:cubicBezTo>
                      <a:pt x="79" y="185"/>
                      <a:pt x="79" y="185"/>
                      <a:pt x="79" y="185"/>
                    </a:cubicBezTo>
                    <a:cubicBezTo>
                      <a:pt x="78" y="187"/>
                      <a:pt x="78" y="187"/>
                      <a:pt x="78" y="187"/>
                    </a:cubicBezTo>
                    <a:cubicBezTo>
                      <a:pt x="78" y="189"/>
                      <a:pt x="78" y="189"/>
                      <a:pt x="78" y="189"/>
                    </a:cubicBezTo>
                    <a:cubicBezTo>
                      <a:pt x="79" y="190"/>
                      <a:pt x="79" y="190"/>
                      <a:pt x="79" y="190"/>
                    </a:cubicBezTo>
                    <a:cubicBezTo>
                      <a:pt x="79" y="192"/>
                      <a:pt x="79" y="192"/>
                      <a:pt x="79" y="192"/>
                    </a:cubicBezTo>
                    <a:cubicBezTo>
                      <a:pt x="80" y="191"/>
                      <a:pt x="80" y="191"/>
                      <a:pt x="80" y="191"/>
                    </a:cubicBezTo>
                    <a:cubicBezTo>
                      <a:pt x="80" y="192"/>
                      <a:pt x="80" y="192"/>
                      <a:pt x="80" y="192"/>
                    </a:cubicBezTo>
                    <a:cubicBezTo>
                      <a:pt x="80" y="193"/>
                      <a:pt x="80" y="193"/>
                      <a:pt x="80" y="193"/>
                    </a:cubicBezTo>
                    <a:cubicBezTo>
                      <a:pt x="81" y="193"/>
                      <a:pt x="81" y="193"/>
                      <a:pt x="81" y="193"/>
                    </a:cubicBezTo>
                    <a:cubicBezTo>
                      <a:pt x="82" y="192"/>
                      <a:pt x="82" y="192"/>
                      <a:pt x="82" y="192"/>
                    </a:cubicBezTo>
                    <a:close/>
                    <a:moveTo>
                      <a:pt x="91" y="194"/>
                    </a:moveTo>
                    <a:cubicBezTo>
                      <a:pt x="91" y="194"/>
                      <a:pt x="91" y="194"/>
                      <a:pt x="91" y="194"/>
                    </a:cubicBezTo>
                    <a:cubicBezTo>
                      <a:pt x="91" y="193"/>
                      <a:pt x="91" y="193"/>
                      <a:pt x="91" y="193"/>
                    </a:cubicBezTo>
                    <a:cubicBezTo>
                      <a:pt x="92" y="193"/>
                      <a:pt x="92" y="193"/>
                      <a:pt x="92" y="193"/>
                    </a:cubicBezTo>
                    <a:cubicBezTo>
                      <a:pt x="93" y="193"/>
                      <a:pt x="93" y="193"/>
                      <a:pt x="93" y="193"/>
                    </a:cubicBezTo>
                    <a:cubicBezTo>
                      <a:pt x="92" y="193"/>
                      <a:pt x="92" y="193"/>
                      <a:pt x="92" y="193"/>
                    </a:cubicBezTo>
                    <a:cubicBezTo>
                      <a:pt x="91" y="193"/>
                      <a:pt x="91" y="193"/>
                      <a:pt x="91" y="193"/>
                    </a:cubicBezTo>
                    <a:cubicBezTo>
                      <a:pt x="91" y="194"/>
                      <a:pt x="91" y="194"/>
                      <a:pt x="91" y="194"/>
                    </a:cubicBezTo>
                    <a:close/>
                    <a:moveTo>
                      <a:pt x="105" y="193"/>
                    </a:moveTo>
                    <a:cubicBezTo>
                      <a:pt x="106" y="194"/>
                      <a:pt x="106" y="194"/>
                      <a:pt x="106" y="194"/>
                    </a:cubicBezTo>
                    <a:cubicBezTo>
                      <a:pt x="106" y="193"/>
                      <a:pt x="106" y="193"/>
                      <a:pt x="106" y="193"/>
                    </a:cubicBezTo>
                    <a:cubicBezTo>
                      <a:pt x="106" y="192"/>
                      <a:pt x="106" y="192"/>
                      <a:pt x="106" y="192"/>
                    </a:cubicBezTo>
                    <a:cubicBezTo>
                      <a:pt x="106" y="192"/>
                      <a:pt x="106" y="192"/>
                      <a:pt x="106" y="192"/>
                    </a:cubicBezTo>
                    <a:cubicBezTo>
                      <a:pt x="105" y="193"/>
                      <a:pt x="105" y="193"/>
                      <a:pt x="105" y="193"/>
                    </a:cubicBezTo>
                    <a:cubicBezTo>
                      <a:pt x="105" y="193"/>
                      <a:pt x="105" y="193"/>
                      <a:pt x="105" y="193"/>
                    </a:cubicBezTo>
                    <a:close/>
                    <a:moveTo>
                      <a:pt x="103" y="194"/>
                    </a:moveTo>
                    <a:cubicBezTo>
                      <a:pt x="104" y="194"/>
                      <a:pt x="104" y="194"/>
                      <a:pt x="104" y="194"/>
                    </a:cubicBezTo>
                    <a:cubicBezTo>
                      <a:pt x="105" y="193"/>
                      <a:pt x="105" y="193"/>
                      <a:pt x="105" y="193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3" y="194"/>
                      <a:pt x="103" y="194"/>
                      <a:pt x="103" y="194"/>
                    </a:cubicBezTo>
                    <a:close/>
                    <a:moveTo>
                      <a:pt x="115" y="189"/>
                    </a:moveTo>
                    <a:cubicBezTo>
                      <a:pt x="116" y="189"/>
                      <a:pt x="116" y="189"/>
                      <a:pt x="116" y="189"/>
                    </a:cubicBezTo>
                    <a:cubicBezTo>
                      <a:pt x="116" y="188"/>
                      <a:pt x="116" y="188"/>
                      <a:pt x="116" y="188"/>
                    </a:cubicBezTo>
                    <a:cubicBezTo>
                      <a:pt x="118" y="188"/>
                      <a:pt x="118" y="188"/>
                      <a:pt x="118" y="188"/>
                    </a:cubicBezTo>
                    <a:cubicBezTo>
                      <a:pt x="118" y="187"/>
                      <a:pt x="118" y="187"/>
                      <a:pt x="118" y="187"/>
                    </a:cubicBezTo>
                    <a:cubicBezTo>
                      <a:pt x="117" y="187"/>
                      <a:pt x="117" y="187"/>
                      <a:pt x="117" y="187"/>
                    </a:cubicBezTo>
                    <a:cubicBezTo>
                      <a:pt x="116" y="188"/>
                      <a:pt x="116" y="188"/>
                      <a:pt x="116" y="188"/>
                    </a:cubicBezTo>
                    <a:cubicBezTo>
                      <a:pt x="115" y="189"/>
                      <a:pt x="115" y="189"/>
                      <a:pt x="115" y="189"/>
                    </a:cubicBezTo>
                    <a:close/>
                    <a:moveTo>
                      <a:pt x="111" y="187"/>
                    </a:moveTo>
                    <a:cubicBezTo>
                      <a:pt x="111" y="188"/>
                      <a:pt x="111" y="188"/>
                      <a:pt x="111" y="188"/>
                    </a:cubicBezTo>
                    <a:cubicBezTo>
                      <a:pt x="112" y="188"/>
                      <a:pt x="112" y="188"/>
                      <a:pt x="112" y="188"/>
                    </a:cubicBezTo>
                    <a:cubicBezTo>
                      <a:pt x="112" y="188"/>
                      <a:pt x="112" y="188"/>
                      <a:pt x="112" y="188"/>
                    </a:cubicBezTo>
                    <a:cubicBezTo>
                      <a:pt x="111" y="187"/>
                      <a:pt x="111" y="187"/>
                      <a:pt x="111" y="187"/>
                    </a:cubicBezTo>
                    <a:cubicBezTo>
                      <a:pt x="111" y="187"/>
                      <a:pt x="111" y="187"/>
                      <a:pt x="111" y="187"/>
                    </a:cubicBezTo>
                    <a:close/>
                    <a:moveTo>
                      <a:pt x="107" y="187"/>
                    </a:moveTo>
                    <a:cubicBezTo>
                      <a:pt x="108" y="187"/>
                      <a:pt x="108" y="187"/>
                      <a:pt x="108" y="187"/>
                    </a:cubicBezTo>
                    <a:cubicBezTo>
                      <a:pt x="109" y="188"/>
                      <a:pt x="109" y="188"/>
                      <a:pt x="109" y="188"/>
                    </a:cubicBezTo>
                    <a:cubicBezTo>
                      <a:pt x="109" y="188"/>
                      <a:pt x="109" y="188"/>
                      <a:pt x="109" y="188"/>
                    </a:cubicBezTo>
                    <a:cubicBezTo>
                      <a:pt x="109" y="187"/>
                      <a:pt x="109" y="187"/>
                      <a:pt x="109" y="187"/>
                    </a:cubicBezTo>
                    <a:cubicBezTo>
                      <a:pt x="108" y="187"/>
                      <a:pt x="108" y="187"/>
                      <a:pt x="108" y="187"/>
                    </a:cubicBezTo>
                    <a:cubicBezTo>
                      <a:pt x="107" y="187"/>
                      <a:pt x="107" y="187"/>
                      <a:pt x="107" y="187"/>
                    </a:cubicBezTo>
                    <a:close/>
                    <a:moveTo>
                      <a:pt x="106" y="187"/>
                    </a:moveTo>
                    <a:cubicBezTo>
                      <a:pt x="106" y="188"/>
                      <a:pt x="106" y="188"/>
                      <a:pt x="106" y="188"/>
                    </a:cubicBezTo>
                    <a:cubicBezTo>
                      <a:pt x="107" y="188"/>
                      <a:pt x="107" y="188"/>
                      <a:pt x="107" y="188"/>
                    </a:cubicBezTo>
                    <a:cubicBezTo>
                      <a:pt x="107" y="187"/>
                      <a:pt x="107" y="187"/>
                      <a:pt x="107" y="187"/>
                    </a:cubicBezTo>
                    <a:cubicBezTo>
                      <a:pt x="107" y="187"/>
                      <a:pt x="107" y="187"/>
                      <a:pt x="107" y="187"/>
                    </a:cubicBezTo>
                    <a:cubicBezTo>
                      <a:pt x="106" y="187"/>
                      <a:pt x="106" y="187"/>
                      <a:pt x="106" y="187"/>
                    </a:cubicBezTo>
                    <a:close/>
                    <a:moveTo>
                      <a:pt x="214" y="155"/>
                    </a:moveTo>
                    <a:cubicBezTo>
                      <a:pt x="214" y="156"/>
                      <a:pt x="214" y="156"/>
                      <a:pt x="214" y="156"/>
                    </a:cubicBezTo>
                    <a:cubicBezTo>
                      <a:pt x="214" y="156"/>
                      <a:pt x="214" y="156"/>
                      <a:pt x="214" y="156"/>
                    </a:cubicBezTo>
                    <a:cubicBezTo>
                      <a:pt x="215" y="155"/>
                      <a:pt x="215" y="155"/>
                      <a:pt x="215" y="155"/>
                    </a:cubicBezTo>
                    <a:cubicBezTo>
                      <a:pt x="214" y="155"/>
                      <a:pt x="214" y="155"/>
                      <a:pt x="214" y="155"/>
                    </a:cubicBezTo>
                    <a:cubicBezTo>
                      <a:pt x="214" y="155"/>
                      <a:pt x="214" y="155"/>
                      <a:pt x="214" y="155"/>
                    </a:cubicBezTo>
                    <a:close/>
                    <a:moveTo>
                      <a:pt x="212" y="151"/>
                    </a:moveTo>
                    <a:cubicBezTo>
                      <a:pt x="212" y="153"/>
                      <a:pt x="212" y="153"/>
                      <a:pt x="212" y="153"/>
                    </a:cubicBezTo>
                    <a:cubicBezTo>
                      <a:pt x="212" y="154"/>
                      <a:pt x="212" y="154"/>
                      <a:pt x="212" y="154"/>
                    </a:cubicBezTo>
                    <a:cubicBezTo>
                      <a:pt x="212" y="156"/>
                      <a:pt x="212" y="156"/>
                      <a:pt x="212" y="156"/>
                    </a:cubicBezTo>
                    <a:cubicBezTo>
                      <a:pt x="213" y="156"/>
                      <a:pt x="213" y="156"/>
                      <a:pt x="213" y="156"/>
                    </a:cubicBezTo>
                    <a:cubicBezTo>
                      <a:pt x="213" y="155"/>
                      <a:pt x="213" y="155"/>
                      <a:pt x="213" y="155"/>
                    </a:cubicBezTo>
                    <a:cubicBezTo>
                      <a:pt x="213" y="153"/>
                      <a:pt x="213" y="153"/>
                      <a:pt x="213" y="153"/>
                    </a:cubicBezTo>
                    <a:cubicBezTo>
                      <a:pt x="212" y="151"/>
                      <a:pt x="212" y="151"/>
                      <a:pt x="212" y="151"/>
                    </a:cubicBezTo>
                    <a:cubicBezTo>
                      <a:pt x="212" y="151"/>
                      <a:pt x="212" y="151"/>
                      <a:pt x="212" y="151"/>
                    </a:cubicBezTo>
                    <a:close/>
                    <a:moveTo>
                      <a:pt x="211" y="150"/>
                    </a:moveTo>
                    <a:cubicBezTo>
                      <a:pt x="211" y="151"/>
                      <a:pt x="211" y="151"/>
                      <a:pt x="211" y="151"/>
                    </a:cubicBezTo>
                    <a:cubicBezTo>
                      <a:pt x="212" y="151"/>
                      <a:pt x="212" y="151"/>
                      <a:pt x="212" y="151"/>
                    </a:cubicBezTo>
                    <a:cubicBezTo>
                      <a:pt x="212" y="150"/>
                      <a:pt x="212" y="150"/>
                      <a:pt x="212" y="150"/>
                    </a:cubicBezTo>
                    <a:cubicBezTo>
                      <a:pt x="211" y="149"/>
                      <a:pt x="211" y="149"/>
                      <a:pt x="211" y="149"/>
                    </a:cubicBezTo>
                    <a:cubicBezTo>
                      <a:pt x="211" y="150"/>
                      <a:pt x="211" y="150"/>
                      <a:pt x="211" y="150"/>
                    </a:cubicBezTo>
                    <a:close/>
                    <a:moveTo>
                      <a:pt x="119" y="180"/>
                    </a:moveTo>
                    <a:cubicBezTo>
                      <a:pt x="119" y="180"/>
                      <a:pt x="119" y="180"/>
                      <a:pt x="119" y="180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19" y="180"/>
                      <a:pt x="119" y="180"/>
                      <a:pt x="119" y="180"/>
                    </a:cubicBezTo>
                    <a:close/>
                    <a:moveTo>
                      <a:pt x="124" y="184"/>
                    </a:moveTo>
                    <a:cubicBezTo>
                      <a:pt x="123" y="184"/>
                      <a:pt x="124" y="183"/>
                      <a:pt x="124" y="183"/>
                    </a:cubicBezTo>
                    <a:cubicBezTo>
                      <a:pt x="123" y="183"/>
                      <a:pt x="123" y="183"/>
                      <a:pt x="123" y="183"/>
                    </a:cubicBezTo>
                    <a:cubicBezTo>
                      <a:pt x="124" y="184"/>
                      <a:pt x="124" y="184"/>
                      <a:pt x="124" y="184"/>
                    </a:cubicBezTo>
                    <a:close/>
                    <a:moveTo>
                      <a:pt x="123" y="183"/>
                    </a:moveTo>
                    <a:cubicBezTo>
                      <a:pt x="122" y="181"/>
                      <a:pt x="122" y="181"/>
                      <a:pt x="122" y="181"/>
                    </a:cubicBezTo>
                    <a:cubicBezTo>
                      <a:pt x="121" y="181"/>
                      <a:pt x="121" y="181"/>
                      <a:pt x="121" y="181"/>
                    </a:cubicBezTo>
                    <a:cubicBezTo>
                      <a:pt x="120" y="180"/>
                      <a:pt x="120" y="180"/>
                      <a:pt x="120" y="180"/>
                    </a:cubicBezTo>
                    <a:cubicBezTo>
                      <a:pt x="120" y="180"/>
                      <a:pt x="120" y="180"/>
                      <a:pt x="120" y="180"/>
                    </a:cubicBezTo>
                    <a:cubicBezTo>
                      <a:pt x="121" y="181"/>
                      <a:pt x="121" y="181"/>
                      <a:pt x="121" y="181"/>
                    </a:cubicBezTo>
                    <a:cubicBezTo>
                      <a:pt x="123" y="183"/>
                      <a:pt x="123" y="183"/>
                      <a:pt x="123" y="183"/>
                    </a:cubicBezTo>
                    <a:close/>
                    <a:moveTo>
                      <a:pt x="125" y="178"/>
                    </a:moveTo>
                    <a:cubicBezTo>
                      <a:pt x="126" y="177"/>
                      <a:pt x="126" y="177"/>
                      <a:pt x="126" y="177"/>
                    </a:cubicBezTo>
                    <a:cubicBezTo>
                      <a:pt x="125" y="175"/>
                      <a:pt x="125" y="175"/>
                      <a:pt x="125" y="175"/>
                    </a:cubicBezTo>
                    <a:cubicBezTo>
                      <a:pt x="124" y="174"/>
                      <a:pt x="124" y="174"/>
                      <a:pt x="124" y="174"/>
                    </a:cubicBezTo>
                    <a:cubicBezTo>
                      <a:pt x="122" y="173"/>
                      <a:pt x="122" y="173"/>
                      <a:pt x="122" y="173"/>
                    </a:cubicBezTo>
                    <a:cubicBezTo>
                      <a:pt x="121" y="173"/>
                      <a:pt x="121" y="173"/>
                      <a:pt x="121" y="173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19" y="171"/>
                      <a:pt x="119" y="171"/>
                      <a:pt x="119" y="171"/>
                    </a:cubicBezTo>
                    <a:cubicBezTo>
                      <a:pt x="119" y="170"/>
                      <a:pt x="119" y="170"/>
                      <a:pt x="119" y="170"/>
                    </a:cubicBezTo>
                    <a:cubicBezTo>
                      <a:pt x="118" y="169"/>
                      <a:pt x="118" y="169"/>
                      <a:pt x="118" y="169"/>
                    </a:cubicBezTo>
                    <a:cubicBezTo>
                      <a:pt x="117" y="169"/>
                      <a:pt x="117" y="169"/>
                      <a:pt x="117" y="169"/>
                    </a:cubicBezTo>
                    <a:cubicBezTo>
                      <a:pt x="116" y="170"/>
                      <a:pt x="116" y="170"/>
                      <a:pt x="116" y="170"/>
                    </a:cubicBezTo>
                    <a:cubicBezTo>
                      <a:pt x="117" y="170"/>
                      <a:pt x="117" y="170"/>
                      <a:pt x="117" y="170"/>
                    </a:cubicBezTo>
                    <a:cubicBezTo>
                      <a:pt x="116" y="171"/>
                      <a:pt x="116" y="171"/>
                      <a:pt x="116" y="171"/>
                    </a:cubicBezTo>
                    <a:cubicBezTo>
                      <a:pt x="116" y="172"/>
                      <a:pt x="116" y="172"/>
                      <a:pt x="116" y="172"/>
                    </a:cubicBezTo>
                    <a:cubicBezTo>
                      <a:pt x="117" y="172"/>
                      <a:pt x="117" y="172"/>
                      <a:pt x="117" y="172"/>
                    </a:cubicBezTo>
                    <a:cubicBezTo>
                      <a:pt x="117" y="172"/>
                      <a:pt x="117" y="172"/>
                      <a:pt x="117" y="172"/>
                    </a:cubicBezTo>
                    <a:cubicBezTo>
                      <a:pt x="117" y="172"/>
                      <a:pt x="117" y="172"/>
                      <a:pt x="117" y="172"/>
                    </a:cubicBezTo>
                    <a:cubicBezTo>
                      <a:pt x="116" y="172"/>
                      <a:pt x="116" y="172"/>
                      <a:pt x="116" y="172"/>
                    </a:cubicBezTo>
                    <a:cubicBezTo>
                      <a:pt x="115" y="172"/>
                      <a:pt x="115" y="172"/>
                      <a:pt x="115" y="172"/>
                    </a:cubicBezTo>
                    <a:cubicBezTo>
                      <a:pt x="116" y="173"/>
                      <a:pt x="116" y="173"/>
                      <a:pt x="116" y="173"/>
                    </a:cubicBezTo>
                    <a:cubicBezTo>
                      <a:pt x="118" y="175"/>
                      <a:pt x="118" y="175"/>
                      <a:pt x="118" y="175"/>
                    </a:cubicBezTo>
                    <a:cubicBezTo>
                      <a:pt x="119" y="175"/>
                      <a:pt x="119" y="175"/>
                      <a:pt x="119" y="175"/>
                    </a:cubicBezTo>
                    <a:cubicBezTo>
                      <a:pt x="119" y="176"/>
                      <a:pt x="119" y="176"/>
                      <a:pt x="119" y="176"/>
                    </a:cubicBezTo>
                    <a:cubicBezTo>
                      <a:pt x="120" y="176"/>
                      <a:pt x="120" y="176"/>
                      <a:pt x="120" y="176"/>
                    </a:cubicBezTo>
                    <a:cubicBezTo>
                      <a:pt x="120" y="175"/>
                      <a:pt x="120" y="175"/>
                      <a:pt x="120" y="175"/>
                    </a:cubicBezTo>
                    <a:cubicBezTo>
                      <a:pt x="120" y="175"/>
                      <a:pt x="120" y="175"/>
                      <a:pt x="120" y="175"/>
                    </a:cubicBezTo>
                    <a:cubicBezTo>
                      <a:pt x="121" y="175"/>
                      <a:pt x="121" y="175"/>
                      <a:pt x="121" y="175"/>
                    </a:cubicBezTo>
                    <a:cubicBezTo>
                      <a:pt x="122" y="176"/>
                      <a:pt x="122" y="176"/>
                      <a:pt x="122" y="176"/>
                    </a:cubicBezTo>
                    <a:cubicBezTo>
                      <a:pt x="122" y="177"/>
                      <a:pt x="122" y="177"/>
                      <a:pt x="122" y="177"/>
                    </a:cubicBezTo>
                    <a:cubicBezTo>
                      <a:pt x="122" y="177"/>
                      <a:pt x="122" y="177"/>
                      <a:pt x="122" y="177"/>
                    </a:cubicBezTo>
                    <a:cubicBezTo>
                      <a:pt x="122" y="178"/>
                      <a:pt x="122" y="178"/>
                      <a:pt x="122" y="178"/>
                    </a:cubicBezTo>
                    <a:cubicBezTo>
                      <a:pt x="124" y="178"/>
                      <a:pt x="124" y="178"/>
                      <a:pt x="124" y="178"/>
                    </a:cubicBezTo>
                    <a:cubicBezTo>
                      <a:pt x="124" y="177"/>
                      <a:pt x="124" y="177"/>
                      <a:pt x="124" y="177"/>
                    </a:cubicBezTo>
                    <a:cubicBezTo>
                      <a:pt x="125" y="178"/>
                      <a:pt x="125" y="178"/>
                      <a:pt x="125" y="178"/>
                    </a:cubicBezTo>
                    <a:close/>
                    <a:moveTo>
                      <a:pt x="149" y="135"/>
                    </a:moveTo>
                    <a:cubicBezTo>
                      <a:pt x="150" y="135"/>
                      <a:pt x="150" y="135"/>
                      <a:pt x="150" y="135"/>
                    </a:cubicBezTo>
                    <a:cubicBezTo>
                      <a:pt x="149" y="134"/>
                      <a:pt x="149" y="134"/>
                      <a:pt x="149" y="134"/>
                    </a:cubicBezTo>
                    <a:cubicBezTo>
                      <a:pt x="149" y="134"/>
                      <a:pt x="149" y="134"/>
                      <a:pt x="149" y="134"/>
                    </a:cubicBezTo>
                    <a:cubicBezTo>
                      <a:pt x="150" y="134"/>
                      <a:pt x="150" y="134"/>
                      <a:pt x="150" y="134"/>
                    </a:cubicBezTo>
                    <a:cubicBezTo>
                      <a:pt x="150" y="135"/>
                      <a:pt x="150" y="135"/>
                      <a:pt x="150" y="135"/>
                    </a:cubicBezTo>
                    <a:cubicBezTo>
                      <a:pt x="151" y="134"/>
                      <a:pt x="151" y="134"/>
                      <a:pt x="151" y="134"/>
                    </a:cubicBezTo>
                    <a:cubicBezTo>
                      <a:pt x="151" y="135"/>
                      <a:pt x="151" y="135"/>
                      <a:pt x="151" y="135"/>
                    </a:cubicBezTo>
                    <a:cubicBezTo>
                      <a:pt x="152" y="134"/>
                      <a:pt x="152" y="134"/>
                      <a:pt x="152" y="134"/>
                    </a:cubicBezTo>
                    <a:cubicBezTo>
                      <a:pt x="153" y="134"/>
                      <a:pt x="153" y="134"/>
                      <a:pt x="153" y="134"/>
                    </a:cubicBezTo>
                    <a:cubicBezTo>
                      <a:pt x="153" y="133"/>
                      <a:pt x="153" y="133"/>
                      <a:pt x="153" y="133"/>
                    </a:cubicBezTo>
                    <a:cubicBezTo>
                      <a:pt x="154" y="132"/>
                      <a:pt x="154" y="132"/>
                      <a:pt x="154" y="132"/>
                    </a:cubicBezTo>
                    <a:cubicBezTo>
                      <a:pt x="155" y="132"/>
                      <a:pt x="155" y="132"/>
                      <a:pt x="155" y="132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3" y="130"/>
                      <a:pt x="153" y="130"/>
                      <a:pt x="153" y="130"/>
                    </a:cubicBezTo>
                    <a:cubicBezTo>
                      <a:pt x="153" y="129"/>
                      <a:pt x="153" y="129"/>
                      <a:pt x="153" y="129"/>
                    </a:cubicBezTo>
                    <a:cubicBezTo>
                      <a:pt x="152" y="128"/>
                      <a:pt x="152" y="128"/>
                      <a:pt x="152" y="128"/>
                    </a:cubicBezTo>
                    <a:cubicBezTo>
                      <a:pt x="151" y="128"/>
                      <a:pt x="151" y="128"/>
                      <a:pt x="151" y="128"/>
                    </a:cubicBezTo>
                    <a:cubicBezTo>
                      <a:pt x="150" y="128"/>
                      <a:pt x="150" y="128"/>
                      <a:pt x="150" y="128"/>
                    </a:cubicBezTo>
                    <a:cubicBezTo>
                      <a:pt x="149" y="129"/>
                      <a:pt x="149" y="129"/>
                      <a:pt x="149" y="129"/>
                    </a:cubicBezTo>
                    <a:cubicBezTo>
                      <a:pt x="149" y="129"/>
                      <a:pt x="149" y="129"/>
                      <a:pt x="149" y="129"/>
                    </a:cubicBezTo>
                    <a:cubicBezTo>
                      <a:pt x="148" y="130"/>
                      <a:pt x="148" y="130"/>
                      <a:pt x="148" y="130"/>
                    </a:cubicBezTo>
                    <a:cubicBezTo>
                      <a:pt x="148" y="131"/>
                      <a:pt x="148" y="131"/>
                      <a:pt x="148" y="131"/>
                    </a:cubicBezTo>
                    <a:cubicBezTo>
                      <a:pt x="148" y="132"/>
                      <a:pt x="148" y="132"/>
                      <a:pt x="148" y="132"/>
                    </a:cubicBezTo>
                    <a:cubicBezTo>
                      <a:pt x="148" y="133"/>
                      <a:pt x="148" y="133"/>
                      <a:pt x="148" y="133"/>
                    </a:cubicBezTo>
                    <a:cubicBezTo>
                      <a:pt x="148" y="134"/>
                      <a:pt x="148" y="134"/>
                      <a:pt x="148" y="134"/>
                    </a:cubicBezTo>
                    <a:cubicBezTo>
                      <a:pt x="149" y="135"/>
                      <a:pt x="149" y="135"/>
                      <a:pt x="149" y="135"/>
                    </a:cubicBezTo>
                    <a:close/>
                    <a:moveTo>
                      <a:pt x="152" y="177"/>
                    </a:moveTo>
                    <a:cubicBezTo>
                      <a:pt x="152" y="177"/>
                      <a:pt x="153" y="178"/>
                      <a:pt x="153" y="178"/>
                    </a:cubicBezTo>
                    <a:cubicBezTo>
                      <a:pt x="153" y="178"/>
                      <a:pt x="153" y="178"/>
                      <a:pt x="153" y="178"/>
                    </a:cubicBezTo>
                    <a:cubicBezTo>
                      <a:pt x="154" y="177"/>
                      <a:pt x="154" y="177"/>
                      <a:pt x="154" y="177"/>
                    </a:cubicBezTo>
                    <a:cubicBezTo>
                      <a:pt x="154" y="176"/>
                      <a:pt x="154" y="176"/>
                      <a:pt x="154" y="176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53" y="177"/>
                      <a:pt x="153" y="177"/>
                      <a:pt x="153" y="177"/>
                    </a:cubicBezTo>
                    <a:cubicBezTo>
                      <a:pt x="152" y="177"/>
                      <a:pt x="152" y="177"/>
                      <a:pt x="152" y="177"/>
                    </a:cubicBezTo>
                    <a:close/>
                    <a:moveTo>
                      <a:pt x="171" y="201"/>
                    </a:moveTo>
                    <a:cubicBezTo>
                      <a:pt x="171" y="202"/>
                      <a:pt x="171" y="202"/>
                      <a:pt x="171" y="202"/>
                    </a:cubicBezTo>
                    <a:cubicBezTo>
                      <a:pt x="172" y="202"/>
                      <a:pt x="172" y="202"/>
                      <a:pt x="172" y="202"/>
                    </a:cubicBezTo>
                    <a:cubicBezTo>
                      <a:pt x="172" y="203"/>
                      <a:pt x="172" y="203"/>
                      <a:pt x="172" y="203"/>
                    </a:cubicBezTo>
                    <a:cubicBezTo>
                      <a:pt x="173" y="203"/>
                      <a:pt x="173" y="203"/>
                      <a:pt x="173" y="203"/>
                    </a:cubicBezTo>
                    <a:cubicBezTo>
                      <a:pt x="174" y="203"/>
                      <a:pt x="174" y="203"/>
                      <a:pt x="174" y="203"/>
                    </a:cubicBezTo>
                    <a:cubicBezTo>
                      <a:pt x="175" y="202"/>
                      <a:pt x="175" y="202"/>
                      <a:pt x="175" y="202"/>
                    </a:cubicBezTo>
                    <a:cubicBezTo>
                      <a:pt x="174" y="202"/>
                      <a:pt x="174" y="202"/>
                      <a:pt x="174" y="202"/>
                    </a:cubicBezTo>
                    <a:cubicBezTo>
                      <a:pt x="173" y="201"/>
                      <a:pt x="173" y="201"/>
                      <a:pt x="173" y="201"/>
                    </a:cubicBezTo>
                    <a:cubicBezTo>
                      <a:pt x="173" y="202"/>
                      <a:pt x="173" y="202"/>
                      <a:pt x="173" y="202"/>
                    </a:cubicBezTo>
                    <a:cubicBezTo>
                      <a:pt x="172" y="201"/>
                      <a:pt x="172" y="201"/>
                      <a:pt x="172" y="201"/>
                    </a:cubicBezTo>
                    <a:cubicBezTo>
                      <a:pt x="171" y="201"/>
                      <a:pt x="171" y="201"/>
                      <a:pt x="171" y="201"/>
                    </a:cubicBezTo>
                    <a:close/>
                    <a:moveTo>
                      <a:pt x="168" y="134"/>
                    </a:moveTo>
                    <a:cubicBezTo>
                      <a:pt x="168" y="133"/>
                      <a:pt x="168" y="133"/>
                      <a:pt x="168" y="133"/>
                    </a:cubicBezTo>
                    <a:cubicBezTo>
                      <a:pt x="167" y="133"/>
                      <a:pt x="167" y="133"/>
                      <a:pt x="167" y="133"/>
                    </a:cubicBezTo>
                    <a:cubicBezTo>
                      <a:pt x="167" y="132"/>
                      <a:pt x="167" y="132"/>
                      <a:pt x="167" y="132"/>
                    </a:cubicBezTo>
                    <a:cubicBezTo>
                      <a:pt x="168" y="132"/>
                      <a:pt x="168" y="132"/>
                      <a:pt x="168" y="132"/>
                    </a:cubicBezTo>
                    <a:cubicBezTo>
                      <a:pt x="167" y="131"/>
                      <a:pt x="167" y="131"/>
                      <a:pt x="167" y="131"/>
                    </a:cubicBezTo>
                    <a:cubicBezTo>
                      <a:pt x="166" y="131"/>
                      <a:pt x="166" y="131"/>
                      <a:pt x="166" y="131"/>
                    </a:cubicBezTo>
                    <a:cubicBezTo>
                      <a:pt x="166" y="131"/>
                      <a:pt x="166" y="131"/>
                      <a:pt x="166" y="131"/>
                    </a:cubicBezTo>
                    <a:cubicBezTo>
                      <a:pt x="165" y="133"/>
                      <a:pt x="165" y="133"/>
                      <a:pt x="165" y="133"/>
                    </a:cubicBezTo>
                    <a:cubicBezTo>
                      <a:pt x="166" y="133"/>
                      <a:pt x="166" y="133"/>
                      <a:pt x="166" y="133"/>
                    </a:cubicBezTo>
                    <a:cubicBezTo>
                      <a:pt x="166" y="134"/>
                      <a:pt x="166" y="134"/>
                      <a:pt x="166" y="134"/>
                    </a:cubicBezTo>
                    <a:cubicBezTo>
                      <a:pt x="167" y="134"/>
                      <a:pt x="167" y="134"/>
                      <a:pt x="167" y="134"/>
                    </a:cubicBezTo>
                    <a:cubicBezTo>
                      <a:pt x="168" y="134"/>
                      <a:pt x="168" y="134"/>
                      <a:pt x="168" y="134"/>
                    </a:cubicBezTo>
                    <a:close/>
                    <a:moveTo>
                      <a:pt x="166" y="127"/>
                    </a:moveTo>
                    <a:cubicBezTo>
                      <a:pt x="167" y="126"/>
                      <a:pt x="167" y="126"/>
                      <a:pt x="167" y="126"/>
                    </a:cubicBezTo>
                    <a:cubicBezTo>
                      <a:pt x="168" y="126"/>
                      <a:pt x="168" y="126"/>
                      <a:pt x="168" y="126"/>
                    </a:cubicBezTo>
                    <a:cubicBezTo>
                      <a:pt x="168" y="126"/>
                      <a:pt x="168" y="126"/>
                      <a:pt x="168" y="126"/>
                    </a:cubicBezTo>
                    <a:cubicBezTo>
                      <a:pt x="168" y="125"/>
                      <a:pt x="168" y="125"/>
                      <a:pt x="168" y="125"/>
                    </a:cubicBez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7" y="125"/>
                      <a:pt x="167" y="125"/>
                      <a:pt x="167" y="125"/>
                    </a:cubicBezTo>
                    <a:cubicBezTo>
                      <a:pt x="166" y="126"/>
                      <a:pt x="166" y="126"/>
                      <a:pt x="166" y="126"/>
                    </a:cubicBezTo>
                    <a:cubicBezTo>
                      <a:pt x="166" y="127"/>
                      <a:pt x="166" y="127"/>
                      <a:pt x="166" y="127"/>
                    </a:cubicBezTo>
                    <a:close/>
                    <a:moveTo>
                      <a:pt x="170" y="128"/>
                    </a:moveTo>
                    <a:cubicBezTo>
                      <a:pt x="171" y="129"/>
                      <a:pt x="171" y="129"/>
                      <a:pt x="171" y="129"/>
                    </a:cubicBezTo>
                    <a:cubicBezTo>
                      <a:pt x="173" y="129"/>
                      <a:pt x="173" y="129"/>
                      <a:pt x="173" y="129"/>
                    </a:cubicBezTo>
                    <a:cubicBezTo>
                      <a:pt x="173" y="129"/>
                      <a:pt x="173" y="129"/>
                      <a:pt x="173" y="129"/>
                    </a:cubicBezTo>
                    <a:cubicBezTo>
                      <a:pt x="173" y="128"/>
                      <a:pt x="173" y="128"/>
                      <a:pt x="173" y="128"/>
                    </a:cubicBezTo>
                    <a:cubicBezTo>
                      <a:pt x="172" y="128"/>
                      <a:pt x="172" y="128"/>
                      <a:pt x="172" y="128"/>
                    </a:cubicBezTo>
                    <a:cubicBezTo>
                      <a:pt x="171" y="128"/>
                      <a:pt x="171" y="128"/>
                      <a:pt x="171" y="128"/>
                    </a:cubicBezTo>
                    <a:cubicBezTo>
                      <a:pt x="170" y="128"/>
                      <a:pt x="170" y="128"/>
                      <a:pt x="170" y="128"/>
                    </a:cubicBezTo>
                    <a:close/>
                    <a:moveTo>
                      <a:pt x="180" y="135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180" y="137"/>
                      <a:pt x="180" y="137"/>
                      <a:pt x="180" y="137"/>
                    </a:cubicBezTo>
                    <a:cubicBezTo>
                      <a:pt x="179" y="138"/>
                      <a:pt x="179" y="138"/>
                      <a:pt x="179" y="138"/>
                    </a:cubicBezTo>
                    <a:cubicBezTo>
                      <a:pt x="179" y="138"/>
                      <a:pt x="179" y="138"/>
                      <a:pt x="179" y="138"/>
                    </a:cubicBezTo>
                    <a:cubicBezTo>
                      <a:pt x="179" y="139"/>
                      <a:pt x="179" y="139"/>
                      <a:pt x="179" y="139"/>
                    </a:cubicBezTo>
                    <a:cubicBezTo>
                      <a:pt x="180" y="139"/>
                      <a:pt x="180" y="139"/>
                      <a:pt x="180" y="139"/>
                    </a:cubicBezTo>
                    <a:cubicBezTo>
                      <a:pt x="181" y="138"/>
                      <a:pt x="181" y="138"/>
                      <a:pt x="181" y="138"/>
                    </a:cubicBezTo>
                    <a:cubicBezTo>
                      <a:pt x="182" y="138"/>
                      <a:pt x="182" y="138"/>
                      <a:pt x="182" y="138"/>
                    </a:cubicBezTo>
                    <a:cubicBezTo>
                      <a:pt x="182" y="137"/>
                      <a:pt x="182" y="137"/>
                      <a:pt x="182" y="137"/>
                    </a:cubicBezTo>
                    <a:cubicBezTo>
                      <a:pt x="183" y="136"/>
                      <a:pt x="183" y="136"/>
                      <a:pt x="183" y="136"/>
                    </a:cubicBezTo>
                    <a:cubicBezTo>
                      <a:pt x="184" y="135"/>
                      <a:pt x="184" y="135"/>
                      <a:pt x="184" y="135"/>
                    </a:cubicBezTo>
                    <a:cubicBezTo>
                      <a:pt x="184" y="134"/>
                      <a:pt x="184" y="134"/>
                      <a:pt x="184" y="134"/>
                    </a:cubicBezTo>
                    <a:cubicBezTo>
                      <a:pt x="183" y="134"/>
                      <a:pt x="183" y="134"/>
                      <a:pt x="183" y="134"/>
                    </a:cubicBezTo>
                    <a:cubicBezTo>
                      <a:pt x="182" y="134"/>
                      <a:pt x="182" y="134"/>
                      <a:pt x="182" y="134"/>
                    </a:cubicBezTo>
                    <a:cubicBezTo>
                      <a:pt x="181" y="134"/>
                      <a:pt x="181" y="134"/>
                      <a:pt x="181" y="134"/>
                    </a:cubicBezTo>
                    <a:cubicBezTo>
                      <a:pt x="180" y="135"/>
                      <a:pt x="180" y="135"/>
                      <a:pt x="180" y="135"/>
                    </a:cubicBezTo>
                    <a:close/>
                    <a:moveTo>
                      <a:pt x="184" y="126"/>
                    </a:moveTo>
                    <a:cubicBezTo>
                      <a:pt x="183" y="127"/>
                      <a:pt x="183" y="127"/>
                      <a:pt x="183" y="127"/>
                    </a:cubicBezTo>
                    <a:cubicBezTo>
                      <a:pt x="183" y="129"/>
                      <a:pt x="183" y="129"/>
                      <a:pt x="183" y="129"/>
                    </a:cubicBezTo>
                    <a:cubicBezTo>
                      <a:pt x="182" y="130"/>
                      <a:pt x="182" y="130"/>
                      <a:pt x="182" y="130"/>
                    </a:cubicBezTo>
                    <a:cubicBezTo>
                      <a:pt x="182" y="131"/>
                      <a:pt x="182" y="131"/>
                      <a:pt x="182" y="131"/>
                    </a:cubicBezTo>
                    <a:cubicBezTo>
                      <a:pt x="183" y="131"/>
                      <a:pt x="183" y="131"/>
                      <a:pt x="183" y="131"/>
                    </a:cubicBezTo>
                    <a:cubicBezTo>
                      <a:pt x="184" y="131"/>
                      <a:pt x="184" y="131"/>
                      <a:pt x="184" y="131"/>
                    </a:cubicBezTo>
                    <a:cubicBezTo>
                      <a:pt x="185" y="132"/>
                      <a:pt x="185" y="132"/>
                      <a:pt x="185" y="132"/>
                    </a:cubicBezTo>
                    <a:cubicBezTo>
                      <a:pt x="186" y="132"/>
                      <a:pt x="186" y="132"/>
                      <a:pt x="186" y="132"/>
                    </a:cubicBezTo>
                    <a:cubicBezTo>
                      <a:pt x="186" y="132"/>
                      <a:pt x="186" y="132"/>
                      <a:pt x="186" y="132"/>
                    </a:cubicBezTo>
                    <a:cubicBezTo>
                      <a:pt x="187" y="131"/>
                      <a:pt x="187" y="131"/>
                      <a:pt x="187" y="131"/>
                    </a:cubicBezTo>
                    <a:cubicBezTo>
                      <a:pt x="186" y="130"/>
                      <a:pt x="186" y="130"/>
                      <a:pt x="186" y="130"/>
                    </a:cubicBezTo>
                    <a:cubicBezTo>
                      <a:pt x="185" y="128"/>
                      <a:pt x="185" y="128"/>
                      <a:pt x="185" y="128"/>
                    </a:cubicBezTo>
                    <a:cubicBezTo>
                      <a:pt x="184" y="127"/>
                      <a:pt x="184" y="127"/>
                      <a:pt x="184" y="127"/>
                    </a:cubicBezTo>
                    <a:cubicBezTo>
                      <a:pt x="184" y="126"/>
                      <a:pt x="184" y="126"/>
                      <a:pt x="184" y="126"/>
                    </a:cubicBezTo>
                    <a:close/>
                    <a:moveTo>
                      <a:pt x="177" y="109"/>
                    </a:moveTo>
                    <a:cubicBezTo>
                      <a:pt x="177" y="108"/>
                      <a:pt x="177" y="108"/>
                      <a:pt x="177" y="108"/>
                    </a:cubicBezTo>
                    <a:cubicBezTo>
                      <a:pt x="177" y="108"/>
                      <a:pt x="177" y="108"/>
                      <a:pt x="177" y="108"/>
                    </a:cubicBezTo>
                    <a:cubicBezTo>
                      <a:pt x="176" y="107"/>
                      <a:pt x="176" y="107"/>
                      <a:pt x="176" y="107"/>
                    </a:cubicBezTo>
                    <a:cubicBezTo>
                      <a:pt x="175" y="108"/>
                      <a:pt x="175" y="108"/>
                      <a:pt x="175" y="108"/>
                    </a:cubicBezTo>
                    <a:cubicBezTo>
                      <a:pt x="175" y="108"/>
                      <a:pt x="175" y="108"/>
                      <a:pt x="175" y="108"/>
                    </a:cubicBezTo>
                    <a:cubicBezTo>
                      <a:pt x="175" y="108"/>
                      <a:pt x="175" y="108"/>
                      <a:pt x="175" y="108"/>
                    </a:cubicBezTo>
                    <a:cubicBezTo>
                      <a:pt x="175" y="109"/>
                      <a:pt x="175" y="109"/>
                      <a:pt x="175" y="109"/>
                    </a:cubicBezTo>
                    <a:cubicBezTo>
                      <a:pt x="176" y="110"/>
                      <a:pt x="176" y="110"/>
                      <a:pt x="176" y="110"/>
                    </a:cubicBezTo>
                    <a:cubicBezTo>
                      <a:pt x="177" y="109"/>
                      <a:pt x="177" y="109"/>
                      <a:pt x="177" y="109"/>
                    </a:cubicBezTo>
                    <a:close/>
                    <a:moveTo>
                      <a:pt x="180" y="97"/>
                    </a:move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8"/>
                      <a:pt x="179" y="98"/>
                      <a:pt x="179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7"/>
                      <a:pt x="181" y="97"/>
                      <a:pt x="181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6"/>
                      <a:pt x="182" y="96"/>
                      <a:pt x="182" y="96"/>
                    </a:cubicBezTo>
                    <a:cubicBezTo>
                      <a:pt x="181" y="96"/>
                      <a:pt x="181" y="96"/>
                      <a:pt x="181" y="96"/>
                    </a:cubicBezTo>
                    <a:cubicBezTo>
                      <a:pt x="181" y="95"/>
                      <a:pt x="181" y="95"/>
                      <a:pt x="181" y="95"/>
                    </a:cubicBezTo>
                    <a:cubicBezTo>
                      <a:pt x="181" y="94"/>
                      <a:pt x="181" y="94"/>
                      <a:pt x="181" y="94"/>
                    </a:cubicBezTo>
                    <a:cubicBezTo>
                      <a:pt x="180" y="95"/>
                      <a:pt x="180" y="95"/>
                      <a:pt x="180" y="95"/>
                    </a:cubicBezTo>
                    <a:cubicBezTo>
                      <a:pt x="180" y="95"/>
                      <a:pt x="180" y="95"/>
                      <a:pt x="180" y="95"/>
                    </a:cubicBezTo>
                    <a:cubicBezTo>
                      <a:pt x="179" y="95"/>
                      <a:pt x="179" y="95"/>
                      <a:pt x="179" y="95"/>
                    </a:cubicBezTo>
                    <a:cubicBezTo>
                      <a:pt x="180" y="96"/>
                      <a:pt x="180" y="96"/>
                      <a:pt x="180" y="96"/>
                    </a:cubicBezTo>
                    <a:cubicBezTo>
                      <a:pt x="180" y="97"/>
                      <a:pt x="180" y="97"/>
                      <a:pt x="180" y="97"/>
                    </a:cubicBezTo>
                    <a:close/>
                    <a:moveTo>
                      <a:pt x="178" y="91"/>
                    </a:moveTo>
                    <a:cubicBezTo>
                      <a:pt x="177" y="90"/>
                      <a:pt x="177" y="90"/>
                      <a:pt x="177" y="90"/>
                    </a:cubicBezTo>
                    <a:cubicBezTo>
                      <a:pt x="177" y="90"/>
                      <a:pt x="177" y="90"/>
                      <a:pt x="177" y="90"/>
                    </a:cubicBezTo>
                    <a:cubicBezTo>
                      <a:pt x="176" y="89"/>
                      <a:pt x="176" y="89"/>
                      <a:pt x="176" y="89"/>
                    </a:cubicBezTo>
                    <a:cubicBezTo>
                      <a:pt x="176" y="90"/>
                      <a:pt x="176" y="90"/>
                      <a:pt x="176" y="90"/>
                    </a:cubicBezTo>
                    <a:cubicBezTo>
                      <a:pt x="176" y="91"/>
                      <a:pt x="176" y="91"/>
                      <a:pt x="176" y="91"/>
                    </a:cubicBezTo>
                    <a:cubicBezTo>
                      <a:pt x="177" y="91"/>
                      <a:pt x="177" y="91"/>
                      <a:pt x="177" y="91"/>
                    </a:cubicBezTo>
                    <a:cubicBezTo>
                      <a:pt x="178" y="91"/>
                      <a:pt x="178" y="91"/>
                      <a:pt x="178" y="91"/>
                    </a:cubicBezTo>
                    <a:cubicBezTo>
                      <a:pt x="178" y="91"/>
                      <a:pt x="178" y="91"/>
                      <a:pt x="178" y="91"/>
                    </a:cubicBezTo>
                    <a:close/>
                    <a:moveTo>
                      <a:pt x="179" y="90"/>
                    </a:moveTo>
                    <a:cubicBezTo>
                      <a:pt x="178" y="90"/>
                      <a:pt x="179" y="90"/>
                      <a:pt x="179" y="90"/>
                    </a:cubicBezTo>
                    <a:cubicBezTo>
                      <a:pt x="180" y="90"/>
                      <a:pt x="180" y="90"/>
                      <a:pt x="180" y="90"/>
                    </a:cubicBezTo>
                    <a:cubicBezTo>
                      <a:pt x="181" y="90"/>
                      <a:pt x="181" y="90"/>
                      <a:pt x="181" y="90"/>
                    </a:cubicBezTo>
                    <a:cubicBezTo>
                      <a:pt x="182" y="89"/>
                      <a:pt x="182" y="89"/>
                      <a:pt x="182" y="89"/>
                    </a:cubicBezTo>
                    <a:cubicBezTo>
                      <a:pt x="182" y="89"/>
                      <a:pt x="182" y="89"/>
                      <a:pt x="182" y="89"/>
                    </a:cubicBezTo>
                    <a:cubicBezTo>
                      <a:pt x="180" y="89"/>
                      <a:pt x="180" y="89"/>
                      <a:pt x="180" y="89"/>
                    </a:cubicBezTo>
                    <a:cubicBezTo>
                      <a:pt x="180" y="88"/>
                      <a:pt x="180" y="88"/>
                      <a:pt x="180" y="88"/>
                    </a:cubicBezTo>
                    <a:cubicBezTo>
                      <a:pt x="179" y="88"/>
                      <a:pt x="179" y="88"/>
                      <a:pt x="179" y="88"/>
                    </a:cubicBezTo>
                    <a:cubicBezTo>
                      <a:pt x="179" y="90"/>
                      <a:pt x="179" y="90"/>
                      <a:pt x="179" y="90"/>
                    </a:cubicBezTo>
                    <a:close/>
                    <a:moveTo>
                      <a:pt x="190" y="114"/>
                    </a:moveTo>
                    <a:cubicBezTo>
                      <a:pt x="191" y="113"/>
                      <a:pt x="191" y="113"/>
                      <a:pt x="191" y="113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89" y="112"/>
                      <a:pt x="189" y="112"/>
                      <a:pt x="189" y="112"/>
                    </a:cubicBezTo>
                    <a:cubicBezTo>
                      <a:pt x="189" y="113"/>
                      <a:pt x="189" y="113"/>
                      <a:pt x="189" y="113"/>
                    </a:cubicBezTo>
                    <a:cubicBezTo>
                      <a:pt x="189" y="114"/>
                      <a:pt x="189" y="114"/>
                      <a:pt x="189" y="114"/>
                    </a:cubicBezTo>
                    <a:cubicBezTo>
                      <a:pt x="190" y="114"/>
                      <a:pt x="190" y="114"/>
                      <a:pt x="190" y="114"/>
                    </a:cubicBezTo>
                    <a:close/>
                    <a:moveTo>
                      <a:pt x="193" y="113"/>
                    </a:moveTo>
                    <a:cubicBezTo>
                      <a:pt x="194" y="112"/>
                      <a:pt x="194" y="112"/>
                      <a:pt x="194" y="112"/>
                    </a:cubicBezTo>
                    <a:cubicBezTo>
                      <a:pt x="194" y="112"/>
                      <a:pt x="194" y="112"/>
                      <a:pt x="194" y="112"/>
                    </a:cubicBezTo>
                    <a:cubicBezTo>
                      <a:pt x="193" y="112"/>
                      <a:pt x="193" y="112"/>
                      <a:pt x="193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13"/>
                      <a:pt x="192" y="113"/>
                      <a:pt x="192" y="113"/>
                    </a:cubicBezTo>
                    <a:cubicBezTo>
                      <a:pt x="193" y="113"/>
                      <a:pt x="193" y="113"/>
                      <a:pt x="193" y="113"/>
                    </a:cubicBezTo>
                    <a:close/>
                    <a:moveTo>
                      <a:pt x="197" y="114"/>
                    </a:moveTo>
                    <a:cubicBezTo>
                      <a:pt x="198" y="113"/>
                      <a:pt x="198" y="113"/>
                      <a:pt x="198" y="113"/>
                    </a:cubicBezTo>
                    <a:cubicBezTo>
                      <a:pt x="197" y="113"/>
                      <a:pt x="197" y="113"/>
                      <a:pt x="197" y="113"/>
                    </a:cubicBezTo>
                    <a:cubicBezTo>
                      <a:pt x="196" y="113"/>
                      <a:pt x="196" y="113"/>
                      <a:pt x="196" y="113"/>
                    </a:cubicBezTo>
                    <a:cubicBezTo>
                      <a:pt x="196" y="114"/>
                      <a:pt x="196" y="114"/>
                      <a:pt x="196" y="114"/>
                    </a:cubicBezTo>
                    <a:cubicBezTo>
                      <a:pt x="197" y="114"/>
                      <a:pt x="197" y="114"/>
                      <a:pt x="197" y="114"/>
                    </a:cubicBezTo>
                    <a:close/>
                    <a:moveTo>
                      <a:pt x="205" y="111"/>
                    </a:moveTo>
                    <a:cubicBezTo>
                      <a:pt x="205" y="113"/>
                      <a:pt x="205" y="113"/>
                      <a:pt x="205" y="113"/>
                    </a:cubicBezTo>
                    <a:cubicBezTo>
                      <a:pt x="206" y="113"/>
                      <a:pt x="206" y="113"/>
                      <a:pt x="206" y="113"/>
                    </a:cubicBezTo>
                    <a:cubicBezTo>
                      <a:pt x="206" y="112"/>
                      <a:pt x="206" y="112"/>
                      <a:pt x="206" y="112"/>
                    </a:cubicBezTo>
                    <a:cubicBezTo>
                      <a:pt x="205" y="112"/>
                      <a:pt x="205" y="112"/>
                      <a:pt x="205" y="112"/>
                    </a:cubicBezTo>
                    <a:cubicBezTo>
                      <a:pt x="205" y="111"/>
                      <a:pt x="205" y="111"/>
                      <a:pt x="205" y="111"/>
                    </a:cubicBezTo>
                    <a:close/>
                    <a:moveTo>
                      <a:pt x="200" y="111"/>
                    </a:moveTo>
                    <a:cubicBezTo>
                      <a:pt x="202" y="111"/>
                      <a:pt x="202" y="111"/>
                      <a:pt x="202" y="111"/>
                    </a:cubicBezTo>
                    <a:cubicBezTo>
                      <a:pt x="202" y="110"/>
                      <a:pt x="202" y="110"/>
                      <a:pt x="202" y="110"/>
                    </a:cubicBezTo>
                    <a:cubicBezTo>
                      <a:pt x="201" y="110"/>
                      <a:pt x="201" y="110"/>
                      <a:pt x="201" y="110"/>
                    </a:cubicBezTo>
                    <a:cubicBezTo>
                      <a:pt x="201" y="110"/>
                      <a:pt x="201" y="110"/>
                      <a:pt x="201" y="110"/>
                    </a:cubicBezTo>
                    <a:cubicBezTo>
                      <a:pt x="201" y="110"/>
                      <a:pt x="201" y="110"/>
                      <a:pt x="201" y="110"/>
                    </a:cubicBezTo>
                    <a:cubicBezTo>
                      <a:pt x="200" y="111"/>
                      <a:pt x="200" y="111"/>
                      <a:pt x="200" y="111"/>
                    </a:cubicBezTo>
                    <a:close/>
                    <a:moveTo>
                      <a:pt x="197" y="106"/>
                    </a:moveTo>
                    <a:cubicBezTo>
                      <a:pt x="197" y="106"/>
                      <a:pt x="197" y="106"/>
                      <a:pt x="197" y="106"/>
                    </a:cubicBezTo>
                    <a:cubicBezTo>
                      <a:pt x="197" y="106"/>
                      <a:pt x="197" y="106"/>
                      <a:pt x="197" y="106"/>
                    </a:cubicBezTo>
                    <a:cubicBezTo>
                      <a:pt x="195" y="107"/>
                      <a:pt x="195" y="107"/>
                      <a:pt x="195" y="107"/>
                    </a:cubicBezTo>
                    <a:cubicBezTo>
                      <a:pt x="195" y="107"/>
                      <a:pt x="195" y="107"/>
                      <a:pt x="195" y="107"/>
                    </a:cubicBezTo>
                    <a:cubicBezTo>
                      <a:pt x="196" y="108"/>
                      <a:pt x="196" y="108"/>
                      <a:pt x="196" y="108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6" y="107"/>
                      <a:pt x="196" y="107"/>
                      <a:pt x="196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6"/>
                      <a:pt x="197" y="106"/>
                      <a:pt x="197" y="106"/>
                    </a:cubicBezTo>
                    <a:close/>
                    <a:moveTo>
                      <a:pt x="200" y="106"/>
                    </a:moveTo>
                    <a:cubicBezTo>
                      <a:pt x="200" y="105"/>
                      <a:pt x="200" y="105"/>
                      <a:pt x="200" y="105"/>
                    </a:cubicBezTo>
                    <a:cubicBezTo>
                      <a:pt x="199" y="105"/>
                      <a:pt x="199" y="105"/>
                      <a:pt x="199" y="105"/>
                    </a:cubicBezTo>
                    <a:cubicBezTo>
                      <a:pt x="198" y="105"/>
                      <a:pt x="198" y="105"/>
                      <a:pt x="198" y="105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lose/>
                    <a:moveTo>
                      <a:pt x="200" y="106"/>
                    </a:move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lose/>
                    <a:moveTo>
                      <a:pt x="197" y="103"/>
                    </a:moveTo>
                    <a:cubicBezTo>
                      <a:pt x="198" y="102"/>
                      <a:pt x="198" y="102"/>
                      <a:pt x="198" y="102"/>
                    </a:cubicBezTo>
                    <a:cubicBezTo>
                      <a:pt x="198" y="102"/>
                      <a:pt x="198" y="102"/>
                      <a:pt x="198" y="102"/>
                    </a:cubicBezTo>
                    <a:cubicBezTo>
                      <a:pt x="197" y="102"/>
                      <a:pt x="197" y="102"/>
                      <a:pt x="197" y="102"/>
                    </a:cubicBezTo>
                    <a:cubicBezTo>
                      <a:pt x="196" y="102"/>
                      <a:pt x="196" y="102"/>
                      <a:pt x="196" y="102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196" y="102"/>
                      <a:pt x="196" y="102"/>
                      <a:pt x="196" y="102"/>
                    </a:cubicBezTo>
                    <a:cubicBezTo>
                      <a:pt x="197" y="103"/>
                      <a:pt x="197" y="103"/>
                      <a:pt x="197" y="103"/>
                    </a:cubicBezTo>
                    <a:cubicBezTo>
                      <a:pt x="197" y="103"/>
                      <a:pt x="197" y="103"/>
                      <a:pt x="197" y="103"/>
                    </a:cubicBezTo>
                    <a:close/>
                    <a:moveTo>
                      <a:pt x="202" y="101"/>
                    </a:moveTo>
                    <a:cubicBezTo>
                      <a:pt x="202" y="101"/>
                      <a:pt x="202" y="101"/>
                      <a:pt x="202" y="101"/>
                    </a:cubicBezTo>
                    <a:cubicBezTo>
                      <a:pt x="202" y="100"/>
                      <a:pt x="202" y="100"/>
                      <a:pt x="202" y="100"/>
                    </a:cubicBezTo>
                    <a:cubicBezTo>
                      <a:pt x="202" y="100"/>
                      <a:pt x="202" y="100"/>
                      <a:pt x="202" y="100"/>
                    </a:cubicBezTo>
                    <a:cubicBezTo>
                      <a:pt x="203" y="100"/>
                      <a:pt x="203" y="100"/>
                      <a:pt x="203" y="100"/>
                    </a:cubicBezTo>
                    <a:cubicBezTo>
                      <a:pt x="203" y="99"/>
                      <a:pt x="203" y="99"/>
                      <a:pt x="203" y="99"/>
                    </a:cubicBezTo>
                    <a:cubicBezTo>
                      <a:pt x="202" y="98"/>
                      <a:pt x="202" y="98"/>
                      <a:pt x="202" y="98"/>
                    </a:cubicBezTo>
                    <a:cubicBezTo>
                      <a:pt x="201" y="98"/>
                      <a:pt x="201" y="98"/>
                      <a:pt x="201" y="98"/>
                    </a:cubicBezTo>
                    <a:cubicBezTo>
                      <a:pt x="200" y="99"/>
                      <a:pt x="200" y="99"/>
                      <a:pt x="200" y="99"/>
                    </a:cubicBezTo>
                    <a:cubicBezTo>
                      <a:pt x="201" y="99"/>
                      <a:pt x="201" y="99"/>
                      <a:pt x="201" y="99"/>
                    </a:cubicBezTo>
                    <a:cubicBezTo>
                      <a:pt x="200" y="99"/>
                      <a:pt x="200" y="99"/>
                      <a:pt x="200" y="99"/>
                    </a:cubicBezTo>
                    <a:cubicBezTo>
                      <a:pt x="199" y="99"/>
                      <a:pt x="199" y="99"/>
                      <a:pt x="199" y="99"/>
                    </a:cubicBezTo>
                    <a:cubicBezTo>
                      <a:pt x="199" y="99"/>
                      <a:pt x="199" y="99"/>
                      <a:pt x="199" y="99"/>
                    </a:cubicBezTo>
                    <a:cubicBezTo>
                      <a:pt x="200" y="100"/>
                      <a:pt x="200" y="100"/>
                      <a:pt x="200" y="100"/>
                    </a:cubicBezTo>
                    <a:cubicBezTo>
                      <a:pt x="200" y="100"/>
                      <a:pt x="200" y="100"/>
                      <a:pt x="200" y="100"/>
                    </a:cubicBezTo>
                    <a:cubicBezTo>
                      <a:pt x="201" y="100"/>
                      <a:pt x="201" y="100"/>
                      <a:pt x="201" y="100"/>
                    </a:cubicBezTo>
                    <a:cubicBezTo>
                      <a:pt x="202" y="101"/>
                      <a:pt x="202" y="101"/>
                      <a:pt x="202" y="101"/>
                    </a:cubicBezTo>
                    <a:close/>
                    <a:moveTo>
                      <a:pt x="198" y="57"/>
                    </a:moveTo>
                    <a:cubicBezTo>
                      <a:pt x="199" y="57"/>
                      <a:pt x="199" y="57"/>
                      <a:pt x="199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6"/>
                      <a:pt x="198" y="56"/>
                      <a:pt x="198" y="56"/>
                    </a:cubicBezTo>
                    <a:cubicBezTo>
                      <a:pt x="198" y="57"/>
                      <a:pt x="198" y="57"/>
                      <a:pt x="198" y="57"/>
                    </a:cubicBezTo>
                    <a:cubicBezTo>
                      <a:pt x="198" y="57"/>
                      <a:pt x="198" y="57"/>
                      <a:pt x="198" y="57"/>
                    </a:cubicBezTo>
                    <a:close/>
                    <a:moveTo>
                      <a:pt x="193" y="66"/>
                    </a:moveTo>
                    <a:cubicBezTo>
                      <a:pt x="193" y="67"/>
                      <a:pt x="193" y="67"/>
                      <a:pt x="193" y="67"/>
                    </a:cubicBezTo>
                    <a:cubicBezTo>
                      <a:pt x="193" y="67"/>
                      <a:pt x="193" y="67"/>
                      <a:pt x="193" y="67"/>
                    </a:cubicBezTo>
                    <a:cubicBezTo>
                      <a:pt x="194" y="66"/>
                      <a:pt x="194" y="66"/>
                      <a:pt x="194" y="66"/>
                    </a:cubicBezTo>
                    <a:cubicBezTo>
                      <a:pt x="195" y="66"/>
                      <a:pt x="195" y="66"/>
                      <a:pt x="195" y="66"/>
                    </a:cubicBezTo>
                    <a:cubicBezTo>
                      <a:pt x="195" y="64"/>
                      <a:pt x="195" y="64"/>
                      <a:pt x="195" y="64"/>
                    </a:cubicBezTo>
                    <a:cubicBezTo>
                      <a:pt x="194" y="64"/>
                      <a:pt x="194" y="64"/>
                      <a:pt x="194" y="64"/>
                    </a:cubicBezTo>
                    <a:cubicBezTo>
                      <a:pt x="193" y="64"/>
                      <a:pt x="193" y="64"/>
                      <a:pt x="193" y="64"/>
                    </a:cubicBezTo>
                    <a:cubicBezTo>
                      <a:pt x="193" y="64"/>
                      <a:pt x="193" y="64"/>
                      <a:pt x="193" y="64"/>
                    </a:cubicBezTo>
                    <a:cubicBezTo>
                      <a:pt x="193" y="65"/>
                      <a:pt x="193" y="65"/>
                      <a:pt x="193" y="65"/>
                    </a:cubicBezTo>
                    <a:cubicBezTo>
                      <a:pt x="193" y="66"/>
                      <a:pt x="193" y="66"/>
                      <a:pt x="193" y="66"/>
                    </a:cubicBezTo>
                    <a:close/>
                    <a:moveTo>
                      <a:pt x="215" y="64"/>
                    </a:moveTo>
                    <a:cubicBezTo>
                      <a:pt x="216" y="64"/>
                      <a:pt x="216" y="64"/>
                      <a:pt x="216" y="64"/>
                    </a:cubicBezTo>
                    <a:cubicBezTo>
                      <a:pt x="217" y="64"/>
                      <a:pt x="217" y="64"/>
                      <a:pt x="217" y="64"/>
                    </a:cubicBezTo>
                    <a:cubicBezTo>
                      <a:pt x="217" y="63"/>
                      <a:pt x="217" y="63"/>
                      <a:pt x="217" y="63"/>
                    </a:cubicBezTo>
                    <a:cubicBezTo>
                      <a:pt x="218" y="63"/>
                      <a:pt x="218" y="63"/>
                      <a:pt x="218" y="63"/>
                    </a:cubicBezTo>
                    <a:cubicBezTo>
                      <a:pt x="218" y="64"/>
                      <a:pt x="218" y="64"/>
                      <a:pt x="218" y="64"/>
                    </a:cubicBezTo>
                    <a:cubicBezTo>
                      <a:pt x="217" y="64"/>
                      <a:pt x="217" y="64"/>
                      <a:pt x="217" y="64"/>
                    </a:cubicBezTo>
                    <a:cubicBezTo>
                      <a:pt x="218" y="63"/>
                      <a:pt x="218" y="63"/>
                      <a:pt x="218" y="63"/>
                    </a:cubicBezTo>
                    <a:cubicBezTo>
                      <a:pt x="219" y="62"/>
                      <a:pt x="219" y="62"/>
                      <a:pt x="219" y="62"/>
                    </a:cubicBezTo>
                    <a:cubicBezTo>
                      <a:pt x="219" y="62"/>
                      <a:pt x="219" y="62"/>
                      <a:pt x="219" y="62"/>
                    </a:cubicBezTo>
                    <a:cubicBezTo>
                      <a:pt x="220" y="61"/>
                      <a:pt x="220" y="61"/>
                      <a:pt x="220" y="61"/>
                    </a:cubicBezTo>
                    <a:cubicBezTo>
                      <a:pt x="220" y="60"/>
                      <a:pt x="220" y="60"/>
                      <a:pt x="220" y="60"/>
                    </a:cubicBezTo>
                    <a:cubicBezTo>
                      <a:pt x="220" y="60"/>
                      <a:pt x="220" y="60"/>
                      <a:pt x="220" y="60"/>
                    </a:cubicBezTo>
                    <a:cubicBezTo>
                      <a:pt x="219" y="60"/>
                      <a:pt x="219" y="60"/>
                      <a:pt x="219" y="60"/>
                    </a:cubicBezTo>
                    <a:cubicBezTo>
                      <a:pt x="219" y="60"/>
                      <a:pt x="219" y="60"/>
                      <a:pt x="219" y="60"/>
                    </a:cubicBezTo>
                    <a:cubicBezTo>
                      <a:pt x="218" y="61"/>
                      <a:pt x="218" y="61"/>
                      <a:pt x="218" y="61"/>
                    </a:cubicBezTo>
                    <a:cubicBezTo>
                      <a:pt x="217" y="62"/>
                      <a:pt x="217" y="62"/>
                      <a:pt x="217" y="62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215" y="64"/>
                      <a:pt x="215" y="64"/>
                      <a:pt x="215" y="64"/>
                    </a:cubicBezTo>
                    <a:close/>
                    <a:moveTo>
                      <a:pt x="225" y="65"/>
                    </a:moveTo>
                    <a:cubicBezTo>
                      <a:pt x="226" y="65"/>
                      <a:pt x="226" y="65"/>
                      <a:pt x="226" y="65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26" y="64"/>
                      <a:pt x="226" y="64"/>
                      <a:pt x="226" y="64"/>
                    </a:cubicBezTo>
                    <a:cubicBezTo>
                      <a:pt x="225" y="64"/>
                      <a:pt x="225" y="64"/>
                      <a:pt x="225" y="64"/>
                    </a:cubicBezTo>
                    <a:cubicBezTo>
                      <a:pt x="225" y="65"/>
                      <a:pt x="225" y="65"/>
                      <a:pt x="225" y="65"/>
                    </a:cubicBezTo>
                    <a:cubicBezTo>
                      <a:pt x="225" y="65"/>
                      <a:pt x="225" y="65"/>
                      <a:pt x="225" y="65"/>
                    </a:cubicBezTo>
                    <a:close/>
                    <a:moveTo>
                      <a:pt x="227" y="67"/>
                    </a:moveTo>
                    <a:cubicBezTo>
                      <a:pt x="227" y="67"/>
                      <a:pt x="227" y="67"/>
                      <a:pt x="227" y="67"/>
                    </a:cubicBezTo>
                    <a:cubicBezTo>
                      <a:pt x="227" y="67"/>
                      <a:pt x="227" y="67"/>
                      <a:pt x="227" y="67"/>
                    </a:cubicBezTo>
                    <a:cubicBezTo>
                      <a:pt x="228" y="67"/>
                      <a:pt x="228" y="67"/>
                      <a:pt x="228" y="67"/>
                    </a:cubicBezTo>
                    <a:cubicBezTo>
                      <a:pt x="227" y="66"/>
                      <a:pt x="227" y="66"/>
                      <a:pt x="227" y="66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5"/>
                      <a:pt x="226" y="65"/>
                      <a:pt x="226" y="65"/>
                    </a:cubicBezTo>
                    <a:cubicBezTo>
                      <a:pt x="226" y="66"/>
                      <a:pt x="226" y="66"/>
                      <a:pt x="226" y="66"/>
                    </a:cubicBezTo>
                    <a:cubicBezTo>
                      <a:pt x="226" y="66"/>
                      <a:pt x="226" y="66"/>
                      <a:pt x="226" y="66"/>
                    </a:cubicBezTo>
                    <a:cubicBezTo>
                      <a:pt x="227" y="67"/>
                      <a:pt x="227" y="67"/>
                      <a:pt x="227" y="67"/>
                    </a:cubicBezTo>
                    <a:close/>
                    <a:moveTo>
                      <a:pt x="218" y="70"/>
                    </a:moveTo>
                    <a:cubicBezTo>
                      <a:pt x="219" y="69"/>
                      <a:pt x="219" y="69"/>
                      <a:pt x="219" y="69"/>
                    </a:cubicBezTo>
                    <a:cubicBezTo>
                      <a:pt x="219" y="69"/>
                      <a:pt x="219" y="69"/>
                      <a:pt x="219" y="69"/>
                    </a:cubicBezTo>
                    <a:cubicBezTo>
                      <a:pt x="218" y="68"/>
                      <a:pt x="218" y="68"/>
                      <a:pt x="218" y="68"/>
                    </a:cubicBezTo>
                    <a:cubicBezTo>
                      <a:pt x="218" y="69"/>
                      <a:pt x="218" y="69"/>
                      <a:pt x="218" y="69"/>
                    </a:cubicBezTo>
                    <a:cubicBezTo>
                      <a:pt x="217" y="69"/>
                      <a:pt x="217" y="69"/>
                      <a:pt x="217" y="69"/>
                    </a:cubicBezTo>
                    <a:cubicBezTo>
                      <a:pt x="217" y="70"/>
                      <a:pt x="217" y="70"/>
                      <a:pt x="217" y="70"/>
                    </a:cubicBezTo>
                    <a:cubicBezTo>
                      <a:pt x="218" y="70"/>
                      <a:pt x="218" y="70"/>
                      <a:pt x="218" y="70"/>
                    </a:cubicBezTo>
                    <a:close/>
                    <a:moveTo>
                      <a:pt x="223" y="70"/>
                    </a:moveTo>
                    <a:cubicBezTo>
                      <a:pt x="223" y="69"/>
                      <a:pt x="223" y="69"/>
                      <a:pt x="223" y="69"/>
                    </a:cubicBezTo>
                    <a:cubicBezTo>
                      <a:pt x="223" y="69"/>
                      <a:pt x="223" y="69"/>
                      <a:pt x="223" y="69"/>
                    </a:cubicBezTo>
                    <a:cubicBezTo>
                      <a:pt x="223" y="68"/>
                      <a:pt x="223" y="68"/>
                      <a:pt x="223" y="68"/>
                    </a:cubicBezTo>
                    <a:cubicBezTo>
                      <a:pt x="223" y="67"/>
                      <a:pt x="223" y="67"/>
                      <a:pt x="223" y="67"/>
                    </a:cubicBezTo>
                    <a:cubicBezTo>
                      <a:pt x="222" y="67"/>
                      <a:pt x="222" y="67"/>
                      <a:pt x="222" y="67"/>
                    </a:cubicBezTo>
                    <a:cubicBezTo>
                      <a:pt x="222" y="68"/>
                      <a:pt x="222" y="68"/>
                      <a:pt x="222" y="68"/>
                    </a:cubicBezTo>
                    <a:cubicBezTo>
                      <a:pt x="222" y="68"/>
                      <a:pt x="222" y="68"/>
                      <a:pt x="222" y="68"/>
                    </a:cubicBezTo>
                    <a:cubicBezTo>
                      <a:pt x="221" y="69"/>
                      <a:pt x="221" y="69"/>
                      <a:pt x="221" y="69"/>
                    </a:cubicBezTo>
                    <a:cubicBezTo>
                      <a:pt x="221" y="69"/>
                      <a:pt x="221" y="69"/>
                      <a:pt x="221" y="69"/>
                    </a:cubicBezTo>
                    <a:cubicBezTo>
                      <a:pt x="222" y="69"/>
                      <a:pt x="222" y="69"/>
                      <a:pt x="222" y="69"/>
                    </a:cubicBezTo>
                    <a:cubicBezTo>
                      <a:pt x="222" y="69"/>
                      <a:pt x="222" y="69"/>
                      <a:pt x="222" y="69"/>
                    </a:cubicBezTo>
                    <a:cubicBezTo>
                      <a:pt x="223" y="69"/>
                      <a:pt x="223" y="69"/>
                      <a:pt x="223" y="69"/>
                    </a:cubicBezTo>
                    <a:cubicBezTo>
                      <a:pt x="223" y="70"/>
                      <a:pt x="223" y="70"/>
                      <a:pt x="223" y="70"/>
                    </a:cubicBezTo>
                    <a:close/>
                    <a:moveTo>
                      <a:pt x="223" y="75"/>
                    </a:moveTo>
                    <a:cubicBezTo>
                      <a:pt x="224" y="75"/>
                      <a:pt x="224" y="75"/>
                      <a:pt x="224" y="75"/>
                    </a:cubicBezTo>
                    <a:cubicBezTo>
                      <a:pt x="225" y="75"/>
                      <a:pt x="225" y="75"/>
                      <a:pt x="225" y="75"/>
                    </a:cubicBezTo>
                    <a:cubicBezTo>
                      <a:pt x="225" y="75"/>
                      <a:pt x="225" y="75"/>
                      <a:pt x="225" y="75"/>
                    </a:cubicBezTo>
                    <a:cubicBezTo>
                      <a:pt x="226" y="75"/>
                      <a:pt x="226" y="75"/>
                      <a:pt x="226" y="75"/>
                    </a:cubicBezTo>
                    <a:cubicBezTo>
                      <a:pt x="227" y="75"/>
                      <a:pt x="227" y="75"/>
                      <a:pt x="227" y="75"/>
                    </a:cubicBezTo>
                    <a:cubicBezTo>
                      <a:pt x="228" y="75"/>
                      <a:pt x="228" y="75"/>
                      <a:pt x="228" y="75"/>
                    </a:cubicBezTo>
                    <a:cubicBezTo>
                      <a:pt x="228" y="74"/>
                      <a:pt x="228" y="74"/>
                      <a:pt x="228" y="74"/>
                    </a:cubicBezTo>
                    <a:cubicBezTo>
                      <a:pt x="228" y="74"/>
                      <a:pt x="228" y="74"/>
                      <a:pt x="228" y="74"/>
                    </a:cubicBezTo>
                    <a:cubicBezTo>
                      <a:pt x="228" y="74"/>
                      <a:pt x="228" y="74"/>
                      <a:pt x="228" y="74"/>
                    </a:cubicBezTo>
                    <a:cubicBezTo>
                      <a:pt x="228" y="73"/>
                      <a:pt x="228" y="73"/>
                      <a:pt x="228" y="73"/>
                    </a:cubicBezTo>
                    <a:cubicBezTo>
                      <a:pt x="228" y="72"/>
                      <a:pt x="228" y="72"/>
                      <a:pt x="228" y="72"/>
                    </a:cubicBezTo>
                    <a:cubicBezTo>
                      <a:pt x="227" y="73"/>
                      <a:pt x="227" y="73"/>
                      <a:pt x="227" y="73"/>
                    </a:cubicBezTo>
                    <a:cubicBezTo>
                      <a:pt x="227" y="73"/>
                      <a:pt x="227" y="73"/>
                      <a:pt x="227" y="73"/>
                    </a:cubicBezTo>
                    <a:cubicBezTo>
                      <a:pt x="227" y="74"/>
                      <a:pt x="227" y="74"/>
                      <a:pt x="227" y="74"/>
                    </a:cubicBezTo>
                    <a:cubicBezTo>
                      <a:pt x="226" y="74"/>
                      <a:pt x="226" y="74"/>
                      <a:pt x="226" y="74"/>
                    </a:cubicBezTo>
                    <a:cubicBezTo>
                      <a:pt x="226" y="74"/>
                      <a:pt x="226" y="74"/>
                      <a:pt x="226" y="74"/>
                    </a:cubicBezTo>
                    <a:cubicBezTo>
                      <a:pt x="226" y="73"/>
                      <a:pt x="226" y="73"/>
                      <a:pt x="226" y="73"/>
                    </a:cubicBezTo>
                    <a:cubicBezTo>
                      <a:pt x="225" y="73"/>
                      <a:pt x="225" y="73"/>
                      <a:pt x="225" y="73"/>
                    </a:cubicBezTo>
                    <a:cubicBezTo>
                      <a:pt x="225" y="74"/>
                      <a:pt x="225" y="74"/>
                      <a:pt x="225" y="74"/>
                    </a:cubicBezTo>
                    <a:cubicBezTo>
                      <a:pt x="224" y="74"/>
                      <a:pt x="224" y="74"/>
                      <a:pt x="224" y="74"/>
                    </a:cubicBezTo>
                    <a:cubicBezTo>
                      <a:pt x="223" y="74"/>
                      <a:pt x="223" y="74"/>
                      <a:pt x="223" y="74"/>
                    </a:cubicBezTo>
                    <a:cubicBezTo>
                      <a:pt x="223" y="75"/>
                      <a:pt x="223" y="75"/>
                      <a:pt x="223" y="75"/>
                    </a:cubicBezTo>
                    <a:cubicBezTo>
                      <a:pt x="223" y="75"/>
                      <a:pt x="223" y="75"/>
                      <a:pt x="223" y="75"/>
                    </a:cubicBezTo>
                    <a:close/>
                    <a:moveTo>
                      <a:pt x="133" y="45"/>
                    </a:moveTo>
                    <a:cubicBezTo>
                      <a:pt x="134" y="45"/>
                      <a:pt x="134" y="45"/>
                      <a:pt x="134" y="45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35" y="46"/>
                      <a:pt x="135" y="46"/>
                      <a:pt x="135" y="46"/>
                    </a:cubicBezTo>
                    <a:cubicBezTo>
                      <a:pt x="136" y="45"/>
                      <a:pt x="136" y="45"/>
                      <a:pt x="136" y="45"/>
                    </a:cubicBezTo>
                    <a:cubicBezTo>
                      <a:pt x="136" y="45"/>
                      <a:pt x="136" y="45"/>
                      <a:pt x="136" y="45"/>
                    </a:cubicBezTo>
                    <a:cubicBezTo>
                      <a:pt x="136" y="44"/>
                      <a:pt x="136" y="44"/>
                      <a:pt x="136" y="44"/>
                    </a:cubicBezTo>
                    <a:cubicBezTo>
                      <a:pt x="135" y="45"/>
                      <a:pt x="135" y="45"/>
                      <a:pt x="135" y="45"/>
                    </a:cubicBezTo>
                    <a:cubicBezTo>
                      <a:pt x="134" y="45"/>
                      <a:pt x="134" y="45"/>
                      <a:pt x="134" y="45"/>
                    </a:cubicBezTo>
                    <a:cubicBezTo>
                      <a:pt x="133" y="44"/>
                      <a:pt x="133" y="44"/>
                      <a:pt x="133" y="44"/>
                    </a:cubicBezTo>
                    <a:cubicBezTo>
                      <a:pt x="133" y="44"/>
                      <a:pt x="133" y="44"/>
                      <a:pt x="133" y="44"/>
                    </a:cubicBezTo>
                    <a:cubicBezTo>
                      <a:pt x="132" y="45"/>
                      <a:pt x="132" y="45"/>
                      <a:pt x="132" y="45"/>
                    </a:cubicBezTo>
                    <a:cubicBezTo>
                      <a:pt x="133" y="45"/>
                      <a:pt x="133" y="45"/>
                      <a:pt x="133" y="45"/>
                    </a:cubicBezTo>
                    <a:close/>
                    <a:moveTo>
                      <a:pt x="130" y="24"/>
                    </a:moveTo>
                    <a:cubicBezTo>
                      <a:pt x="130" y="23"/>
                      <a:pt x="130" y="23"/>
                      <a:pt x="130" y="23"/>
                    </a:cubicBezTo>
                    <a:cubicBezTo>
                      <a:pt x="130" y="22"/>
                      <a:pt x="130" y="22"/>
                      <a:pt x="130" y="22"/>
                    </a:cubicBezTo>
                    <a:cubicBezTo>
                      <a:pt x="131" y="21"/>
                      <a:pt x="131" y="21"/>
                      <a:pt x="131" y="21"/>
                    </a:cubicBezTo>
                    <a:cubicBezTo>
                      <a:pt x="133" y="21"/>
                      <a:pt x="133" y="21"/>
                      <a:pt x="133" y="21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4" y="23"/>
                      <a:pt x="134" y="23"/>
                      <a:pt x="134" y="23"/>
                    </a:cubicBezTo>
                    <a:cubicBezTo>
                      <a:pt x="133" y="24"/>
                      <a:pt x="133" y="24"/>
                      <a:pt x="133" y="24"/>
                    </a:cubicBezTo>
                    <a:cubicBezTo>
                      <a:pt x="131" y="24"/>
                      <a:pt x="131" y="24"/>
                      <a:pt x="131" y="24"/>
                    </a:cubicBezTo>
                    <a:cubicBezTo>
                      <a:pt x="131" y="24"/>
                      <a:pt x="130" y="24"/>
                      <a:pt x="130" y="24"/>
                    </a:cubicBezTo>
                    <a:close/>
                    <a:moveTo>
                      <a:pt x="162" y="7"/>
                    </a:moveTo>
                    <a:cubicBezTo>
                      <a:pt x="163" y="6"/>
                      <a:pt x="163" y="6"/>
                      <a:pt x="163" y="6"/>
                    </a:cubicBezTo>
                    <a:cubicBezTo>
                      <a:pt x="163" y="6"/>
                      <a:pt x="163" y="6"/>
                      <a:pt x="163" y="6"/>
                    </a:cubicBezTo>
                    <a:cubicBezTo>
                      <a:pt x="165" y="5"/>
                      <a:pt x="165" y="5"/>
                      <a:pt x="165" y="5"/>
                    </a:cubicBezTo>
                    <a:cubicBezTo>
                      <a:pt x="166" y="6"/>
                      <a:pt x="166" y="6"/>
                      <a:pt x="166" y="6"/>
                    </a:cubicBezTo>
                    <a:cubicBezTo>
                      <a:pt x="165" y="6"/>
                      <a:pt x="165" y="6"/>
                      <a:pt x="165" y="6"/>
                    </a:cubicBezTo>
                    <a:cubicBezTo>
                      <a:pt x="165" y="7"/>
                      <a:pt x="165" y="7"/>
                      <a:pt x="165" y="7"/>
                    </a:cubicBezTo>
                    <a:cubicBezTo>
                      <a:pt x="164" y="8"/>
                      <a:pt x="164" y="8"/>
                      <a:pt x="164" y="8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2" y="8"/>
                      <a:pt x="162" y="8"/>
                      <a:pt x="162" y="8"/>
                    </a:cubicBezTo>
                    <a:cubicBezTo>
                      <a:pt x="162" y="7"/>
                      <a:pt x="162" y="7"/>
                      <a:pt x="162" y="7"/>
                    </a:cubicBezTo>
                    <a:close/>
                    <a:moveTo>
                      <a:pt x="184" y="22"/>
                    </a:moveTo>
                    <a:cubicBezTo>
                      <a:pt x="186" y="21"/>
                      <a:pt x="186" y="21"/>
                      <a:pt x="186" y="21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19"/>
                      <a:pt x="187" y="19"/>
                      <a:pt x="187" y="19"/>
                    </a:cubicBezTo>
                    <a:cubicBezTo>
                      <a:pt x="188" y="17"/>
                      <a:pt x="188" y="17"/>
                      <a:pt x="188" y="17"/>
                    </a:cubicBezTo>
                    <a:cubicBezTo>
                      <a:pt x="190" y="16"/>
                      <a:pt x="190" y="16"/>
                      <a:pt x="190" y="16"/>
                    </a:cubicBezTo>
                    <a:cubicBezTo>
                      <a:pt x="191" y="15"/>
                      <a:pt x="191" y="15"/>
                      <a:pt x="191" y="15"/>
                    </a:cubicBezTo>
                    <a:cubicBezTo>
                      <a:pt x="192" y="14"/>
                      <a:pt x="192" y="14"/>
                      <a:pt x="192" y="14"/>
                    </a:cubicBezTo>
                    <a:cubicBezTo>
                      <a:pt x="192" y="13"/>
                      <a:pt x="192" y="13"/>
                      <a:pt x="192" y="13"/>
                    </a:cubicBezTo>
                    <a:cubicBezTo>
                      <a:pt x="190" y="12"/>
                      <a:pt x="190" y="12"/>
                      <a:pt x="190" y="12"/>
                    </a:cubicBezTo>
                    <a:cubicBezTo>
                      <a:pt x="188" y="11"/>
                      <a:pt x="188" y="11"/>
                      <a:pt x="188" y="11"/>
                    </a:cubicBezTo>
                    <a:cubicBezTo>
                      <a:pt x="187" y="9"/>
                      <a:pt x="187" y="9"/>
                      <a:pt x="187" y="9"/>
                    </a:cubicBezTo>
                    <a:cubicBezTo>
                      <a:pt x="188" y="8"/>
                      <a:pt x="188" y="8"/>
                      <a:pt x="188" y="8"/>
                    </a:cubicBezTo>
                    <a:cubicBezTo>
                      <a:pt x="188" y="7"/>
                      <a:pt x="188" y="7"/>
                      <a:pt x="188" y="7"/>
                    </a:cubicBezTo>
                    <a:cubicBezTo>
                      <a:pt x="188" y="6"/>
                      <a:pt x="188" y="6"/>
                      <a:pt x="188" y="6"/>
                    </a:cubicBezTo>
                    <a:cubicBezTo>
                      <a:pt x="188" y="6"/>
                      <a:pt x="188" y="6"/>
                      <a:pt x="188" y="6"/>
                    </a:cubicBezTo>
                    <a:cubicBezTo>
                      <a:pt x="185" y="6"/>
                      <a:pt x="185" y="6"/>
                      <a:pt x="185" y="6"/>
                    </a:cubicBezTo>
                    <a:cubicBezTo>
                      <a:pt x="183" y="5"/>
                      <a:pt x="183" y="5"/>
                      <a:pt x="183" y="5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0" y="2"/>
                      <a:pt x="180" y="2"/>
                      <a:pt x="180" y="2"/>
                    </a:cubicBezTo>
                    <a:cubicBezTo>
                      <a:pt x="178" y="1"/>
                      <a:pt x="178" y="1"/>
                      <a:pt x="178" y="1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76" y="0"/>
                      <a:pt x="176" y="0"/>
                      <a:pt x="176" y="0"/>
                    </a:cubicBezTo>
                    <a:cubicBezTo>
                      <a:pt x="176" y="0"/>
                      <a:pt x="176" y="0"/>
                      <a:pt x="176" y="0"/>
                    </a:cubicBezTo>
                    <a:cubicBezTo>
                      <a:pt x="175" y="1"/>
                      <a:pt x="175" y="1"/>
                      <a:pt x="175" y="1"/>
                    </a:cubicBezTo>
                    <a:cubicBezTo>
                      <a:pt x="176" y="2"/>
                      <a:pt x="176" y="2"/>
                      <a:pt x="176" y="2"/>
                    </a:cubicBezTo>
                    <a:cubicBezTo>
                      <a:pt x="176" y="3"/>
                      <a:pt x="176" y="3"/>
                      <a:pt x="176" y="3"/>
                    </a:cubicBezTo>
                    <a:cubicBezTo>
                      <a:pt x="175" y="5"/>
                      <a:pt x="175" y="5"/>
                      <a:pt x="175" y="5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3" y="7"/>
                      <a:pt x="173" y="7"/>
                      <a:pt x="173" y="7"/>
                    </a:cubicBezTo>
                    <a:cubicBezTo>
                      <a:pt x="173" y="8"/>
                      <a:pt x="173" y="8"/>
                      <a:pt x="173" y="8"/>
                    </a:cubicBezTo>
                    <a:cubicBezTo>
                      <a:pt x="173" y="12"/>
                      <a:pt x="173" y="12"/>
                      <a:pt x="173" y="12"/>
                    </a:cubicBezTo>
                    <a:cubicBezTo>
                      <a:pt x="174" y="13"/>
                      <a:pt x="174" y="13"/>
                      <a:pt x="174" y="13"/>
                    </a:cubicBezTo>
                    <a:cubicBezTo>
                      <a:pt x="174" y="14"/>
                      <a:pt x="174" y="14"/>
                      <a:pt x="174" y="14"/>
                    </a:cubicBezTo>
                    <a:cubicBezTo>
                      <a:pt x="175" y="15"/>
                      <a:pt x="175" y="15"/>
                      <a:pt x="175" y="15"/>
                    </a:cubicBezTo>
                    <a:cubicBezTo>
                      <a:pt x="174" y="18"/>
                      <a:pt x="174" y="18"/>
                      <a:pt x="174" y="18"/>
                    </a:cubicBezTo>
                    <a:cubicBezTo>
                      <a:pt x="174" y="19"/>
                      <a:pt x="174" y="19"/>
                      <a:pt x="174" y="19"/>
                    </a:cubicBezTo>
                    <a:cubicBezTo>
                      <a:pt x="173" y="20"/>
                      <a:pt x="173" y="20"/>
                      <a:pt x="173" y="20"/>
                    </a:cubicBezTo>
                    <a:cubicBezTo>
                      <a:pt x="174" y="20"/>
                      <a:pt x="174" y="20"/>
                      <a:pt x="174" y="20"/>
                    </a:cubicBezTo>
                    <a:cubicBezTo>
                      <a:pt x="174" y="20"/>
                      <a:pt x="174" y="20"/>
                      <a:pt x="174" y="20"/>
                    </a:cubicBezTo>
                    <a:cubicBezTo>
                      <a:pt x="175" y="19"/>
                      <a:pt x="175" y="19"/>
                      <a:pt x="175" y="19"/>
                    </a:cubicBezTo>
                    <a:cubicBezTo>
                      <a:pt x="176" y="19"/>
                      <a:pt x="176" y="19"/>
                      <a:pt x="176" y="19"/>
                    </a:cubicBezTo>
                    <a:cubicBezTo>
                      <a:pt x="177" y="19"/>
                      <a:pt x="177" y="19"/>
                      <a:pt x="177" y="19"/>
                    </a:cubicBezTo>
                    <a:cubicBezTo>
                      <a:pt x="177" y="20"/>
                      <a:pt x="177" y="20"/>
                      <a:pt x="177" y="20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1"/>
                      <a:pt x="179" y="21"/>
                      <a:pt x="179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2" y="22"/>
                      <a:pt x="182" y="22"/>
                      <a:pt x="182" y="22"/>
                    </a:cubicBezTo>
                    <a:cubicBezTo>
                      <a:pt x="183" y="22"/>
                      <a:pt x="183" y="22"/>
                      <a:pt x="183" y="22"/>
                    </a:cubicBezTo>
                    <a:cubicBezTo>
                      <a:pt x="184" y="22"/>
                      <a:pt x="184" y="22"/>
                      <a:pt x="184" y="22"/>
                    </a:cubicBezTo>
                    <a:close/>
                    <a:moveTo>
                      <a:pt x="180" y="29"/>
                    </a:moveTo>
                    <a:cubicBezTo>
                      <a:pt x="180" y="29"/>
                      <a:pt x="180" y="29"/>
                      <a:pt x="180" y="29"/>
                    </a:cubicBezTo>
                    <a:cubicBezTo>
                      <a:pt x="181" y="30"/>
                      <a:pt x="181" y="30"/>
                      <a:pt x="181" y="30"/>
                    </a:cubicBezTo>
                    <a:cubicBezTo>
                      <a:pt x="182" y="30"/>
                      <a:pt x="182" y="30"/>
                      <a:pt x="182" y="30"/>
                    </a:cubicBezTo>
                    <a:cubicBezTo>
                      <a:pt x="183" y="29"/>
                      <a:pt x="183" y="29"/>
                      <a:pt x="183" y="29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5" y="26"/>
                      <a:pt x="185" y="26"/>
                      <a:pt x="185" y="26"/>
                    </a:cubicBezTo>
                    <a:cubicBezTo>
                      <a:pt x="185" y="25"/>
                      <a:pt x="185" y="25"/>
                      <a:pt x="185" y="25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1" y="23"/>
                      <a:pt x="181" y="23"/>
                      <a:pt x="181" y="23"/>
                    </a:cubicBezTo>
                    <a:cubicBezTo>
                      <a:pt x="180" y="23"/>
                      <a:pt x="180" y="23"/>
                      <a:pt x="180" y="23"/>
                    </a:cubicBezTo>
                    <a:cubicBezTo>
                      <a:pt x="179" y="23"/>
                      <a:pt x="179" y="23"/>
                      <a:pt x="179" y="23"/>
                    </a:cubicBezTo>
                    <a:cubicBezTo>
                      <a:pt x="178" y="23"/>
                      <a:pt x="178" y="23"/>
                      <a:pt x="178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5" y="25"/>
                      <a:pt x="175" y="25"/>
                      <a:pt x="175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7" y="26"/>
                      <a:pt x="177" y="26"/>
                      <a:pt x="177" y="26"/>
                    </a:cubicBezTo>
                    <a:cubicBezTo>
                      <a:pt x="178" y="26"/>
                      <a:pt x="178" y="26"/>
                      <a:pt x="178" y="26"/>
                    </a:cubicBezTo>
                    <a:cubicBezTo>
                      <a:pt x="179" y="27"/>
                      <a:pt x="179" y="27"/>
                      <a:pt x="179" y="27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2" y="28"/>
                      <a:pt x="182" y="28"/>
                      <a:pt x="182" y="28"/>
                    </a:cubicBezTo>
                    <a:cubicBezTo>
                      <a:pt x="183" y="28"/>
                      <a:pt x="183" y="28"/>
                      <a:pt x="183" y="28"/>
                    </a:cubicBezTo>
                    <a:cubicBezTo>
                      <a:pt x="182" y="28"/>
                      <a:pt x="182" y="28"/>
                      <a:pt x="182" y="28"/>
                    </a:cubicBezTo>
                    <a:cubicBezTo>
                      <a:pt x="181" y="29"/>
                      <a:pt x="181" y="29"/>
                      <a:pt x="181" y="29"/>
                    </a:cubicBezTo>
                    <a:cubicBezTo>
                      <a:pt x="180" y="29"/>
                      <a:pt x="180" y="29"/>
                      <a:pt x="180" y="29"/>
                    </a:cubicBezTo>
                    <a:close/>
                    <a:moveTo>
                      <a:pt x="214" y="32"/>
                    </a:moveTo>
                    <a:cubicBezTo>
                      <a:pt x="214" y="33"/>
                      <a:pt x="214" y="33"/>
                      <a:pt x="214" y="33"/>
                    </a:cubicBezTo>
                    <a:cubicBezTo>
                      <a:pt x="213" y="34"/>
                      <a:pt x="213" y="34"/>
                      <a:pt x="213" y="34"/>
                    </a:cubicBezTo>
                    <a:cubicBezTo>
                      <a:pt x="211" y="35"/>
                      <a:pt x="211" y="35"/>
                      <a:pt x="211" y="35"/>
                    </a:cubicBezTo>
                    <a:cubicBezTo>
                      <a:pt x="210" y="36"/>
                      <a:pt x="210" y="36"/>
                      <a:pt x="210" y="36"/>
                    </a:cubicBezTo>
                    <a:cubicBezTo>
                      <a:pt x="209" y="36"/>
                      <a:pt x="209" y="36"/>
                      <a:pt x="209" y="36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207" y="36"/>
                      <a:pt x="207" y="36"/>
                      <a:pt x="207" y="36"/>
                    </a:cubicBezTo>
                    <a:cubicBezTo>
                      <a:pt x="206" y="35"/>
                      <a:pt x="206" y="35"/>
                      <a:pt x="206" y="35"/>
                    </a:cubicBezTo>
                    <a:cubicBezTo>
                      <a:pt x="205" y="35"/>
                      <a:pt x="205" y="35"/>
                      <a:pt x="205" y="35"/>
                    </a:cubicBezTo>
                    <a:cubicBezTo>
                      <a:pt x="205" y="35"/>
                      <a:pt x="205" y="35"/>
                      <a:pt x="205" y="35"/>
                    </a:cubicBezTo>
                    <a:cubicBezTo>
                      <a:pt x="204" y="35"/>
                      <a:pt x="204" y="35"/>
                      <a:pt x="204" y="35"/>
                    </a:cubicBezTo>
                    <a:cubicBezTo>
                      <a:pt x="201" y="35"/>
                      <a:pt x="201" y="35"/>
                      <a:pt x="201" y="35"/>
                    </a:cubicBezTo>
                    <a:cubicBezTo>
                      <a:pt x="200" y="34"/>
                      <a:pt x="200" y="34"/>
                      <a:pt x="200" y="34"/>
                    </a:cubicBezTo>
                    <a:cubicBezTo>
                      <a:pt x="199" y="34"/>
                      <a:pt x="199" y="34"/>
                      <a:pt x="199" y="34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97" y="35"/>
                      <a:pt x="197" y="35"/>
                      <a:pt x="197" y="35"/>
                    </a:cubicBezTo>
                    <a:cubicBezTo>
                      <a:pt x="196" y="35"/>
                      <a:pt x="196" y="35"/>
                      <a:pt x="196" y="35"/>
                    </a:cubicBezTo>
                    <a:cubicBezTo>
                      <a:pt x="195" y="34"/>
                      <a:pt x="195" y="34"/>
                      <a:pt x="195" y="34"/>
                    </a:cubicBezTo>
                    <a:cubicBezTo>
                      <a:pt x="193" y="34"/>
                      <a:pt x="193" y="34"/>
                      <a:pt x="193" y="34"/>
                    </a:cubicBezTo>
                    <a:cubicBezTo>
                      <a:pt x="193" y="33"/>
                      <a:pt x="193" y="33"/>
                      <a:pt x="193" y="33"/>
                    </a:cubicBezTo>
                    <a:cubicBezTo>
                      <a:pt x="192" y="31"/>
                      <a:pt x="192" y="31"/>
                      <a:pt x="192" y="31"/>
                    </a:cubicBezTo>
                    <a:cubicBezTo>
                      <a:pt x="191" y="30"/>
                      <a:pt x="191" y="30"/>
                      <a:pt x="191" y="30"/>
                    </a:cubicBezTo>
                    <a:cubicBezTo>
                      <a:pt x="191" y="30"/>
                      <a:pt x="191" y="30"/>
                      <a:pt x="191" y="30"/>
                    </a:cubicBezTo>
                    <a:cubicBezTo>
                      <a:pt x="190" y="31"/>
                      <a:pt x="190" y="31"/>
                      <a:pt x="190" y="31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88" y="30"/>
                      <a:pt x="188" y="30"/>
                      <a:pt x="188" y="30"/>
                    </a:cubicBezTo>
                    <a:cubicBezTo>
                      <a:pt x="188" y="31"/>
                      <a:pt x="188" y="31"/>
                      <a:pt x="188" y="31"/>
                    </a:cubicBezTo>
                    <a:cubicBezTo>
                      <a:pt x="188" y="31"/>
                      <a:pt x="188" y="31"/>
                      <a:pt x="188" y="31"/>
                    </a:cubicBezTo>
                    <a:cubicBezTo>
                      <a:pt x="187" y="31"/>
                      <a:pt x="187" y="31"/>
                      <a:pt x="187" y="31"/>
                    </a:cubicBezTo>
                    <a:cubicBezTo>
                      <a:pt x="186" y="30"/>
                      <a:pt x="186" y="30"/>
                      <a:pt x="186" y="30"/>
                    </a:cubicBezTo>
                    <a:cubicBezTo>
                      <a:pt x="186" y="29"/>
                      <a:pt x="186" y="29"/>
                      <a:pt x="186" y="29"/>
                    </a:cubicBezTo>
                    <a:cubicBezTo>
                      <a:pt x="188" y="29"/>
                      <a:pt x="188" y="29"/>
                      <a:pt x="188" y="29"/>
                    </a:cubicBezTo>
                    <a:cubicBezTo>
                      <a:pt x="188" y="28"/>
                      <a:pt x="188" y="28"/>
                      <a:pt x="188" y="28"/>
                    </a:cubicBezTo>
                    <a:cubicBezTo>
                      <a:pt x="187" y="26"/>
                      <a:pt x="187" y="26"/>
                      <a:pt x="187" y="26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89" y="24"/>
                      <a:pt x="189" y="24"/>
                      <a:pt x="189" y="24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7" y="23"/>
                      <a:pt x="187" y="23"/>
                      <a:pt x="187" y="23"/>
                    </a:cubicBezTo>
                    <a:cubicBezTo>
                      <a:pt x="187" y="22"/>
                      <a:pt x="187" y="22"/>
                      <a:pt x="187" y="22"/>
                    </a:cubicBezTo>
                    <a:cubicBezTo>
                      <a:pt x="187" y="21"/>
                      <a:pt x="187" y="21"/>
                      <a:pt x="187" y="21"/>
                    </a:cubicBezTo>
                    <a:cubicBezTo>
                      <a:pt x="188" y="20"/>
                      <a:pt x="188" y="20"/>
                      <a:pt x="188" y="20"/>
                    </a:cubicBezTo>
                    <a:cubicBezTo>
                      <a:pt x="189" y="20"/>
                      <a:pt x="189" y="20"/>
                      <a:pt x="189" y="20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90" y="18"/>
                      <a:pt x="190" y="18"/>
                      <a:pt x="190" y="18"/>
                    </a:cubicBezTo>
                    <a:cubicBezTo>
                      <a:pt x="191" y="18"/>
                      <a:pt x="191" y="18"/>
                      <a:pt x="191" y="18"/>
                    </a:cubicBezTo>
                    <a:cubicBezTo>
                      <a:pt x="193" y="17"/>
                      <a:pt x="193" y="17"/>
                      <a:pt x="193" y="17"/>
                    </a:cubicBezTo>
                    <a:cubicBezTo>
                      <a:pt x="193" y="15"/>
                      <a:pt x="193" y="15"/>
                      <a:pt x="193" y="15"/>
                    </a:cubicBezTo>
                    <a:cubicBezTo>
                      <a:pt x="194" y="15"/>
                      <a:pt x="194" y="15"/>
                      <a:pt x="194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7" y="16"/>
                      <a:pt x="197" y="16"/>
                      <a:pt x="197" y="16"/>
                    </a:cubicBezTo>
                    <a:cubicBezTo>
                      <a:pt x="199" y="19"/>
                      <a:pt x="199" y="19"/>
                      <a:pt x="199" y="19"/>
                    </a:cubicBezTo>
                    <a:cubicBezTo>
                      <a:pt x="199" y="19"/>
                      <a:pt x="199" y="19"/>
                      <a:pt x="199" y="19"/>
                    </a:cubicBezTo>
                    <a:cubicBezTo>
                      <a:pt x="198" y="21"/>
                      <a:pt x="198" y="21"/>
                      <a:pt x="198" y="21"/>
                    </a:cubicBezTo>
                    <a:cubicBezTo>
                      <a:pt x="199" y="22"/>
                      <a:pt x="199" y="22"/>
                      <a:pt x="199" y="22"/>
                    </a:cubicBezTo>
                    <a:cubicBezTo>
                      <a:pt x="199" y="22"/>
                      <a:pt x="199" y="22"/>
                      <a:pt x="199" y="22"/>
                    </a:cubicBezTo>
                    <a:cubicBezTo>
                      <a:pt x="198" y="23"/>
                      <a:pt x="198" y="23"/>
                      <a:pt x="198" y="23"/>
                    </a:cubicBezTo>
                    <a:cubicBezTo>
                      <a:pt x="198" y="24"/>
                      <a:pt x="198" y="24"/>
                      <a:pt x="198" y="24"/>
                    </a:cubicBezTo>
                    <a:cubicBezTo>
                      <a:pt x="199" y="24"/>
                      <a:pt x="199" y="24"/>
                      <a:pt x="199" y="24"/>
                    </a:cubicBezTo>
                    <a:cubicBezTo>
                      <a:pt x="199" y="22"/>
                      <a:pt x="199" y="22"/>
                      <a:pt x="199" y="22"/>
                    </a:cubicBezTo>
                    <a:cubicBezTo>
                      <a:pt x="200" y="21"/>
                      <a:pt x="200" y="21"/>
                      <a:pt x="200" y="21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ubicBezTo>
                      <a:pt x="200" y="19"/>
                      <a:pt x="200" y="19"/>
                      <a:pt x="200" y="19"/>
                    </a:cubicBezTo>
                    <a:cubicBezTo>
                      <a:pt x="199" y="17"/>
                      <a:pt x="199" y="17"/>
                      <a:pt x="199" y="17"/>
                    </a:cubicBezTo>
                    <a:cubicBezTo>
                      <a:pt x="198" y="17"/>
                      <a:pt x="198" y="17"/>
                      <a:pt x="198" y="17"/>
                    </a:cubicBezTo>
                    <a:cubicBezTo>
                      <a:pt x="199" y="16"/>
                      <a:pt x="199" y="16"/>
                      <a:pt x="199" y="16"/>
                    </a:cubicBezTo>
                    <a:cubicBezTo>
                      <a:pt x="200" y="16"/>
                      <a:pt x="200" y="16"/>
                      <a:pt x="200" y="16"/>
                    </a:cubicBezTo>
                    <a:cubicBezTo>
                      <a:pt x="202" y="16"/>
                      <a:pt x="202" y="16"/>
                      <a:pt x="202" y="16"/>
                    </a:cubicBezTo>
                    <a:cubicBezTo>
                      <a:pt x="205" y="18"/>
                      <a:pt x="205" y="18"/>
                      <a:pt x="205" y="18"/>
                    </a:cubicBezTo>
                    <a:cubicBezTo>
                      <a:pt x="206" y="19"/>
                      <a:pt x="206" y="19"/>
                      <a:pt x="206" y="19"/>
                    </a:cubicBezTo>
                    <a:cubicBezTo>
                      <a:pt x="206" y="19"/>
                      <a:pt x="206" y="19"/>
                      <a:pt x="206" y="19"/>
                    </a:cubicBezTo>
                    <a:cubicBezTo>
                      <a:pt x="207" y="20"/>
                      <a:pt x="207" y="20"/>
                      <a:pt x="207" y="20"/>
                    </a:cubicBezTo>
                    <a:cubicBezTo>
                      <a:pt x="207" y="21"/>
                      <a:pt x="207" y="21"/>
                      <a:pt x="207" y="21"/>
                    </a:cubicBezTo>
                    <a:cubicBezTo>
                      <a:pt x="208" y="22"/>
                      <a:pt x="208" y="22"/>
                      <a:pt x="208" y="22"/>
                    </a:cubicBezTo>
                    <a:cubicBezTo>
                      <a:pt x="208" y="23"/>
                      <a:pt x="208" y="23"/>
                      <a:pt x="208" y="23"/>
                    </a:cubicBezTo>
                    <a:cubicBezTo>
                      <a:pt x="209" y="25"/>
                      <a:pt x="209" y="25"/>
                      <a:pt x="209" y="25"/>
                    </a:cubicBezTo>
                    <a:cubicBezTo>
                      <a:pt x="210" y="26"/>
                      <a:pt x="210" y="26"/>
                      <a:pt x="210" y="26"/>
                    </a:cubicBezTo>
                    <a:cubicBezTo>
                      <a:pt x="210" y="27"/>
                      <a:pt x="210" y="27"/>
                      <a:pt x="210" y="27"/>
                    </a:cubicBezTo>
                    <a:cubicBezTo>
                      <a:pt x="209" y="27"/>
                      <a:pt x="209" y="27"/>
                      <a:pt x="209" y="27"/>
                    </a:cubicBezTo>
                    <a:cubicBezTo>
                      <a:pt x="209" y="27"/>
                      <a:pt x="209" y="27"/>
                      <a:pt x="209" y="27"/>
                    </a:cubicBezTo>
                    <a:cubicBezTo>
                      <a:pt x="208" y="27"/>
                      <a:pt x="208" y="27"/>
                      <a:pt x="208" y="27"/>
                    </a:cubicBezTo>
                    <a:cubicBezTo>
                      <a:pt x="208" y="28"/>
                      <a:pt x="208" y="28"/>
                      <a:pt x="208" y="28"/>
                    </a:cubicBezTo>
                    <a:cubicBezTo>
                      <a:pt x="209" y="29"/>
                      <a:pt x="209" y="29"/>
                      <a:pt x="209" y="29"/>
                    </a:cubicBezTo>
                    <a:cubicBezTo>
                      <a:pt x="211" y="29"/>
                      <a:pt x="211" y="29"/>
                      <a:pt x="211" y="29"/>
                    </a:cubicBezTo>
                    <a:cubicBezTo>
                      <a:pt x="212" y="30"/>
                      <a:pt x="212" y="30"/>
                      <a:pt x="212" y="30"/>
                    </a:cubicBezTo>
                    <a:cubicBezTo>
                      <a:pt x="212" y="30"/>
                      <a:pt x="212" y="30"/>
                      <a:pt x="212" y="30"/>
                    </a:cubicBezTo>
                    <a:cubicBezTo>
                      <a:pt x="214" y="32"/>
                      <a:pt x="214" y="32"/>
                      <a:pt x="214" y="32"/>
                    </a:cubicBezTo>
                    <a:close/>
                    <a:moveTo>
                      <a:pt x="398" y="4"/>
                    </a:moveTo>
                    <a:cubicBezTo>
                      <a:pt x="399" y="2"/>
                      <a:pt x="399" y="2"/>
                      <a:pt x="399" y="2"/>
                    </a:cubicBezTo>
                    <a:cubicBezTo>
                      <a:pt x="400" y="0"/>
                      <a:pt x="400" y="0"/>
                      <a:pt x="400" y="0"/>
                    </a:cubicBezTo>
                    <a:cubicBezTo>
                      <a:pt x="401" y="1"/>
                      <a:pt x="401" y="1"/>
                      <a:pt x="401" y="1"/>
                    </a:cubicBezTo>
                    <a:cubicBezTo>
                      <a:pt x="401" y="1"/>
                      <a:pt x="401" y="1"/>
                      <a:pt x="401" y="1"/>
                    </a:cubicBezTo>
                    <a:cubicBezTo>
                      <a:pt x="401" y="2"/>
                      <a:pt x="401" y="2"/>
                      <a:pt x="401" y="2"/>
                    </a:cubicBezTo>
                    <a:cubicBezTo>
                      <a:pt x="400" y="2"/>
                      <a:pt x="400" y="2"/>
                      <a:pt x="400" y="2"/>
                    </a:cubicBezTo>
                    <a:cubicBezTo>
                      <a:pt x="400" y="3"/>
                      <a:pt x="400" y="3"/>
                      <a:pt x="400" y="3"/>
                    </a:cubicBezTo>
                    <a:cubicBezTo>
                      <a:pt x="398" y="4"/>
                      <a:pt x="398" y="4"/>
                      <a:pt x="398" y="4"/>
                    </a:cubicBezTo>
                    <a:close/>
                    <a:moveTo>
                      <a:pt x="409" y="21"/>
                    </a:moveTo>
                    <a:cubicBezTo>
                      <a:pt x="410" y="23"/>
                      <a:pt x="410" y="23"/>
                      <a:pt x="410" y="23"/>
                    </a:cubicBezTo>
                    <a:cubicBezTo>
                      <a:pt x="411" y="25"/>
                      <a:pt x="411" y="25"/>
                      <a:pt x="411" y="25"/>
                    </a:cubicBezTo>
                    <a:cubicBezTo>
                      <a:pt x="412" y="26"/>
                      <a:pt x="412" y="26"/>
                      <a:pt x="412" y="26"/>
                    </a:cubicBezTo>
                    <a:cubicBezTo>
                      <a:pt x="415" y="27"/>
                      <a:pt x="415" y="27"/>
                      <a:pt x="415" y="27"/>
                    </a:cubicBezTo>
                    <a:cubicBezTo>
                      <a:pt x="418" y="27"/>
                      <a:pt x="418" y="27"/>
                      <a:pt x="418" y="27"/>
                    </a:cubicBezTo>
                    <a:cubicBezTo>
                      <a:pt x="420" y="28"/>
                      <a:pt x="420" y="28"/>
                      <a:pt x="420" y="28"/>
                    </a:cubicBezTo>
                    <a:cubicBezTo>
                      <a:pt x="421" y="28"/>
                      <a:pt x="421" y="28"/>
                      <a:pt x="421" y="28"/>
                    </a:cubicBezTo>
                    <a:cubicBezTo>
                      <a:pt x="423" y="28"/>
                      <a:pt x="423" y="28"/>
                      <a:pt x="423" y="28"/>
                    </a:cubicBezTo>
                    <a:cubicBezTo>
                      <a:pt x="424" y="28"/>
                      <a:pt x="424" y="28"/>
                      <a:pt x="424" y="28"/>
                    </a:cubicBezTo>
                    <a:cubicBezTo>
                      <a:pt x="425" y="28"/>
                      <a:pt x="425" y="28"/>
                      <a:pt x="425" y="28"/>
                    </a:cubicBezTo>
                    <a:cubicBezTo>
                      <a:pt x="427" y="27"/>
                      <a:pt x="427" y="27"/>
                      <a:pt x="427" y="27"/>
                    </a:cubicBezTo>
                    <a:cubicBezTo>
                      <a:pt x="428" y="25"/>
                      <a:pt x="428" y="25"/>
                      <a:pt x="428" y="25"/>
                    </a:cubicBezTo>
                    <a:cubicBezTo>
                      <a:pt x="428" y="24"/>
                      <a:pt x="428" y="24"/>
                      <a:pt x="428" y="24"/>
                    </a:cubicBezTo>
                    <a:cubicBezTo>
                      <a:pt x="428" y="23"/>
                      <a:pt x="428" y="23"/>
                      <a:pt x="428" y="23"/>
                    </a:cubicBezTo>
                    <a:cubicBezTo>
                      <a:pt x="427" y="23"/>
                      <a:pt x="427" y="23"/>
                      <a:pt x="427" y="23"/>
                    </a:cubicBezTo>
                    <a:cubicBezTo>
                      <a:pt x="426" y="23"/>
                      <a:pt x="426" y="23"/>
                      <a:pt x="426" y="23"/>
                    </a:cubicBezTo>
                    <a:cubicBezTo>
                      <a:pt x="426" y="22"/>
                      <a:pt x="426" y="22"/>
                      <a:pt x="426" y="22"/>
                    </a:cubicBezTo>
                    <a:cubicBezTo>
                      <a:pt x="426" y="21"/>
                      <a:pt x="426" y="21"/>
                      <a:pt x="426" y="21"/>
                    </a:cubicBezTo>
                    <a:cubicBezTo>
                      <a:pt x="426" y="21"/>
                      <a:pt x="426" y="21"/>
                      <a:pt x="426" y="21"/>
                    </a:cubicBezTo>
                    <a:cubicBezTo>
                      <a:pt x="425" y="21"/>
                      <a:pt x="425" y="21"/>
                      <a:pt x="425" y="21"/>
                    </a:cubicBezTo>
                    <a:cubicBezTo>
                      <a:pt x="423" y="21"/>
                      <a:pt x="423" y="21"/>
                      <a:pt x="423" y="21"/>
                    </a:cubicBezTo>
                    <a:cubicBezTo>
                      <a:pt x="421" y="21"/>
                      <a:pt x="421" y="21"/>
                      <a:pt x="421" y="21"/>
                    </a:cubicBezTo>
                    <a:cubicBezTo>
                      <a:pt x="419" y="22"/>
                      <a:pt x="419" y="22"/>
                      <a:pt x="419" y="22"/>
                    </a:cubicBezTo>
                    <a:cubicBezTo>
                      <a:pt x="418" y="23"/>
                      <a:pt x="418" y="23"/>
                      <a:pt x="418" y="23"/>
                    </a:cubicBezTo>
                    <a:cubicBezTo>
                      <a:pt x="418" y="22"/>
                      <a:pt x="418" y="22"/>
                      <a:pt x="418" y="22"/>
                    </a:cubicBezTo>
                    <a:cubicBezTo>
                      <a:pt x="418" y="21"/>
                      <a:pt x="418" y="21"/>
                      <a:pt x="418" y="21"/>
                    </a:cubicBezTo>
                    <a:cubicBezTo>
                      <a:pt x="417" y="21"/>
                      <a:pt x="417" y="21"/>
                      <a:pt x="417" y="21"/>
                    </a:cubicBezTo>
                    <a:cubicBezTo>
                      <a:pt x="416" y="21"/>
                      <a:pt x="416" y="21"/>
                      <a:pt x="416" y="21"/>
                    </a:cubicBezTo>
                    <a:cubicBezTo>
                      <a:pt x="414" y="21"/>
                      <a:pt x="414" y="21"/>
                      <a:pt x="414" y="21"/>
                    </a:cubicBezTo>
                    <a:cubicBezTo>
                      <a:pt x="413" y="21"/>
                      <a:pt x="413" y="21"/>
                      <a:pt x="413" y="21"/>
                    </a:cubicBezTo>
                    <a:cubicBezTo>
                      <a:pt x="413" y="22"/>
                      <a:pt x="413" y="22"/>
                      <a:pt x="413" y="22"/>
                    </a:cubicBezTo>
                    <a:cubicBezTo>
                      <a:pt x="413" y="23"/>
                      <a:pt x="413" y="23"/>
                      <a:pt x="413" y="23"/>
                    </a:cubicBezTo>
                    <a:cubicBezTo>
                      <a:pt x="411" y="22"/>
                      <a:pt x="411" y="22"/>
                      <a:pt x="411" y="22"/>
                    </a:cubicBezTo>
                    <a:cubicBezTo>
                      <a:pt x="410" y="22"/>
                      <a:pt x="410" y="22"/>
                      <a:pt x="410" y="22"/>
                    </a:cubicBezTo>
                    <a:cubicBezTo>
                      <a:pt x="410" y="21"/>
                      <a:pt x="410" y="21"/>
                      <a:pt x="410" y="21"/>
                    </a:cubicBezTo>
                    <a:cubicBezTo>
                      <a:pt x="409" y="21"/>
                      <a:pt x="409" y="21"/>
                      <a:pt x="409" y="21"/>
                    </a:cubicBezTo>
                    <a:close/>
                    <a:moveTo>
                      <a:pt x="370" y="38"/>
                    </a:moveTo>
                    <a:cubicBezTo>
                      <a:pt x="369" y="36"/>
                      <a:pt x="369" y="36"/>
                      <a:pt x="369" y="36"/>
                    </a:cubicBezTo>
                    <a:cubicBezTo>
                      <a:pt x="369" y="34"/>
                      <a:pt x="369" y="34"/>
                      <a:pt x="369" y="34"/>
                    </a:cubicBezTo>
                    <a:cubicBezTo>
                      <a:pt x="368" y="34"/>
                      <a:pt x="368" y="34"/>
                      <a:pt x="368" y="34"/>
                    </a:cubicBezTo>
                    <a:cubicBezTo>
                      <a:pt x="366" y="34"/>
                      <a:pt x="366" y="34"/>
                      <a:pt x="366" y="34"/>
                    </a:cubicBezTo>
                    <a:cubicBezTo>
                      <a:pt x="366" y="32"/>
                      <a:pt x="366" y="32"/>
                      <a:pt x="366" y="32"/>
                    </a:cubicBezTo>
                    <a:cubicBezTo>
                      <a:pt x="365" y="32"/>
                      <a:pt x="365" y="32"/>
                      <a:pt x="365" y="32"/>
                    </a:cubicBezTo>
                    <a:cubicBezTo>
                      <a:pt x="364" y="31"/>
                      <a:pt x="364" y="31"/>
                      <a:pt x="364" y="31"/>
                    </a:cubicBezTo>
                    <a:cubicBezTo>
                      <a:pt x="364" y="32"/>
                      <a:pt x="364" y="32"/>
                      <a:pt x="364" y="32"/>
                    </a:cubicBezTo>
                    <a:cubicBezTo>
                      <a:pt x="365" y="34"/>
                      <a:pt x="365" y="34"/>
                      <a:pt x="365" y="34"/>
                    </a:cubicBezTo>
                    <a:cubicBezTo>
                      <a:pt x="367" y="35"/>
                      <a:pt x="367" y="35"/>
                      <a:pt x="367" y="35"/>
                    </a:cubicBezTo>
                    <a:cubicBezTo>
                      <a:pt x="368" y="37"/>
                      <a:pt x="368" y="37"/>
                      <a:pt x="368" y="37"/>
                    </a:cubicBezTo>
                    <a:cubicBezTo>
                      <a:pt x="369" y="39"/>
                      <a:pt x="369" y="39"/>
                      <a:pt x="369" y="39"/>
                    </a:cubicBezTo>
                    <a:cubicBezTo>
                      <a:pt x="370" y="40"/>
                      <a:pt x="370" y="40"/>
                      <a:pt x="370" y="40"/>
                    </a:cubicBezTo>
                    <a:cubicBezTo>
                      <a:pt x="370" y="39"/>
                      <a:pt x="370" y="39"/>
                      <a:pt x="370" y="39"/>
                    </a:cubicBezTo>
                    <a:cubicBezTo>
                      <a:pt x="370" y="38"/>
                      <a:pt x="370" y="38"/>
                      <a:pt x="370" y="38"/>
                    </a:cubicBezTo>
                    <a:close/>
                    <a:moveTo>
                      <a:pt x="390" y="40"/>
                    </a:moveTo>
                    <a:cubicBezTo>
                      <a:pt x="389" y="40"/>
                      <a:pt x="389" y="40"/>
                      <a:pt x="389" y="40"/>
                    </a:cubicBezTo>
                    <a:cubicBezTo>
                      <a:pt x="389" y="40"/>
                      <a:pt x="389" y="40"/>
                      <a:pt x="389" y="40"/>
                    </a:cubicBezTo>
                    <a:cubicBezTo>
                      <a:pt x="389" y="39"/>
                      <a:pt x="389" y="39"/>
                      <a:pt x="389" y="39"/>
                    </a:cubicBezTo>
                    <a:cubicBezTo>
                      <a:pt x="389" y="39"/>
                      <a:pt x="389" y="39"/>
                      <a:pt x="389" y="39"/>
                    </a:cubicBezTo>
                    <a:cubicBezTo>
                      <a:pt x="389" y="39"/>
                      <a:pt x="389" y="39"/>
                      <a:pt x="389" y="39"/>
                    </a:cubicBezTo>
                    <a:cubicBezTo>
                      <a:pt x="390" y="40"/>
                      <a:pt x="390" y="40"/>
                      <a:pt x="390" y="40"/>
                    </a:cubicBezTo>
                    <a:cubicBezTo>
                      <a:pt x="391" y="40"/>
                      <a:pt x="391" y="40"/>
                      <a:pt x="391" y="40"/>
                    </a:cubicBezTo>
                    <a:cubicBezTo>
                      <a:pt x="391" y="41"/>
                      <a:pt x="391" y="41"/>
                      <a:pt x="391" y="41"/>
                    </a:cubicBezTo>
                    <a:cubicBezTo>
                      <a:pt x="391" y="41"/>
                      <a:pt x="391" y="41"/>
                      <a:pt x="391" y="41"/>
                    </a:cubicBezTo>
                    <a:cubicBezTo>
                      <a:pt x="392" y="41"/>
                      <a:pt x="392" y="41"/>
                      <a:pt x="392" y="41"/>
                    </a:cubicBezTo>
                    <a:cubicBezTo>
                      <a:pt x="393" y="40"/>
                      <a:pt x="393" y="40"/>
                      <a:pt x="393" y="40"/>
                    </a:cubicBezTo>
                    <a:cubicBezTo>
                      <a:pt x="394" y="38"/>
                      <a:pt x="394" y="38"/>
                      <a:pt x="394" y="38"/>
                    </a:cubicBezTo>
                    <a:cubicBezTo>
                      <a:pt x="396" y="36"/>
                      <a:pt x="396" y="36"/>
                      <a:pt x="396" y="36"/>
                    </a:cubicBezTo>
                    <a:cubicBezTo>
                      <a:pt x="397" y="36"/>
                      <a:pt x="397" y="36"/>
                      <a:pt x="397" y="36"/>
                    </a:cubicBezTo>
                    <a:cubicBezTo>
                      <a:pt x="398" y="35"/>
                      <a:pt x="398" y="35"/>
                      <a:pt x="398" y="35"/>
                    </a:cubicBezTo>
                    <a:cubicBezTo>
                      <a:pt x="398" y="36"/>
                      <a:pt x="398" y="36"/>
                      <a:pt x="398" y="36"/>
                    </a:cubicBezTo>
                    <a:cubicBezTo>
                      <a:pt x="398" y="36"/>
                      <a:pt x="398" y="36"/>
                      <a:pt x="398" y="36"/>
                    </a:cubicBezTo>
                    <a:cubicBezTo>
                      <a:pt x="399" y="36"/>
                      <a:pt x="399" y="36"/>
                      <a:pt x="399" y="36"/>
                    </a:cubicBezTo>
                    <a:cubicBezTo>
                      <a:pt x="399" y="37"/>
                      <a:pt x="399" y="37"/>
                      <a:pt x="399" y="37"/>
                    </a:cubicBezTo>
                    <a:cubicBezTo>
                      <a:pt x="400" y="36"/>
                      <a:pt x="400" y="36"/>
                      <a:pt x="400" y="36"/>
                    </a:cubicBezTo>
                    <a:cubicBezTo>
                      <a:pt x="400" y="36"/>
                      <a:pt x="400" y="36"/>
                      <a:pt x="400" y="36"/>
                    </a:cubicBezTo>
                    <a:cubicBezTo>
                      <a:pt x="402" y="35"/>
                      <a:pt x="402" y="35"/>
                      <a:pt x="402" y="35"/>
                    </a:cubicBezTo>
                    <a:cubicBezTo>
                      <a:pt x="403" y="34"/>
                      <a:pt x="403" y="34"/>
                      <a:pt x="403" y="34"/>
                    </a:cubicBezTo>
                    <a:cubicBezTo>
                      <a:pt x="402" y="33"/>
                      <a:pt x="402" y="33"/>
                      <a:pt x="402" y="33"/>
                    </a:cubicBezTo>
                    <a:cubicBezTo>
                      <a:pt x="401" y="34"/>
                      <a:pt x="401" y="34"/>
                      <a:pt x="401" y="34"/>
                    </a:cubicBezTo>
                    <a:cubicBezTo>
                      <a:pt x="399" y="34"/>
                      <a:pt x="399" y="34"/>
                      <a:pt x="399" y="34"/>
                    </a:cubicBezTo>
                    <a:cubicBezTo>
                      <a:pt x="398" y="33"/>
                      <a:pt x="398" y="33"/>
                      <a:pt x="398" y="33"/>
                    </a:cubicBezTo>
                    <a:cubicBezTo>
                      <a:pt x="396" y="33"/>
                      <a:pt x="396" y="33"/>
                      <a:pt x="396" y="33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394" y="32"/>
                      <a:pt x="394" y="32"/>
                      <a:pt x="394" y="32"/>
                    </a:cubicBezTo>
                    <a:cubicBezTo>
                      <a:pt x="394" y="32"/>
                      <a:pt x="394" y="32"/>
                      <a:pt x="394" y="32"/>
                    </a:cubicBezTo>
                    <a:cubicBezTo>
                      <a:pt x="393" y="30"/>
                      <a:pt x="393" y="30"/>
                      <a:pt x="393" y="30"/>
                    </a:cubicBezTo>
                    <a:cubicBezTo>
                      <a:pt x="392" y="30"/>
                      <a:pt x="392" y="30"/>
                      <a:pt x="392" y="30"/>
                    </a:cubicBezTo>
                    <a:cubicBezTo>
                      <a:pt x="391" y="28"/>
                      <a:pt x="391" y="28"/>
                      <a:pt x="391" y="28"/>
                    </a:cubicBezTo>
                    <a:cubicBezTo>
                      <a:pt x="391" y="27"/>
                      <a:pt x="391" y="27"/>
                      <a:pt x="391" y="27"/>
                    </a:cubicBezTo>
                    <a:cubicBezTo>
                      <a:pt x="391" y="26"/>
                      <a:pt x="391" y="26"/>
                      <a:pt x="391" y="26"/>
                    </a:cubicBezTo>
                    <a:cubicBezTo>
                      <a:pt x="390" y="25"/>
                      <a:pt x="390" y="25"/>
                      <a:pt x="390" y="25"/>
                    </a:cubicBezTo>
                    <a:cubicBezTo>
                      <a:pt x="389" y="25"/>
                      <a:pt x="389" y="25"/>
                      <a:pt x="389" y="25"/>
                    </a:cubicBezTo>
                    <a:cubicBezTo>
                      <a:pt x="389" y="24"/>
                      <a:pt x="389" y="24"/>
                      <a:pt x="389" y="24"/>
                    </a:cubicBezTo>
                    <a:cubicBezTo>
                      <a:pt x="390" y="24"/>
                      <a:pt x="390" y="24"/>
                      <a:pt x="390" y="24"/>
                    </a:cubicBezTo>
                    <a:cubicBezTo>
                      <a:pt x="389" y="23"/>
                      <a:pt x="389" y="23"/>
                      <a:pt x="389" y="23"/>
                    </a:cubicBezTo>
                    <a:cubicBezTo>
                      <a:pt x="390" y="23"/>
                      <a:pt x="390" y="23"/>
                      <a:pt x="390" y="23"/>
                    </a:cubicBezTo>
                    <a:cubicBezTo>
                      <a:pt x="390" y="23"/>
                      <a:pt x="390" y="23"/>
                      <a:pt x="390" y="23"/>
                    </a:cubicBezTo>
                    <a:cubicBezTo>
                      <a:pt x="390" y="22"/>
                      <a:pt x="390" y="22"/>
                      <a:pt x="390" y="22"/>
                    </a:cubicBezTo>
                    <a:cubicBezTo>
                      <a:pt x="390" y="22"/>
                      <a:pt x="390" y="22"/>
                      <a:pt x="390" y="22"/>
                    </a:cubicBezTo>
                    <a:cubicBezTo>
                      <a:pt x="389" y="21"/>
                      <a:pt x="389" y="21"/>
                      <a:pt x="389" y="21"/>
                    </a:cubicBezTo>
                    <a:cubicBezTo>
                      <a:pt x="387" y="21"/>
                      <a:pt x="387" y="21"/>
                      <a:pt x="387" y="21"/>
                    </a:cubicBezTo>
                    <a:cubicBezTo>
                      <a:pt x="386" y="21"/>
                      <a:pt x="386" y="21"/>
                      <a:pt x="386" y="21"/>
                    </a:cubicBezTo>
                    <a:cubicBezTo>
                      <a:pt x="385" y="20"/>
                      <a:pt x="385" y="20"/>
                      <a:pt x="385" y="20"/>
                    </a:cubicBezTo>
                    <a:cubicBezTo>
                      <a:pt x="384" y="20"/>
                      <a:pt x="384" y="20"/>
                      <a:pt x="384" y="20"/>
                    </a:cubicBezTo>
                    <a:cubicBezTo>
                      <a:pt x="383" y="19"/>
                      <a:pt x="383" y="19"/>
                      <a:pt x="383" y="19"/>
                    </a:cubicBezTo>
                    <a:cubicBezTo>
                      <a:pt x="382" y="20"/>
                      <a:pt x="382" y="20"/>
                      <a:pt x="382" y="20"/>
                    </a:cubicBezTo>
                    <a:cubicBezTo>
                      <a:pt x="384" y="21"/>
                      <a:pt x="384" y="21"/>
                      <a:pt x="384" y="21"/>
                    </a:cubicBezTo>
                    <a:cubicBezTo>
                      <a:pt x="385" y="21"/>
                      <a:pt x="385" y="21"/>
                      <a:pt x="385" y="21"/>
                    </a:cubicBezTo>
                    <a:cubicBezTo>
                      <a:pt x="385" y="22"/>
                      <a:pt x="385" y="22"/>
                      <a:pt x="385" y="22"/>
                    </a:cubicBezTo>
                    <a:cubicBezTo>
                      <a:pt x="384" y="22"/>
                      <a:pt x="384" y="22"/>
                      <a:pt x="384" y="22"/>
                    </a:cubicBezTo>
                    <a:cubicBezTo>
                      <a:pt x="384" y="22"/>
                      <a:pt x="384" y="22"/>
                      <a:pt x="384" y="22"/>
                    </a:cubicBezTo>
                    <a:cubicBezTo>
                      <a:pt x="383" y="22"/>
                      <a:pt x="383" y="22"/>
                      <a:pt x="383" y="22"/>
                    </a:cubicBezTo>
                    <a:cubicBezTo>
                      <a:pt x="382" y="22"/>
                      <a:pt x="382" y="22"/>
                      <a:pt x="382" y="22"/>
                    </a:cubicBezTo>
                    <a:cubicBezTo>
                      <a:pt x="382" y="24"/>
                      <a:pt x="382" y="24"/>
                      <a:pt x="382" y="24"/>
                    </a:cubicBezTo>
                    <a:cubicBezTo>
                      <a:pt x="383" y="25"/>
                      <a:pt x="383" y="25"/>
                      <a:pt x="383" y="25"/>
                    </a:cubicBezTo>
                    <a:cubicBezTo>
                      <a:pt x="383" y="26"/>
                      <a:pt x="383" y="26"/>
                      <a:pt x="383" y="26"/>
                    </a:cubicBezTo>
                    <a:cubicBezTo>
                      <a:pt x="385" y="28"/>
                      <a:pt x="385" y="28"/>
                      <a:pt x="385" y="28"/>
                    </a:cubicBezTo>
                    <a:cubicBezTo>
                      <a:pt x="385" y="28"/>
                      <a:pt x="385" y="28"/>
                      <a:pt x="385" y="28"/>
                    </a:cubicBezTo>
                    <a:cubicBezTo>
                      <a:pt x="385" y="29"/>
                      <a:pt x="385" y="29"/>
                      <a:pt x="385" y="29"/>
                    </a:cubicBezTo>
                    <a:cubicBezTo>
                      <a:pt x="384" y="29"/>
                      <a:pt x="384" y="29"/>
                      <a:pt x="384" y="29"/>
                    </a:cubicBezTo>
                    <a:cubicBezTo>
                      <a:pt x="382" y="28"/>
                      <a:pt x="382" y="28"/>
                      <a:pt x="382" y="28"/>
                    </a:cubicBezTo>
                    <a:cubicBezTo>
                      <a:pt x="382" y="26"/>
                      <a:pt x="382" y="26"/>
                      <a:pt x="382" y="26"/>
                    </a:cubicBezTo>
                    <a:cubicBezTo>
                      <a:pt x="381" y="26"/>
                      <a:pt x="381" y="26"/>
                      <a:pt x="381" y="26"/>
                    </a:cubicBezTo>
                    <a:cubicBezTo>
                      <a:pt x="380" y="26"/>
                      <a:pt x="380" y="26"/>
                      <a:pt x="380" y="26"/>
                    </a:cubicBezTo>
                    <a:cubicBezTo>
                      <a:pt x="380" y="26"/>
                      <a:pt x="380" y="26"/>
                      <a:pt x="380" y="26"/>
                    </a:cubicBezTo>
                    <a:cubicBezTo>
                      <a:pt x="379" y="26"/>
                      <a:pt x="379" y="26"/>
                      <a:pt x="379" y="26"/>
                    </a:cubicBezTo>
                    <a:cubicBezTo>
                      <a:pt x="378" y="26"/>
                      <a:pt x="378" y="26"/>
                      <a:pt x="378" y="26"/>
                    </a:cubicBezTo>
                    <a:cubicBezTo>
                      <a:pt x="378" y="25"/>
                      <a:pt x="378" y="25"/>
                      <a:pt x="378" y="25"/>
                    </a:cubicBezTo>
                    <a:cubicBezTo>
                      <a:pt x="378" y="24"/>
                      <a:pt x="378" y="24"/>
                      <a:pt x="378" y="24"/>
                    </a:cubicBezTo>
                    <a:cubicBezTo>
                      <a:pt x="377" y="24"/>
                      <a:pt x="377" y="24"/>
                      <a:pt x="377" y="24"/>
                    </a:cubicBezTo>
                    <a:cubicBezTo>
                      <a:pt x="376" y="23"/>
                      <a:pt x="376" y="23"/>
                      <a:pt x="376" y="23"/>
                    </a:cubicBezTo>
                    <a:cubicBezTo>
                      <a:pt x="374" y="23"/>
                      <a:pt x="374" y="23"/>
                      <a:pt x="374" y="23"/>
                    </a:cubicBezTo>
                    <a:cubicBezTo>
                      <a:pt x="374" y="22"/>
                      <a:pt x="374" y="22"/>
                      <a:pt x="374" y="22"/>
                    </a:cubicBezTo>
                    <a:cubicBezTo>
                      <a:pt x="373" y="21"/>
                      <a:pt x="373" y="21"/>
                      <a:pt x="373" y="21"/>
                    </a:cubicBezTo>
                    <a:cubicBezTo>
                      <a:pt x="372" y="22"/>
                      <a:pt x="372" y="22"/>
                      <a:pt x="372" y="22"/>
                    </a:cubicBezTo>
                    <a:cubicBezTo>
                      <a:pt x="371" y="22"/>
                      <a:pt x="371" y="22"/>
                      <a:pt x="371" y="22"/>
                    </a:cubicBezTo>
                    <a:cubicBezTo>
                      <a:pt x="372" y="24"/>
                      <a:pt x="372" y="24"/>
                      <a:pt x="372" y="24"/>
                    </a:cubicBezTo>
                    <a:cubicBezTo>
                      <a:pt x="371" y="24"/>
                      <a:pt x="371" y="24"/>
                      <a:pt x="371" y="24"/>
                    </a:cubicBezTo>
                    <a:cubicBezTo>
                      <a:pt x="371" y="26"/>
                      <a:pt x="371" y="26"/>
                      <a:pt x="371" y="26"/>
                    </a:cubicBezTo>
                    <a:cubicBezTo>
                      <a:pt x="371" y="27"/>
                      <a:pt x="371" y="27"/>
                      <a:pt x="371" y="27"/>
                    </a:cubicBezTo>
                    <a:cubicBezTo>
                      <a:pt x="370" y="28"/>
                      <a:pt x="370" y="28"/>
                      <a:pt x="370" y="28"/>
                    </a:cubicBezTo>
                    <a:cubicBezTo>
                      <a:pt x="370" y="28"/>
                      <a:pt x="370" y="28"/>
                      <a:pt x="370" y="28"/>
                    </a:cubicBezTo>
                    <a:cubicBezTo>
                      <a:pt x="371" y="30"/>
                      <a:pt x="371" y="30"/>
                      <a:pt x="371" y="30"/>
                    </a:cubicBezTo>
                    <a:cubicBezTo>
                      <a:pt x="372" y="30"/>
                      <a:pt x="372" y="30"/>
                      <a:pt x="372" y="30"/>
                    </a:cubicBezTo>
                    <a:cubicBezTo>
                      <a:pt x="372" y="31"/>
                      <a:pt x="372" y="31"/>
                      <a:pt x="372" y="31"/>
                    </a:cubicBezTo>
                    <a:cubicBezTo>
                      <a:pt x="372" y="31"/>
                      <a:pt x="372" y="31"/>
                      <a:pt x="372" y="31"/>
                    </a:cubicBezTo>
                    <a:cubicBezTo>
                      <a:pt x="371" y="31"/>
                      <a:pt x="371" y="31"/>
                      <a:pt x="371" y="31"/>
                    </a:cubicBezTo>
                    <a:cubicBezTo>
                      <a:pt x="371" y="32"/>
                      <a:pt x="371" y="32"/>
                      <a:pt x="371" y="32"/>
                    </a:cubicBezTo>
                    <a:cubicBezTo>
                      <a:pt x="372" y="32"/>
                      <a:pt x="372" y="32"/>
                      <a:pt x="372" y="32"/>
                    </a:cubicBezTo>
                    <a:cubicBezTo>
                      <a:pt x="373" y="33"/>
                      <a:pt x="373" y="33"/>
                      <a:pt x="373" y="33"/>
                    </a:cubicBezTo>
                    <a:cubicBezTo>
                      <a:pt x="373" y="34"/>
                      <a:pt x="373" y="34"/>
                      <a:pt x="373" y="34"/>
                    </a:cubicBezTo>
                    <a:cubicBezTo>
                      <a:pt x="373" y="35"/>
                      <a:pt x="373" y="35"/>
                      <a:pt x="373" y="35"/>
                    </a:cubicBezTo>
                    <a:cubicBezTo>
                      <a:pt x="374" y="35"/>
                      <a:pt x="374" y="35"/>
                      <a:pt x="374" y="35"/>
                    </a:cubicBezTo>
                    <a:cubicBezTo>
                      <a:pt x="375" y="36"/>
                      <a:pt x="375" y="36"/>
                      <a:pt x="375" y="36"/>
                    </a:cubicBezTo>
                    <a:cubicBezTo>
                      <a:pt x="374" y="36"/>
                      <a:pt x="374" y="36"/>
                      <a:pt x="374" y="36"/>
                    </a:cubicBezTo>
                    <a:cubicBezTo>
                      <a:pt x="375" y="36"/>
                      <a:pt x="375" y="36"/>
                      <a:pt x="375" y="36"/>
                    </a:cubicBezTo>
                    <a:cubicBezTo>
                      <a:pt x="375" y="36"/>
                      <a:pt x="375" y="36"/>
                      <a:pt x="375" y="36"/>
                    </a:cubicBezTo>
                    <a:cubicBezTo>
                      <a:pt x="376" y="36"/>
                      <a:pt x="376" y="36"/>
                      <a:pt x="376" y="36"/>
                    </a:cubicBezTo>
                    <a:cubicBezTo>
                      <a:pt x="377" y="37"/>
                      <a:pt x="377" y="37"/>
                      <a:pt x="377" y="37"/>
                    </a:cubicBezTo>
                    <a:cubicBezTo>
                      <a:pt x="376" y="37"/>
                      <a:pt x="376" y="37"/>
                      <a:pt x="376" y="37"/>
                    </a:cubicBezTo>
                    <a:cubicBezTo>
                      <a:pt x="376" y="37"/>
                      <a:pt x="376" y="37"/>
                      <a:pt x="376" y="37"/>
                    </a:cubicBezTo>
                    <a:cubicBezTo>
                      <a:pt x="375" y="37"/>
                      <a:pt x="375" y="37"/>
                      <a:pt x="375" y="37"/>
                    </a:cubicBezTo>
                    <a:cubicBezTo>
                      <a:pt x="374" y="38"/>
                      <a:pt x="374" y="38"/>
                      <a:pt x="374" y="38"/>
                    </a:cubicBezTo>
                    <a:cubicBezTo>
                      <a:pt x="375" y="39"/>
                      <a:pt x="375" y="39"/>
                      <a:pt x="375" y="39"/>
                    </a:cubicBezTo>
                    <a:cubicBezTo>
                      <a:pt x="378" y="41"/>
                      <a:pt x="378" y="41"/>
                      <a:pt x="378" y="41"/>
                    </a:cubicBezTo>
                    <a:cubicBezTo>
                      <a:pt x="380" y="41"/>
                      <a:pt x="380" y="41"/>
                      <a:pt x="380" y="41"/>
                    </a:cubicBezTo>
                    <a:cubicBezTo>
                      <a:pt x="381" y="41"/>
                      <a:pt x="381" y="41"/>
                      <a:pt x="381" y="41"/>
                    </a:cubicBezTo>
                    <a:cubicBezTo>
                      <a:pt x="382" y="42"/>
                      <a:pt x="382" y="42"/>
                      <a:pt x="382" y="42"/>
                    </a:cubicBezTo>
                    <a:cubicBezTo>
                      <a:pt x="383" y="42"/>
                      <a:pt x="383" y="42"/>
                      <a:pt x="383" y="42"/>
                    </a:cubicBezTo>
                    <a:cubicBezTo>
                      <a:pt x="383" y="43"/>
                      <a:pt x="383" y="43"/>
                      <a:pt x="383" y="43"/>
                    </a:cubicBezTo>
                    <a:cubicBezTo>
                      <a:pt x="384" y="44"/>
                      <a:pt x="384" y="44"/>
                      <a:pt x="384" y="44"/>
                    </a:cubicBezTo>
                    <a:cubicBezTo>
                      <a:pt x="385" y="44"/>
                      <a:pt x="385" y="44"/>
                      <a:pt x="385" y="44"/>
                    </a:cubicBezTo>
                    <a:cubicBezTo>
                      <a:pt x="387" y="44"/>
                      <a:pt x="387" y="44"/>
                      <a:pt x="387" y="44"/>
                    </a:cubicBezTo>
                    <a:cubicBezTo>
                      <a:pt x="388" y="44"/>
                      <a:pt x="388" y="44"/>
                      <a:pt x="388" y="44"/>
                    </a:cubicBezTo>
                    <a:cubicBezTo>
                      <a:pt x="389" y="44"/>
                      <a:pt x="389" y="44"/>
                      <a:pt x="389" y="44"/>
                    </a:cubicBezTo>
                    <a:cubicBezTo>
                      <a:pt x="390" y="44"/>
                      <a:pt x="390" y="44"/>
                      <a:pt x="390" y="44"/>
                    </a:cubicBezTo>
                    <a:cubicBezTo>
                      <a:pt x="391" y="43"/>
                      <a:pt x="391" y="43"/>
                      <a:pt x="391" y="43"/>
                    </a:cubicBezTo>
                    <a:cubicBezTo>
                      <a:pt x="391" y="42"/>
                      <a:pt x="391" y="42"/>
                      <a:pt x="391" y="42"/>
                    </a:cubicBezTo>
                    <a:cubicBezTo>
                      <a:pt x="390" y="41"/>
                      <a:pt x="390" y="41"/>
                      <a:pt x="390" y="41"/>
                    </a:cubicBezTo>
                    <a:cubicBezTo>
                      <a:pt x="390" y="40"/>
                      <a:pt x="390" y="40"/>
                      <a:pt x="390" y="40"/>
                    </a:cubicBezTo>
                    <a:close/>
                    <a:moveTo>
                      <a:pt x="391" y="21"/>
                    </a:moveTo>
                    <a:cubicBezTo>
                      <a:pt x="392" y="21"/>
                      <a:pt x="392" y="21"/>
                      <a:pt x="392" y="21"/>
                    </a:cubicBezTo>
                    <a:cubicBezTo>
                      <a:pt x="394" y="21"/>
                      <a:pt x="394" y="21"/>
                      <a:pt x="394" y="21"/>
                    </a:cubicBezTo>
                    <a:cubicBezTo>
                      <a:pt x="395" y="21"/>
                      <a:pt x="395" y="21"/>
                      <a:pt x="395" y="21"/>
                    </a:cubicBezTo>
                    <a:cubicBezTo>
                      <a:pt x="397" y="22"/>
                      <a:pt x="397" y="22"/>
                      <a:pt x="397" y="22"/>
                    </a:cubicBezTo>
                    <a:cubicBezTo>
                      <a:pt x="398" y="22"/>
                      <a:pt x="398" y="22"/>
                      <a:pt x="398" y="22"/>
                    </a:cubicBezTo>
                    <a:cubicBezTo>
                      <a:pt x="399" y="22"/>
                      <a:pt x="399" y="22"/>
                      <a:pt x="399" y="22"/>
                    </a:cubicBezTo>
                    <a:cubicBezTo>
                      <a:pt x="402" y="22"/>
                      <a:pt x="402" y="22"/>
                      <a:pt x="402" y="22"/>
                    </a:cubicBezTo>
                    <a:cubicBezTo>
                      <a:pt x="404" y="23"/>
                      <a:pt x="404" y="23"/>
                      <a:pt x="404" y="23"/>
                    </a:cubicBezTo>
                    <a:cubicBezTo>
                      <a:pt x="404" y="23"/>
                      <a:pt x="404" y="23"/>
                      <a:pt x="404" y="23"/>
                    </a:cubicBezTo>
                    <a:cubicBezTo>
                      <a:pt x="403" y="24"/>
                      <a:pt x="403" y="24"/>
                      <a:pt x="403" y="24"/>
                    </a:cubicBezTo>
                    <a:cubicBezTo>
                      <a:pt x="402" y="25"/>
                      <a:pt x="402" y="25"/>
                      <a:pt x="402" y="25"/>
                    </a:cubicBezTo>
                    <a:cubicBezTo>
                      <a:pt x="402" y="26"/>
                      <a:pt x="402" y="26"/>
                      <a:pt x="402" y="26"/>
                    </a:cubicBezTo>
                    <a:cubicBezTo>
                      <a:pt x="403" y="27"/>
                      <a:pt x="403" y="27"/>
                      <a:pt x="403" y="27"/>
                    </a:cubicBezTo>
                    <a:cubicBezTo>
                      <a:pt x="405" y="27"/>
                      <a:pt x="405" y="27"/>
                      <a:pt x="405" y="27"/>
                    </a:cubicBezTo>
                    <a:cubicBezTo>
                      <a:pt x="405" y="28"/>
                      <a:pt x="405" y="28"/>
                      <a:pt x="405" y="28"/>
                    </a:cubicBezTo>
                    <a:cubicBezTo>
                      <a:pt x="405" y="29"/>
                      <a:pt x="405" y="29"/>
                      <a:pt x="405" y="29"/>
                    </a:cubicBezTo>
                    <a:cubicBezTo>
                      <a:pt x="404" y="30"/>
                      <a:pt x="404" y="30"/>
                      <a:pt x="404" y="30"/>
                    </a:cubicBezTo>
                    <a:cubicBezTo>
                      <a:pt x="404" y="31"/>
                      <a:pt x="404" y="31"/>
                      <a:pt x="404" y="31"/>
                    </a:cubicBezTo>
                    <a:cubicBezTo>
                      <a:pt x="403" y="32"/>
                      <a:pt x="403" y="32"/>
                      <a:pt x="403" y="32"/>
                    </a:cubicBezTo>
                    <a:cubicBezTo>
                      <a:pt x="403" y="33"/>
                      <a:pt x="403" y="33"/>
                      <a:pt x="403" y="33"/>
                    </a:cubicBezTo>
                    <a:cubicBezTo>
                      <a:pt x="402" y="32"/>
                      <a:pt x="402" y="32"/>
                      <a:pt x="402" y="32"/>
                    </a:cubicBezTo>
                    <a:cubicBezTo>
                      <a:pt x="401" y="32"/>
                      <a:pt x="401" y="32"/>
                      <a:pt x="401" y="32"/>
                    </a:cubicBezTo>
                    <a:cubicBezTo>
                      <a:pt x="400" y="33"/>
                      <a:pt x="400" y="33"/>
                      <a:pt x="400" y="33"/>
                    </a:cubicBezTo>
                    <a:cubicBezTo>
                      <a:pt x="399" y="33"/>
                      <a:pt x="399" y="33"/>
                      <a:pt x="399" y="33"/>
                    </a:cubicBezTo>
                    <a:cubicBezTo>
                      <a:pt x="397" y="32"/>
                      <a:pt x="397" y="32"/>
                      <a:pt x="397" y="32"/>
                    </a:cubicBezTo>
                    <a:cubicBezTo>
                      <a:pt x="396" y="31"/>
                      <a:pt x="396" y="31"/>
                      <a:pt x="396" y="31"/>
                    </a:cubicBezTo>
                    <a:cubicBezTo>
                      <a:pt x="393" y="29"/>
                      <a:pt x="393" y="29"/>
                      <a:pt x="393" y="29"/>
                    </a:cubicBezTo>
                    <a:cubicBezTo>
                      <a:pt x="393" y="28"/>
                      <a:pt x="393" y="28"/>
                      <a:pt x="393" y="28"/>
                    </a:cubicBezTo>
                    <a:cubicBezTo>
                      <a:pt x="393" y="27"/>
                      <a:pt x="393" y="27"/>
                      <a:pt x="393" y="27"/>
                    </a:cubicBezTo>
                    <a:cubicBezTo>
                      <a:pt x="394" y="26"/>
                      <a:pt x="394" y="26"/>
                      <a:pt x="394" y="26"/>
                    </a:cubicBezTo>
                    <a:cubicBezTo>
                      <a:pt x="394" y="25"/>
                      <a:pt x="394" y="25"/>
                      <a:pt x="394" y="25"/>
                    </a:cubicBezTo>
                    <a:cubicBezTo>
                      <a:pt x="393" y="24"/>
                      <a:pt x="393" y="24"/>
                      <a:pt x="393" y="24"/>
                    </a:cubicBezTo>
                    <a:cubicBezTo>
                      <a:pt x="393" y="24"/>
                      <a:pt x="393" y="24"/>
                      <a:pt x="393" y="24"/>
                    </a:cubicBezTo>
                    <a:cubicBezTo>
                      <a:pt x="393" y="23"/>
                      <a:pt x="393" y="23"/>
                      <a:pt x="393" y="23"/>
                    </a:cubicBezTo>
                    <a:cubicBezTo>
                      <a:pt x="392" y="23"/>
                      <a:pt x="392" y="23"/>
                      <a:pt x="392" y="23"/>
                    </a:cubicBezTo>
                    <a:cubicBezTo>
                      <a:pt x="391" y="22"/>
                      <a:pt x="391" y="22"/>
                      <a:pt x="391" y="22"/>
                    </a:cubicBezTo>
                    <a:cubicBezTo>
                      <a:pt x="391" y="21"/>
                      <a:pt x="391" y="21"/>
                      <a:pt x="391" y="21"/>
                    </a:cubicBezTo>
                    <a:close/>
                    <a:moveTo>
                      <a:pt x="223" y="47"/>
                    </a:moveTo>
                    <a:cubicBezTo>
                      <a:pt x="222" y="47"/>
                      <a:pt x="224" y="46"/>
                      <a:pt x="224" y="46"/>
                    </a:cubicBezTo>
                    <a:cubicBezTo>
                      <a:pt x="225" y="45"/>
                      <a:pt x="225" y="45"/>
                      <a:pt x="225" y="45"/>
                    </a:cubicBezTo>
                    <a:cubicBezTo>
                      <a:pt x="226" y="44"/>
                      <a:pt x="226" y="44"/>
                      <a:pt x="226" y="44"/>
                    </a:cubicBezTo>
                    <a:cubicBezTo>
                      <a:pt x="226" y="43"/>
                      <a:pt x="226" y="43"/>
                      <a:pt x="226" y="43"/>
                    </a:cubicBezTo>
                    <a:cubicBezTo>
                      <a:pt x="226" y="43"/>
                      <a:pt x="226" y="43"/>
                      <a:pt x="226" y="43"/>
                    </a:cubicBezTo>
                    <a:cubicBezTo>
                      <a:pt x="226" y="42"/>
                      <a:pt x="226" y="42"/>
                      <a:pt x="226" y="42"/>
                    </a:cubicBezTo>
                    <a:cubicBezTo>
                      <a:pt x="229" y="40"/>
                      <a:pt x="229" y="40"/>
                      <a:pt x="229" y="40"/>
                    </a:cubicBezTo>
                    <a:cubicBezTo>
                      <a:pt x="229" y="40"/>
                      <a:pt x="229" y="40"/>
                      <a:pt x="229" y="40"/>
                    </a:cubicBezTo>
                    <a:cubicBezTo>
                      <a:pt x="230" y="41"/>
                      <a:pt x="230" y="41"/>
                      <a:pt x="230" y="41"/>
                    </a:cubicBezTo>
                    <a:cubicBezTo>
                      <a:pt x="231" y="40"/>
                      <a:pt x="231" y="40"/>
                      <a:pt x="231" y="40"/>
                    </a:cubicBezTo>
                    <a:cubicBezTo>
                      <a:pt x="231" y="40"/>
                      <a:pt x="231" y="40"/>
                      <a:pt x="231" y="40"/>
                    </a:cubicBezTo>
                    <a:cubicBezTo>
                      <a:pt x="232" y="39"/>
                      <a:pt x="232" y="39"/>
                      <a:pt x="232" y="39"/>
                    </a:cubicBezTo>
                    <a:cubicBezTo>
                      <a:pt x="233" y="38"/>
                      <a:pt x="233" y="38"/>
                      <a:pt x="233" y="38"/>
                    </a:cubicBezTo>
                    <a:cubicBezTo>
                      <a:pt x="234" y="37"/>
                      <a:pt x="234" y="37"/>
                      <a:pt x="234" y="37"/>
                    </a:cubicBezTo>
                    <a:cubicBezTo>
                      <a:pt x="235" y="36"/>
                      <a:pt x="235" y="36"/>
                      <a:pt x="235" y="36"/>
                    </a:cubicBezTo>
                    <a:cubicBezTo>
                      <a:pt x="235" y="36"/>
                      <a:pt x="235" y="36"/>
                      <a:pt x="235" y="36"/>
                    </a:cubicBezTo>
                    <a:cubicBezTo>
                      <a:pt x="236" y="34"/>
                      <a:pt x="236" y="34"/>
                      <a:pt x="236" y="34"/>
                    </a:cubicBezTo>
                    <a:cubicBezTo>
                      <a:pt x="236" y="33"/>
                      <a:pt x="236" y="33"/>
                      <a:pt x="236" y="33"/>
                    </a:cubicBezTo>
                    <a:cubicBezTo>
                      <a:pt x="235" y="31"/>
                      <a:pt x="235" y="31"/>
                      <a:pt x="235" y="31"/>
                    </a:cubicBezTo>
                    <a:cubicBezTo>
                      <a:pt x="234" y="30"/>
                      <a:pt x="234" y="30"/>
                      <a:pt x="234" y="30"/>
                    </a:cubicBezTo>
                    <a:cubicBezTo>
                      <a:pt x="234" y="29"/>
                      <a:pt x="234" y="29"/>
                      <a:pt x="234" y="29"/>
                    </a:cubicBezTo>
                    <a:cubicBezTo>
                      <a:pt x="232" y="28"/>
                      <a:pt x="232" y="28"/>
                      <a:pt x="232" y="28"/>
                    </a:cubicBezTo>
                    <a:cubicBezTo>
                      <a:pt x="231" y="28"/>
                      <a:pt x="231" y="28"/>
                      <a:pt x="231" y="28"/>
                    </a:cubicBezTo>
                    <a:cubicBezTo>
                      <a:pt x="231" y="28"/>
                      <a:pt x="231" y="28"/>
                      <a:pt x="231" y="28"/>
                    </a:cubicBezTo>
                    <a:cubicBezTo>
                      <a:pt x="230" y="28"/>
                      <a:pt x="230" y="28"/>
                      <a:pt x="230" y="28"/>
                    </a:cubicBezTo>
                    <a:cubicBezTo>
                      <a:pt x="229" y="27"/>
                      <a:pt x="229" y="27"/>
                      <a:pt x="229" y="27"/>
                    </a:cubicBezTo>
                    <a:cubicBezTo>
                      <a:pt x="228" y="26"/>
                      <a:pt x="228" y="26"/>
                      <a:pt x="228" y="26"/>
                    </a:cubicBezTo>
                    <a:cubicBezTo>
                      <a:pt x="227" y="26"/>
                      <a:pt x="227" y="26"/>
                      <a:pt x="227" y="26"/>
                    </a:cubicBezTo>
                    <a:cubicBezTo>
                      <a:pt x="227" y="26"/>
                      <a:pt x="227" y="26"/>
                      <a:pt x="227" y="26"/>
                    </a:cubicBezTo>
                    <a:cubicBezTo>
                      <a:pt x="226" y="26"/>
                      <a:pt x="226" y="26"/>
                      <a:pt x="226" y="26"/>
                    </a:cubicBezTo>
                    <a:cubicBezTo>
                      <a:pt x="226" y="25"/>
                      <a:pt x="226" y="25"/>
                      <a:pt x="226" y="25"/>
                    </a:cubicBezTo>
                    <a:cubicBezTo>
                      <a:pt x="225" y="24"/>
                      <a:pt x="225" y="24"/>
                      <a:pt x="225" y="24"/>
                    </a:cubicBezTo>
                    <a:cubicBezTo>
                      <a:pt x="225" y="24"/>
                      <a:pt x="225" y="24"/>
                      <a:pt x="225" y="24"/>
                    </a:cubicBezTo>
                    <a:cubicBezTo>
                      <a:pt x="224" y="25"/>
                      <a:pt x="224" y="25"/>
                      <a:pt x="224" y="25"/>
                    </a:cubicBezTo>
                    <a:cubicBezTo>
                      <a:pt x="224" y="25"/>
                      <a:pt x="224" y="25"/>
                      <a:pt x="224" y="25"/>
                    </a:cubicBezTo>
                    <a:cubicBezTo>
                      <a:pt x="223" y="24"/>
                      <a:pt x="223" y="24"/>
                      <a:pt x="223" y="24"/>
                    </a:cubicBezTo>
                    <a:cubicBezTo>
                      <a:pt x="222" y="24"/>
                      <a:pt x="222" y="24"/>
                      <a:pt x="222" y="24"/>
                    </a:cubicBezTo>
                    <a:cubicBezTo>
                      <a:pt x="222" y="24"/>
                      <a:pt x="222" y="24"/>
                      <a:pt x="222" y="24"/>
                    </a:cubicBezTo>
                    <a:cubicBezTo>
                      <a:pt x="223" y="25"/>
                      <a:pt x="223" y="25"/>
                      <a:pt x="223" y="25"/>
                    </a:cubicBezTo>
                    <a:cubicBezTo>
                      <a:pt x="223" y="26"/>
                      <a:pt x="223" y="26"/>
                      <a:pt x="223" y="26"/>
                    </a:cubicBezTo>
                    <a:cubicBezTo>
                      <a:pt x="222" y="26"/>
                      <a:pt x="222" y="26"/>
                      <a:pt x="222" y="26"/>
                    </a:cubicBezTo>
                    <a:cubicBezTo>
                      <a:pt x="222" y="27"/>
                      <a:pt x="222" y="27"/>
                      <a:pt x="222" y="27"/>
                    </a:cubicBezTo>
                    <a:cubicBezTo>
                      <a:pt x="222" y="27"/>
                      <a:pt x="222" y="27"/>
                      <a:pt x="222" y="27"/>
                    </a:cubicBezTo>
                    <a:cubicBezTo>
                      <a:pt x="222" y="26"/>
                      <a:pt x="222" y="26"/>
                      <a:pt x="222" y="26"/>
                    </a:cubicBezTo>
                    <a:cubicBezTo>
                      <a:pt x="221" y="23"/>
                      <a:pt x="221" y="23"/>
                      <a:pt x="221" y="23"/>
                    </a:cubicBezTo>
                    <a:cubicBezTo>
                      <a:pt x="220" y="23"/>
                      <a:pt x="220" y="23"/>
                      <a:pt x="220" y="23"/>
                    </a:cubicBezTo>
                    <a:cubicBezTo>
                      <a:pt x="219" y="22"/>
                      <a:pt x="219" y="22"/>
                      <a:pt x="219" y="22"/>
                    </a:cubicBezTo>
                    <a:cubicBezTo>
                      <a:pt x="218" y="22"/>
                      <a:pt x="218" y="22"/>
                      <a:pt x="218" y="22"/>
                    </a:cubicBezTo>
                    <a:cubicBezTo>
                      <a:pt x="217" y="22"/>
                      <a:pt x="217" y="22"/>
                      <a:pt x="217" y="22"/>
                    </a:cubicBezTo>
                    <a:cubicBezTo>
                      <a:pt x="217" y="23"/>
                      <a:pt x="217" y="23"/>
                      <a:pt x="217" y="23"/>
                    </a:cubicBezTo>
                    <a:cubicBezTo>
                      <a:pt x="217" y="24"/>
                      <a:pt x="217" y="24"/>
                      <a:pt x="217" y="24"/>
                    </a:cubicBezTo>
                    <a:cubicBezTo>
                      <a:pt x="218" y="24"/>
                      <a:pt x="218" y="24"/>
                      <a:pt x="218" y="24"/>
                    </a:cubicBezTo>
                    <a:cubicBezTo>
                      <a:pt x="219" y="25"/>
                      <a:pt x="219" y="25"/>
                      <a:pt x="219" y="25"/>
                    </a:cubicBezTo>
                    <a:cubicBezTo>
                      <a:pt x="218" y="26"/>
                      <a:pt x="218" y="26"/>
                      <a:pt x="218" y="26"/>
                    </a:cubicBezTo>
                    <a:cubicBezTo>
                      <a:pt x="218" y="25"/>
                      <a:pt x="218" y="25"/>
                      <a:pt x="218" y="25"/>
                    </a:cubicBezTo>
                    <a:cubicBezTo>
                      <a:pt x="217" y="25"/>
                      <a:pt x="217" y="25"/>
                      <a:pt x="217" y="25"/>
                    </a:cubicBezTo>
                    <a:cubicBezTo>
                      <a:pt x="216" y="24"/>
                      <a:pt x="216" y="24"/>
                      <a:pt x="216" y="24"/>
                    </a:cubicBezTo>
                    <a:cubicBezTo>
                      <a:pt x="216" y="24"/>
                      <a:pt x="216" y="24"/>
                      <a:pt x="216" y="24"/>
                    </a:cubicBezTo>
                    <a:cubicBezTo>
                      <a:pt x="216" y="25"/>
                      <a:pt x="216" y="25"/>
                      <a:pt x="216" y="25"/>
                    </a:cubicBezTo>
                    <a:cubicBezTo>
                      <a:pt x="217" y="26"/>
                      <a:pt x="217" y="26"/>
                      <a:pt x="217" y="26"/>
                    </a:cubicBezTo>
                    <a:cubicBezTo>
                      <a:pt x="216" y="26"/>
                      <a:pt x="216" y="26"/>
                      <a:pt x="216" y="26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7" y="28"/>
                      <a:pt x="217" y="28"/>
                      <a:pt x="217" y="28"/>
                    </a:cubicBezTo>
                    <a:cubicBezTo>
                      <a:pt x="218" y="28"/>
                      <a:pt x="218" y="28"/>
                      <a:pt x="218" y="28"/>
                    </a:cubicBezTo>
                    <a:cubicBezTo>
                      <a:pt x="218" y="29"/>
                      <a:pt x="218" y="29"/>
                      <a:pt x="218" y="29"/>
                    </a:cubicBezTo>
                    <a:cubicBezTo>
                      <a:pt x="218" y="29"/>
                      <a:pt x="218" y="29"/>
                      <a:pt x="218" y="29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20" y="33"/>
                      <a:pt x="220" y="33"/>
                      <a:pt x="220" y="33"/>
                    </a:cubicBezTo>
                    <a:cubicBezTo>
                      <a:pt x="221" y="33"/>
                      <a:pt x="221" y="33"/>
                      <a:pt x="221" y="33"/>
                    </a:cubicBezTo>
                    <a:cubicBezTo>
                      <a:pt x="220" y="33"/>
                      <a:pt x="220" y="33"/>
                      <a:pt x="220" y="33"/>
                    </a:cubicBezTo>
                    <a:cubicBezTo>
                      <a:pt x="219" y="34"/>
                      <a:pt x="219" y="34"/>
                      <a:pt x="219" y="34"/>
                    </a:cubicBezTo>
                    <a:cubicBezTo>
                      <a:pt x="218" y="35"/>
                      <a:pt x="218" y="35"/>
                      <a:pt x="218" y="35"/>
                    </a:cubicBezTo>
                    <a:cubicBezTo>
                      <a:pt x="219" y="37"/>
                      <a:pt x="219" y="37"/>
                      <a:pt x="219" y="37"/>
                    </a:cubicBezTo>
                    <a:cubicBezTo>
                      <a:pt x="220" y="38"/>
                      <a:pt x="220" y="38"/>
                      <a:pt x="220" y="38"/>
                    </a:cubicBezTo>
                    <a:cubicBezTo>
                      <a:pt x="220" y="40"/>
                      <a:pt x="220" y="40"/>
                      <a:pt x="220" y="40"/>
                    </a:cubicBezTo>
                    <a:cubicBezTo>
                      <a:pt x="220" y="40"/>
                      <a:pt x="220" y="40"/>
                      <a:pt x="220" y="40"/>
                    </a:cubicBezTo>
                    <a:cubicBezTo>
                      <a:pt x="220" y="41"/>
                      <a:pt x="220" y="41"/>
                      <a:pt x="220" y="41"/>
                    </a:cubicBezTo>
                    <a:cubicBezTo>
                      <a:pt x="220" y="41"/>
                      <a:pt x="220" y="41"/>
                      <a:pt x="220" y="41"/>
                    </a:cubicBezTo>
                    <a:cubicBezTo>
                      <a:pt x="221" y="43"/>
                      <a:pt x="221" y="43"/>
                      <a:pt x="221" y="43"/>
                    </a:cubicBezTo>
                    <a:cubicBezTo>
                      <a:pt x="221" y="45"/>
                      <a:pt x="221" y="45"/>
                      <a:pt x="221" y="45"/>
                    </a:cubicBezTo>
                    <a:cubicBezTo>
                      <a:pt x="222" y="45"/>
                      <a:pt x="222" y="45"/>
                      <a:pt x="222" y="45"/>
                    </a:cubicBezTo>
                    <a:cubicBezTo>
                      <a:pt x="222" y="46"/>
                      <a:pt x="222" y="46"/>
                      <a:pt x="222" y="46"/>
                    </a:cubicBezTo>
                    <a:cubicBezTo>
                      <a:pt x="223" y="47"/>
                      <a:pt x="223" y="47"/>
                      <a:pt x="223" y="47"/>
                    </a:cubicBezTo>
                    <a:close/>
                    <a:moveTo>
                      <a:pt x="242" y="36"/>
                    </a:moveTo>
                    <a:cubicBezTo>
                      <a:pt x="243" y="35"/>
                      <a:pt x="243" y="35"/>
                      <a:pt x="243" y="35"/>
                    </a:cubicBezTo>
                    <a:cubicBezTo>
                      <a:pt x="243" y="34"/>
                      <a:pt x="243" y="34"/>
                      <a:pt x="243" y="34"/>
                    </a:cubicBezTo>
                    <a:cubicBezTo>
                      <a:pt x="243" y="34"/>
                      <a:pt x="243" y="34"/>
                      <a:pt x="243" y="34"/>
                    </a:cubicBezTo>
                    <a:cubicBezTo>
                      <a:pt x="243" y="34"/>
                      <a:pt x="243" y="34"/>
                      <a:pt x="243" y="34"/>
                    </a:cubicBezTo>
                    <a:cubicBezTo>
                      <a:pt x="243" y="34"/>
                      <a:pt x="243" y="34"/>
                      <a:pt x="243" y="34"/>
                    </a:cubicBezTo>
                    <a:cubicBezTo>
                      <a:pt x="243" y="33"/>
                      <a:pt x="243" y="33"/>
                      <a:pt x="243" y="33"/>
                    </a:cubicBezTo>
                    <a:cubicBezTo>
                      <a:pt x="242" y="33"/>
                      <a:pt x="242" y="33"/>
                      <a:pt x="242" y="33"/>
                    </a:cubicBezTo>
                    <a:cubicBezTo>
                      <a:pt x="242" y="34"/>
                      <a:pt x="242" y="34"/>
                      <a:pt x="242" y="34"/>
                    </a:cubicBezTo>
                    <a:cubicBezTo>
                      <a:pt x="242" y="35"/>
                      <a:pt x="242" y="35"/>
                      <a:pt x="242" y="35"/>
                    </a:cubicBezTo>
                    <a:cubicBezTo>
                      <a:pt x="241" y="35"/>
                      <a:pt x="241" y="35"/>
                      <a:pt x="241" y="35"/>
                    </a:cubicBezTo>
                    <a:cubicBezTo>
                      <a:pt x="241" y="36"/>
                      <a:pt x="241" y="36"/>
                      <a:pt x="241" y="36"/>
                    </a:cubicBezTo>
                    <a:cubicBezTo>
                      <a:pt x="242" y="36"/>
                      <a:pt x="242" y="36"/>
                      <a:pt x="242" y="36"/>
                    </a:cubicBezTo>
                    <a:cubicBezTo>
                      <a:pt x="242" y="36"/>
                      <a:pt x="242" y="36"/>
                      <a:pt x="242" y="36"/>
                    </a:cubicBezTo>
                    <a:close/>
                    <a:moveTo>
                      <a:pt x="243" y="36"/>
                    </a:moveTo>
                    <a:cubicBezTo>
                      <a:pt x="244" y="35"/>
                      <a:pt x="244" y="35"/>
                      <a:pt x="244" y="35"/>
                    </a:cubicBezTo>
                    <a:cubicBezTo>
                      <a:pt x="245" y="35"/>
                      <a:pt x="245" y="35"/>
                      <a:pt x="245" y="35"/>
                    </a:cubicBezTo>
                    <a:cubicBezTo>
                      <a:pt x="246" y="34"/>
                      <a:pt x="246" y="34"/>
                      <a:pt x="246" y="34"/>
                    </a:cubicBezTo>
                    <a:cubicBezTo>
                      <a:pt x="247" y="34"/>
                      <a:pt x="247" y="34"/>
                      <a:pt x="247" y="34"/>
                    </a:cubicBezTo>
                    <a:cubicBezTo>
                      <a:pt x="247" y="34"/>
                      <a:pt x="247" y="34"/>
                      <a:pt x="247" y="34"/>
                    </a:cubicBezTo>
                    <a:cubicBezTo>
                      <a:pt x="248" y="34"/>
                      <a:pt x="248" y="34"/>
                      <a:pt x="248" y="34"/>
                    </a:cubicBezTo>
                    <a:cubicBezTo>
                      <a:pt x="248" y="35"/>
                      <a:pt x="248" y="35"/>
                      <a:pt x="248" y="35"/>
                    </a:cubicBezTo>
                    <a:cubicBezTo>
                      <a:pt x="247" y="36"/>
                      <a:pt x="247" y="36"/>
                      <a:pt x="247" y="36"/>
                    </a:cubicBezTo>
                    <a:cubicBezTo>
                      <a:pt x="247" y="36"/>
                      <a:pt x="247" y="36"/>
                      <a:pt x="247" y="36"/>
                    </a:cubicBezTo>
                    <a:cubicBezTo>
                      <a:pt x="246" y="36"/>
                      <a:pt x="246" y="36"/>
                      <a:pt x="246" y="36"/>
                    </a:cubicBezTo>
                    <a:cubicBezTo>
                      <a:pt x="245" y="36"/>
                      <a:pt x="245" y="36"/>
                      <a:pt x="245" y="36"/>
                    </a:cubicBezTo>
                    <a:cubicBezTo>
                      <a:pt x="243" y="36"/>
                      <a:pt x="243" y="36"/>
                      <a:pt x="243" y="36"/>
                    </a:cubicBezTo>
                    <a:cubicBezTo>
                      <a:pt x="243" y="36"/>
                      <a:pt x="243" y="36"/>
                      <a:pt x="243" y="36"/>
                    </a:cubicBezTo>
                    <a:close/>
                    <a:moveTo>
                      <a:pt x="254" y="45"/>
                    </a:moveTo>
                    <a:cubicBezTo>
                      <a:pt x="254" y="46"/>
                      <a:pt x="254" y="46"/>
                      <a:pt x="254" y="46"/>
                    </a:cubicBezTo>
                    <a:cubicBezTo>
                      <a:pt x="255" y="47"/>
                      <a:pt x="255" y="47"/>
                      <a:pt x="255" y="47"/>
                    </a:cubicBezTo>
                    <a:cubicBezTo>
                      <a:pt x="254" y="48"/>
                      <a:pt x="254" y="48"/>
                      <a:pt x="254" y="48"/>
                    </a:cubicBezTo>
                    <a:cubicBezTo>
                      <a:pt x="254" y="48"/>
                      <a:pt x="254" y="48"/>
                      <a:pt x="254" y="48"/>
                    </a:cubicBezTo>
                    <a:cubicBezTo>
                      <a:pt x="255" y="48"/>
                      <a:pt x="255" y="48"/>
                      <a:pt x="255" y="48"/>
                    </a:cubicBezTo>
                    <a:cubicBezTo>
                      <a:pt x="256" y="47"/>
                      <a:pt x="256" y="47"/>
                      <a:pt x="256" y="47"/>
                    </a:cubicBezTo>
                    <a:cubicBezTo>
                      <a:pt x="255" y="45"/>
                      <a:pt x="255" y="45"/>
                      <a:pt x="255" y="45"/>
                    </a:cubicBezTo>
                    <a:cubicBezTo>
                      <a:pt x="254" y="45"/>
                      <a:pt x="254" y="45"/>
                      <a:pt x="254" y="45"/>
                    </a:cubicBezTo>
                    <a:cubicBezTo>
                      <a:pt x="254" y="45"/>
                      <a:pt x="254" y="45"/>
                      <a:pt x="254" y="45"/>
                    </a:cubicBezTo>
                    <a:close/>
                    <a:moveTo>
                      <a:pt x="348" y="76"/>
                    </a:moveTo>
                    <a:cubicBezTo>
                      <a:pt x="348" y="76"/>
                      <a:pt x="348" y="76"/>
                      <a:pt x="348" y="76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8" y="74"/>
                      <a:pt x="348" y="74"/>
                      <a:pt x="348" y="74"/>
                    </a:cubicBezTo>
                    <a:cubicBezTo>
                      <a:pt x="347" y="74"/>
                      <a:pt x="347" y="74"/>
                      <a:pt x="347" y="74"/>
                    </a:cubicBezTo>
                    <a:cubicBezTo>
                      <a:pt x="347" y="75"/>
                      <a:pt x="347" y="75"/>
                      <a:pt x="347" y="75"/>
                    </a:cubicBezTo>
                    <a:cubicBezTo>
                      <a:pt x="347" y="75"/>
                      <a:pt x="347" y="75"/>
                      <a:pt x="347" y="75"/>
                    </a:cubicBezTo>
                    <a:cubicBezTo>
                      <a:pt x="347" y="75"/>
                      <a:pt x="347" y="75"/>
                      <a:pt x="347" y="75"/>
                    </a:cubicBezTo>
                    <a:cubicBezTo>
                      <a:pt x="348" y="76"/>
                      <a:pt x="348" y="76"/>
                      <a:pt x="348" y="76"/>
                    </a:cubicBezTo>
                    <a:close/>
                    <a:moveTo>
                      <a:pt x="335" y="90"/>
                    </a:moveTo>
                    <a:cubicBezTo>
                      <a:pt x="336" y="90"/>
                      <a:pt x="336" y="90"/>
                      <a:pt x="336" y="90"/>
                    </a:cubicBezTo>
                    <a:cubicBezTo>
                      <a:pt x="337" y="90"/>
                      <a:pt x="337" y="90"/>
                      <a:pt x="337" y="90"/>
                    </a:cubicBezTo>
                    <a:cubicBezTo>
                      <a:pt x="337" y="90"/>
                      <a:pt x="337" y="90"/>
                      <a:pt x="337" y="90"/>
                    </a:cubicBezTo>
                    <a:cubicBezTo>
                      <a:pt x="337" y="89"/>
                      <a:pt x="337" y="89"/>
                      <a:pt x="337" y="89"/>
                    </a:cubicBezTo>
                    <a:cubicBezTo>
                      <a:pt x="337" y="89"/>
                      <a:pt x="337" y="89"/>
                      <a:pt x="337" y="89"/>
                    </a:cubicBezTo>
                    <a:cubicBezTo>
                      <a:pt x="336" y="88"/>
                      <a:pt x="336" y="88"/>
                      <a:pt x="336" y="88"/>
                    </a:cubicBezTo>
                    <a:cubicBezTo>
                      <a:pt x="335" y="88"/>
                      <a:pt x="335" y="88"/>
                      <a:pt x="335" y="88"/>
                    </a:cubicBezTo>
                    <a:cubicBezTo>
                      <a:pt x="334" y="88"/>
                      <a:pt x="334" y="88"/>
                      <a:pt x="334" y="88"/>
                    </a:cubicBezTo>
                    <a:cubicBezTo>
                      <a:pt x="334" y="89"/>
                      <a:pt x="334" y="89"/>
                      <a:pt x="334" y="89"/>
                    </a:cubicBezTo>
                    <a:cubicBezTo>
                      <a:pt x="335" y="89"/>
                      <a:pt x="335" y="89"/>
                      <a:pt x="335" y="89"/>
                    </a:cubicBezTo>
                    <a:cubicBezTo>
                      <a:pt x="335" y="89"/>
                      <a:pt x="335" y="90"/>
                      <a:pt x="335" y="90"/>
                    </a:cubicBezTo>
                    <a:close/>
                    <a:moveTo>
                      <a:pt x="300" y="84"/>
                    </a:moveTo>
                    <a:cubicBezTo>
                      <a:pt x="301" y="84"/>
                      <a:pt x="301" y="84"/>
                      <a:pt x="301" y="84"/>
                    </a:cubicBezTo>
                    <a:cubicBezTo>
                      <a:pt x="302" y="84"/>
                      <a:pt x="302" y="84"/>
                      <a:pt x="302" y="84"/>
                    </a:cubicBezTo>
                    <a:cubicBezTo>
                      <a:pt x="302" y="84"/>
                      <a:pt x="302" y="84"/>
                      <a:pt x="302" y="84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82"/>
                      <a:pt x="303" y="82"/>
                      <a:pt x="303" y="82"/>
                    </a:cubicBezTo>
                    <a:cubicBezTo>
                      <a:pt x="303" y="81"/>
                      <a:pt x="303" y="81"/>
                      <a:pt x="303" y="81"/>
                    </a:cubicBezTo>
                    <a:cubicBezTo>
                      <a:pt x="303" y="80"/>
                      <a:pt x="303" y="80"/>
                      <a:pt x="303" y="80"/>
                    </a:cubicBezTo>
                    <a:cubicBezTo>
                      <a:pt x="302" y="79"/>
                      <a:pt x="302" y="79"/>
                      <a:pt x="302" y="79"/>
                    </a:cubicBezTo>
                    <a:cubicBezTo>
                      <a:pt x="301" y="78"/>
                      <a:pt x="301" y="78"/>
                      <a:pt x="301" y="78"/>
                    </a:cubicBezTo>
                    <a:cubicBezTo>
                      <a:pt x="301" y="77"/>
                      <a:pt x="301" y="77"/>
                      <a:pt x="301" y="77"/>
                    </a:cubicBezTo>
                    <a:cubicBezTo>
                      <a:pt x="301" y="77"/>
                      <a:pt x="301" y="77"/>
                      <a:pt x="301" y="77"/>
                    </a:cubicBezTo>
                    <a:cubicBezTo>
                      <a:pt x="299" y="78"/>
                      <a:pt x="299" y="78"/>
                      <a:pt x="299" y="78"/>
                    </a:cubicBezTo>
                    <a:cubicBezTo>
                      <a:pt x="297" y="79"/>
                      <a:pt x="297" y="79"/>
                      <a:pt x="297" y="79"/>
                    </a:cubicBezTo>
                    <a:cubicBezTo>
                      <a:pt x="296" y="79"/>
                      <a:pt x="296" y="79"/>
                      <a:pt x="296" y="79"/>
                    </a:cubicBezTo>
                    <a:cubicBezTo>
                      <a:pt x="296" y="79"/>
                      <a:pt x="296" y="79"/>
                      <a:pt x="296" y="79"/>
                    </a:cubicBezTo>
                    <a:cubicBezTo>
                      <a:pt x="296" y="80"/>
                      <a:pt x="296" y="80"/>
                      <a:pt x="296" y="80"/>
                    </a:cubicBezTo>
                    <a:cubicBezTo>
                      <a:pt x="297" y="81"/>
                      <a:pt x="297" y="81"/>
                      <a:pt x="297" y="81"/>
                    </a:cubicBezTo>
                    <a:cubicBezTo>
                      <a:pt x="297" y="82"/>
                      <a:pt x="297" y="82"/>
                      <a:pt x="297" y="82"/>
                    </a:cubicBezTo>
                    <a:cubicBezTo>
                      <a:pt x="297" y="82"/>
                      <a:pt x="297" y="82"/>
                      <a:pt x="297" y="82"/>
                    </a:cubicBezTo>
                    <a:cubicBezTo>
                      <a:pt x="296" y="82"/>
                      <a:pt x="296" y="82"/>
                      <a:pt x="296" y="82"/>
                    </a:cubicBezTo>
                    <a:cubicBezTo>
                      <a:pt x="296" y="82"/>
                      <a:pt x="296" y="82"/>
                      <a:pt x="296" y="82"/>
                    </a:cubicBezTo>
                    <a:cubicBezTo>
                      <a:pt x="296" y="83"/>
                      <a:pt x="296" y="83"/>
                      <a:pt x="296" y="83"/>
                    </a:cubicBezTo>
                    <a:cubicBezTo>
                      <a:pt x="297" y="83"/>
                      <a:pt x="297" y="83"/>
                      <a:pt x="297" y="83"/>
                    </a:cubicBezTo>
                    <a:cubicBezTo>
                      <a:pt x="300" y="84"/>
                      <a:pt x="300" y="84"/>
                      <a:pt x="300" y="84"/>
                    </a:cubicBezTo>
                    <a:close/>
                    <a:moveTo>
                      <a:pt x="403" y="53"/>
                    </a:moveTo>
                    <a:cubicBezTo>
                      <a:pt x="403" y="53"/>
                      <a:pt x="403" y="53"/>
                      <a:pt x="403" y="53"/>
                    </a:cubicBezTo>
                    <a:cubicBezTo>
                      <a:pt x="403" y="52"/>
                      <a:pt x="403" y="52"/>
                      <a:pt x="403" y="52"/>
                    </a:cubicBezTo>
                    <a:cubicBezTo>
                      <a:pt x="403" y="51"/>
                      <a:pt x="403" y="51"/>
                      <a:pt x="403" y="51"/>
                    </a:cubicBezTo>
                    <a:cubicBezTo>
                      <a:pt x="404" y="50"/>
                      <a:pt x="404" y="50"/>
                      <a:pt x="404" y="50"/>
                    </a:cubicBezTo>
                    <a:cubicBezTo>
                      <a:pt x="404" y="49"/>
                      <a:pt x="404" y="49"/>
                      <a:pt x="404" y="49"/>
                    </a:cubicBezTo>
                    <a:cubicBezTo>
                      <a:pt x="402" y="48"/>
                      <a:pt x="402" y="48"/>
                      <a:pt x="402" y="48"/>
                    </a:cubicBezTo>
                    <a:cubicBezTo>
                      <a:pt x="402" y="47"/>
                      <a:pt x="402" y="47"/>
                      <a:pt x="402" y="47"/>
                    </a:cubicBezTo>
                    <a:cubicBezTo>
                      <a:pt x="401" y="47"/>
                      <a:pt x="401" y="47"/>
                      <a:pt x="401" y="47"/>
                    </a:cubicBezTo>
                    <a:cubicBezTo>
                      <a:pt x="400" y="47"/>
                      <a:pt x="400" y="47"/>
                      <a:pt x="400" y="47"/>
                    </a:cubicBezTo>
                    <a:cubicBezTo>
                      <a:pt x="399" y="48"/>
                      <a:pt x="399" y="48"/>
                      <a:pt x="399" y="48"/>
                    </a:cubicBezTo>
                    <a:cubicBezTo>
                      <a:pt x="399" y="49"/>
                      <a:pt x="399" y="49"/>
                      <a:pt x="399" y="49"/>
                    </a:cubicBezTo>
                    <a:cubicBezTo>
                      <a:pt x="400" y="50"/>
                      <a:pt x="400" y="50"/>
                      <a:pt x="400" y="50"/>
                    </a:cubicBezTo>
                    <a:cubicBezTo>
                      <a:pt x="400" y="50"/>
                      <a:pt x="400" y="50"/>
                      <a:pt x="400" y="50"/>
                    </a:cubicBezTo>
                    <a:cubicBezTo>
                      <a:pt x="400" y="51"/>
                      <a:pt x="400" y="51"/>
                      <a:pt x="400" y="51"/>
                    </a:cubicBezTo>
                    <a:cubicBezTo>
                      <a:pt x="401" y="51"/>
                      <a:pt x="401" y="51"/>
                      <a:pt x="401" y="51"/>
                    </a:cubicBezTo>
                    <a:cubicBezTo>
                      <a:pt x="402" y="53"/>
                      <a:pt x="402" y="53"/>
                      <a:pt x="402" y="53"/>
                    </a:cubicBezTo>
                    <a:cubicBezTo>
                      <a:pt x="403" y="53"/>
                      <a:pt x="403" y="53"/>
                      <a:pt x="403" y="53"/>
                    </a:cubicBezTo>
                    <a:close/>
                    <a:moveTo>
                      <a:pt x="406" y="61"/>
                    </a:moveTo>
                    <a:cubicBezTo>
                      <a:pt x="406" y="60"/>
                      <a:pt x="406" y="60"/>
                      <a:pt x="406" y="60"/>
                    </a:cubicBezTo>
                    <a:cubicBezTo>
                      <a:pt x="407" y="59"/>
                      <a:pt x="407" y="59"/>
                      <a:pt x="407" y="59"/>
                    </a:cubicBezTo>
                    <a:cubicBezTo>
                      <a:pt x="409" y="58"/>
                      <a:pt x="409" y="58"/>
                      <a:pt x="409" y="58"/>
                    </a:cubicBezTo>
                    <a:cubicBezTo>
                      <a:pt x="410" y="58"/>
                      <a:pt x="410" y="58"/>
                      <a:pt x="410" y="58"/>
                    </a:cubicBezTo>
                    <a:cubicBezTo>
                      <a:pt x="412" y="58"/>
                      <a:pt x="412" y="58"/>
                      <a:pt x="412" y="58"/>
                    </a:cubicBezTo>
                    <a:cubicBezTo>
                      <a:pt x="414" y="58"/>
                      <a:pt x="414" y="58"/>
                      <a:pt x="414" y="58"/>
                    </a:cubicBezTo>
                    <a:cubicBezTo>
                      <a:pt x="416" y="58"/>
                      <a:pt x="416" y="58"/>
                      <a:pt x="416" y="58"/>
                    </a:cubicBezTo>
                    <a:cubicBezTo>
                      <a:pt x="417" y="58"/>
                      <a:pt x="417" y="58"/>
                      <a:pt x="417" y="58"/>
                    </a:cubicBezTo>
                    <a:cubicBezTo>
                      <a:pt x="419" y="57"/>
                      <a:pt x="419" y="57"/>
                      <a:pt x="419" y="57"/>
                    </a:cubicBezTo>
                    <a:cubicBezTo>
                      <a:pt x="420" y="58"/>
                      <a:pt x="420" y="58"/>
                      <a:pt x="420" y="58"/>
                    </a:cubicBezTo>
                    <a:cubicBezTo>
                      <a:pt x="420" y="57"/>
                      <a:pt x="420" y="57"/>
                      <a:pt x="420" y="57"/>
                    </a:cubicBezTo>
                    <a:cubicBezTo>
                      <a:pt x="420" y="56"/>
                      <a:pt x="420" y="56"/>
                      <a:pt x="420" y="56"/>
                    </a:cubicBezTo>
                    <a:cubicBezTo>
                      <a:pt x="419" y="55"/>
                      <a:pt x="419" y="55"/>
                      <a:pt x="419" y="55"/>
                    </a:cubicBezTo>
                    <a:cubicBezTo>
                      <a:pt x="418" y="54"/>
                      <a:pt x="418" y="54"/>
                      <a:pt x="418" y="54"/>
                    </a:cubicBezTo>
                    <a:cubicBezTo>
                      <a:pt x="416" y="52"/>
                      <a:pt x="416" y="52"/>
                      <a:pt x="416" y="52"/>
                    </a:cubicBezTo>
                    <a:cubicBezTo>
                      <a:pt x="415" y="52"/>
                      <a:pt x="415" y="52"/>
                      <a:pt x="415" y="52"/>
                    </a:cubicBezTo>
                    <a:cubicBezTo>
                      <a:pt x="413" y="52"/>
                      <a:pt x="413" y="52"/>
                      <a:pt x="413" y="52"/>
                    </a:cubicBezTo>
                    <a:cubicBezTo>
                      <a:pt x="412" y="51"/>
                      <a:pt x="412" y="51"/>
                      <a:pt x="412" y="51"/>
                    </a:cubicBezTo>
                    <a:cubicBezTo>
                      <a:pt x="411" y="51"/>
                      <a:pt x="411" y="51"/>
                      <a:pt x="411" y="51"/>
                    </a:cubicBezTo>
                    <a:cubicBezTo>
                      <a:pt x="411" y="51"/>
                      <a:pt x="411" y="51"/>
                      <a:pt x="411" y="51"/>
                    </a:cubicBezTo>
                    <a:cubicBezTo>
                      <a:pt x="409" y="50"/>
                      <a:pt x="409" y="50"/>
                      <a:pt x="409" y="50"/>
                    </a:cubicBezTo>
                    <a:cubicBezTo>
                      <a:pt x="408" y="50"/>
                      <a:pt x="408" y="50"/>
                      <a:pt x="408" y="50"/>
                    </a:cubicBezTo>
                    <a:cubicBezTo>
                      <a:pt x="408" y="52"/>
                      <a:pt x="408" y="52"/>
                      <a:pt x="408" y="52"/>
                    </a:cubicBezTo>
                    <a:cubicBezTo>
                      <a:pt x="407" y="53"/>
                      <a:pt x="407" y="53"/>
                      <a:pt x="407" y="53"/>
                    </a:cubicBezTo>
                    <a:cubicBezTo>
                      <a:pt x="407" y="54"/>
                      <a:pt x="407" y="54"/>
                      <a:pt x="407" y="54"/>
                    </a:cubicBezTo>
                    <a:cubicBezTo>
                      <a:pt x="407" y="56"/>
                      <a:pt x="407" y="56"/>
                      <a:pt x="407" y="56"/>
                    </a:cubicBezTo>
                    <a:cubicBezTo>
                      <a:pt x="406" y="59"/>
                      <a:pt x="406" y="59"/>
                      <a:pt x="406" y="59"/>
                    </a:cubicBezTo>
                    <a:cubicBezTo>
                      <a:pt x="405" y="60"/>
                      <a:pt x="405" y="60"/>
                      <a:pt x="405" y="60"/>
                    </a:cubicBezTo>
                    <a:cubicBezTo>
                      <a:pt x="405" y="60"/>
                      <a:pt x="405" y="60"/>
                      <a:pt x="405" y="60"/>
                    </a:cubicBezTo>
                    <a:cubicBezTo>
                      <a:pt x="406" y="61"/>
                      <a:pt x="406" y="61"/>
                      <a:pt x="406" y="61"/>
                    </a:cubicBezTo>
                    <a:close/>
                    <a:moveTo>
                      <a:pt x="382" y="56"/>
                    </a:moveTo>
                    <a:cubicBezTo>
                      <a:pt x="382" y="56"/>
                      <a:pt x="382" y="56"/>
                      <a:pt x="382" y="56"/>
                    </a:cubicBezTo>
                    <a:cubicBezTo>
                      <a:pt x="383" y="57"/>
                      <a:pt x="383" y="57"/>
                      <a:pt x="383" y="57"/>
                    </a:cubicBezTo>
                    <a:cubicBezTo>
                      <a:pt x="384" y="57"/>
                      <a:pt x="384" y="57"/>
                      <a:pt x="384" y="57"/>
                    </a:cubicBezTo>
                    <a:cubicBezTo>
                      <a:pt x="385" y="58"/>
                      <a:pt x="385" y="58"/>
                      <a:pt x="385" y="58"/>
                    </a:cubicBezTo>
                    <a:cubicBezTo>
                      <a:pt x="386" y="58"/>
                      <a:pt x="386" y="58"/>
                      <a:pt x="386" y="58"/>
                    </a:cubicBezTo>
                    <a:cubicBezTo>
                      <a:pt x="387" y="59"/>
                      <a:pt x="387" y="59"/>
                      <a:pt x="387" y="59"/>
                    </a:cubicBezTo>
                    <a:cubicBezTo>
                      <a:pt x="387" y="59"/>
                      <a:pt x="387" y="59"/>
                      <a:pt x="387" y="59"/>
                    </a:cubicBezTo>
                    <a:cubicBezTo>
                      <a:pt x="388" y="58"/>
                      <a:pt x="388" y="58"/>
                      <a:pt x="388" y="58"/>
                    </a:cubicBezTo>
                    <a:cubicBezTo>
                      <a:pt x="386" y="57"/>
                      <a:pt x="386" y="57"/>
                      <a:pt x="386" y="57"/>
                    </a:cubicBezTo>
                    <a:cubicBezTo>
                      <a:pt x="385" y="57"/>
                      <a:pt x="385" y="57"/>
                      <a:pt x="385" y="57"/>
                    </a:cubicBezTo>
                    <a:cubicBezTo>
                      <a:pt x="384" y="57"/>
                      <a:pt x="384" y="57"/>
                      <a:pt x="384" y="57"/>
                    </a:cubicBezTo>
                    <a:cubicBezTo>
                      <a:pt x="383" y="55"/>
                      <a:pt x="383" y="55"/>
                      <a:pt x="383" y="55"/>
                    </a:cubicBezTo>
                    <a:cubicBezTo>
                      <a:pt x="382" y="55"/>
                      <a:pt x="382" y="55"/>
                      <a:pt x="382" y="55"/>
                    </a:cubicBezTo>
                    <a:cubicBezTo>
                      <a:pt x="382" y="56"/>
                      <a:pt x="382" y="56"/>
                      <a:pt x="382" y="56"/>
                    </a:cubicBezTo>
                    <a:close/>
                    <a:moveTo>
                      <a:pt x="414" y="88"/>
                    </a:moveTo>
                    <a:cubicBezTo>
                      <a:pt x="415" y="89"/>
                      <a:pt x="415" y="89"/>
                      <a:pt x="415" y="89"/>
                    </a:cubicBezTo>
                    <a:cubicBezTo>
                      <a:pt x="416" y="89"/>
                      <a:pt x="416" y="89"/>
                      <a:pt x="416" y="89"/>
                    </a:cubicBezTo>
                    <a:cubicBezTo>
                      <a:pt x="416" y="88"/>
                      <a:pt x="416" y="88"/>
                      <a:pt x="416" y="88"/>
                    </a:cubicBezTo>
                    <a:cubicBezTo>
                      <a:pt x="417" y="88"/>
                      <a:pt x="417" y="88"/>
                      <a:pt x="417" y="88"/>
                    </a:cubicBezTo>
                    <a:cubicBezTo>
                      <a:pt x="417" y="88"/>
                      <a:pt x="417" y="88"/>
                      <a:pt x="417" y="88"/>
                    </a:cubicBezTo>
                    <a:cubicBezTo>
                      <a:pt x="417" y="87"/>
                      <a:pt x="417" y="87"/>
                      <a:pt x="417" y="87"/>
                    </a:cubicBezTo>
                    <a:cubicBezTo>
                      <a:pt x="417" y="86"/>
                      <a:pt x="417" y="86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cubicBezTo>
                      <a:pt x="416" y="87"/>
                      <a:pt x="416" y="87"/>
                      <a:pt x="416" y="87"/>
                    </a:cubicBezTo>
                    <a:cubicBezTo>
                      <a:pt x="415" y="87"/>
                      <a:pt x="415" y="87"/>
                      <a:pt x="415" y="87"/>
                    </a:cubicBezTo>
                    <a:cubicBezTo>
                      <a:pt x="415" y="87"/>
                      <a:pt x="414" y="88"/>
                      <a:pt x="414" y="88"/>
                    </a:cubicBezTo>
                    <a:close/>
                    <a:moveTo>
                      <a:pt x="527" y="79"/>
                    </a:moveTo>
                    <a:cubicBezTo>
                      <a:pt x="527" y="79"/>
                      <a:pt x="527" y="79"/>
                      <a:pt x="527" y="79"/>
                    </a:cubicBezTo>
                    <a:cubicBezTo>
                      <a:pt x="527" y="78"/>
                      <a:pt x="527" y="78"/>
                      <a:pt x="527" y="78"/>
                    </a:cubicBezTo>
                    <a:cubicBezTo>
                      <a:pt x="527" y="77"/>
                      <a:pt x="527" y="77"/>
                      <a:pt x="527" y="77"/>
                    </a:cubicBezTo>
                    <a:cubicBezTo>
                      <a:pt x="526" y="77"/>
                      <a:pt x="526" y="77"/>
                      <a:pt x="526" y="77"/>
                    </a:cubicBezTo>
                    <a:cubicBezTo>
                      <a:pt x="526" y="77"/>
                      <a:pt x="526" y="77"/>
                      <a:pt x="526" y="77"/>
                    </a:cubicBezTo>
                    <a:cubicBezTo>
                      <a:pt x="527" y="79"/>
                      <a:pt x="527" y="79"/>
                      <a:pt x="527" y="79"/>
                    </a:cubicBezTo>
                    <a:close/>
                    <a:moveTo>
                      <a:pt x="526" y="80"/>
                    </a:moveTo>
                    <a:cubicBezTo>
                      <a:pt x="526" y="80"/>
                      <a:pt x="526" y="80"/>
                      <a:pt x="526" y="80"/>
                    </a:cubicBezTo>
                    <a:cubicBezTo>
                      <a:pt x="526" y="79"/>
                      <a:pt x="526" y="79"/>
                      <a:pt x="526" y="79"/>
                    </a:cubicBezTo>
                    <a:cubicBezTo>
                      <a:pt x="526" y="78"/>
                      <a:pt x="526" y="78"/>
                      <a:pt x="526" y="78"/>
                    </a:cubicBezTo>
                    <a:cubicBezTo>
                      <a:pt x="525" y="78"/>
                      <a:pt x="525" y="78"/>
                      <a:pt x="525" y="78"/>
                    </a:cubicBezTo>
                    <a:cubicBezTo>
                      <a:pt x="525" y="79"/>
                      <a:pt x="525" y="79"/>
                      <a:pt x="525" y="79"/>
                    </a:cubicBezTo>
                    <a:cubicBezTo>
                      <a:pt x="526" y="80"/>
                      <a:pt x="526" y="80"/>
                      <a:pt x="526" y="80"/>
                    </a:cubicBezTo>
                    <a:close/>
                    <a:moveTo>
                      <a:pt x="525" y="80"/>
                    </a:moveTo>
                    <a:cubicBezTo>
                      <a:pt x="526" y="81"/>
                      <a:pt x="526" y="81"/>
                      <a:pt x="526" y="81"/>
                    </a:cubicBezTo>
                    <a:cubicBezTo>
                      <a:pt x="526" y="82"/>
                      <a:pt x="526" y="82"/>
                      <a:pt x="526" y="82"/>
                    </a:cubicBezTo>
                    <a:cubicBezTo>
                      <a:pt x="527" y="82"/>
                      <a:pt x="527" y="82"/>
                      <a:pt x="527" y="82"/>
                    </a:cubicBezTo>
                    <a:cubicBezTo>
                      <a:pt x="526" y="80"/>
                      <a:pt x="526" y="80"/>
                      <a:pt x="526" y="80"/>
                    </a:cubicBezTo>
                    <a:cubicBezTo>
                      <a:pt x="525" y="80"/>
                      <a:pt x="525" y="80"/>
                      <a:pt x="525" y="80"/>
                    </a:cubicBezTo>
                    <a:cubicBezTo>
                      <a:pt x="525" y="80"/>
                      <a:pt x="525" y="80"/>
                      <a:pt x="525" y="80"/>
                    </a:cubicBezTo>
                    <a:cubicBezTo>
                      <a:pt x="525" y="80"/>
                      <a:pt x="525" y="80"/>
                      <a:pt x="525" y="80"/>
                    </a:cubicBezTo>
                    <a:close/>
                    <a:moveTo>
                      <a:pt x="522" y="79"/>
                    </a:moveTo>
                    <a:cubicBezTo>
                      <a:pt x="523" y="81"/>
                      <a:pt x="523" y="81"/>
                      <a:pt x="523" y="81"/>
                    </a:cubicBezTo>
                    <a:cubicBezTo>
                      <a:pt x="524" y="81"/>
                      <a:pt x="524" y="81"/>
                      <a:pt x="524" y="81"/>
                    </a:cubicBezTo>
                    <a:cubicBezTo>
                      <a:pt x="524" y="80"/>
                      <a:pt x="524" y="80"/>
                      <a:pt x="524" y="80"/>
                    </a:cubicBezTo>
                    <a:cubicBezTo>
                      <a:pt x="524" y="80"/>
                      <a:pt x="524" y="80"/>
                      <a:pt x="524" y="80"/>
                    </a:cubicBezTo>
                    <a:cubicBezTo>
                      <a:pt x="524" y="79"/>
                      <a:pt x="524" y="79"/>
                      <a:pt x="524" y="79"/>
                    </a:cubicBezTo>
                    <a:cubicBezTo>
                      <a:pt x="523" y="79"/>
                      <a:pt x="523" y="79"/>
                      <a:pt x="523" y="79"/>
                    </a:cubicBezTo>
                    <a:cubicBezTo>
                      <a:pt x="523" y="79"/>
                      <a:pt x="523" y="79"/>
                      <a:pt x="523" y="79"/>
                    </a:cubicBezTo>
                    <a:cubicBezTo>
                      <a:pt x="522" y="79"/>
                      <a:pt x="522" y="79"/>
                      <a:pt x="522" y="79"/>
                    </a:cubicBezTo>
                    <a:close/>
                    <a:moveTo>
                      <a:pt x="551" y="68"/>
                    </a:moveTo>
                    <a:cubicBezTo>
                      <a:pt x="552" y="68"/>
                      <a:pt x="552" y="68"/>
                      <a:pt x="552" y="68"/>
                    </a:cubicBezTo>
                    <a:cubicBezTo>
                      <a:pt x="553" y="68"/>
                      <a:pt x="553" y="68"/>
                      <a:pt x="553" y="68"/>
                    </a:cubicBezTo>
                    <a:cubicBezTo>
                      <a:pt x="553" y="67"/>
                      <a:pt x="553" y="67"/>
                      <a:pt x="553" y="67"/>
                    </a:cubicBezTo>
                    <a:cubicBezTo>
                      <a:pt x="553" y="66"/>
                      <a:pt x="553" y="66"/>
                      <a:pt x="553" y="66"/>
                    </a:cubicBezTo>
                    <a:cubicBezTo>
                      <a:pt x="552" y="65"/>
                      <a:pt x="552" y="65"/>
                      <a:pt x="552" y="65"/>
                    </a:cubicBezTo>
                    <a:cubicBezTo>
                      <a:pt x="553" y="65"/>
                      <a:pt x="553" y="65"/>
                      <a:pt x="553" y="65"/>
                    </a:cubicBezTo>
                    <a:cubicBezTo>
                      <a:pt x="552" y="64"/>
                      <a:pt x="552" y="64"/>
                      <a:pt x="552" y="64"/>
                    </a:cubicBezTo>
                    <a:cubicBezTo>
                      <a:pt x="551" y="63"/>
                      <a:pt x="551" y="63"/>
                      <a:pt x="551" y="63"/>
                    </a:cubicBezTo>
                    <a:cubicBezTo>
                      <a:pt x="551" y="64"/>
                      <a:pt x="551" y="64"/>
                      <a:pt x="551" y="64"/>
                    </a:cubicBezTo>
                    <a:cubicBezTo>
                      <a:pt x="550" y="64"/>
                      <a:pt x="550" y="64"/>
                      <a:pt x="550" y="64"/>
                    </a:cubicBezTo>
                    <a:cubicBezTo>
                      <a:pt x="549" y="63"/>
                      <a:pt x="549" y="63"/>
                      <a:pt x="549" y="63"/>
                    </a:cubicBezTo>
                    <a:cubicBezTo>
                      <a:pt x="548" y="63"/>
                      <a:pt x="548" y="63"/>
                      <a:pt x="548" y="63"/>
                    </a:cubicBezTo>
                    <a:cubicBezTo>
                      <a:pt x="548" y="63"/>
                      <a:pt x="548" y="63"/>
                      <a:pt x="548" y="63"/>
                    </a:cubicBezTo>
                    <a:cubicBezTo>
                      <a:pt x="548" y="64"/>
                      <a:pt x="548" y="64"/>
                      <a:pt x="548" y="64"/>
                    </a:cubicBezTo>
                    <a:cubicBezTo>
                      <a:pt x="548" y="64"/>
                      <a:pt x="548" y="64"/>
                      <a:pt x="548" y="64"/>
                    </a:cubicBezTo>
                    <a:cubicBezTo>
                      <a:pt x="547" y="64"/>
                      <a:pt x="547" y="64"/>
                      <a:pt x="547" y="64"/>
                    </a:cubicBezTo>
                    <a:cubicBezTo>
                      <a:pt x="547" y="65"/>
                      <a:pt x="547" y="65"/>
                      <a:pt x="547" y="65"/>
                    </a:cubicBezTo>
                    <a:cubicBezTo>
                      <a:pt x="547" y="67"/>
                      <a:pt x="547" y="67"/>
                      <a:pt x="547" y="67"/>
                    </a:cubicBezTo>
                    <a:cubicBezTo>
                      <a:pt x="547" y="67"/>
                      <a:pt x="547" y="67"/>
                      <a:pt x="547" y="67"/>
                    </a:cubicBezTo>
                    <a:cubicBezTo>
                      <a:pt x="548" y="67"/>
                      <a:pt x="548" y="67"/>
                      <a:pt x="548" y="67"/>
                    </a:cubicBezTo>
                    <a:cubicBezTo>
                      <a:pt x="549" y="67"/>
                      <a:pt x="549" y="67"/>
                      <a:pt x="549" y="67"/>
                    </a:cubicBezTo>
                    <a:cubicBezTo>
                      <a:pt x="551" y="68"/>
                      <a:pt x="551" y="68"/>
                      <a:pt x="551" y="68"/>
                    </a:cubicBezTo>
                    <a:close/>
                    <a:moveTo>
                      <a:pt x="557" y="66"/>
                    </a:moveTo>
                    <a:cubicBezTo>
                      <a:pt x="557" y="65"/>
                      <a:pt x="557" y="65"/>
                      <a:pt x="557" y="65"/>
                    </a:cubicBezTo>
                    <a:cubicBezTo>
                      <a:pt x="558" y="64"/>
                      <a:pt x="558" y="64"/>
                      <a:pt x="558" y="64"/>
                    </a:cubicBezTo>
                    <a:cubicBezTo>
                      <a:pt x="557" y="65"/>
                      <a:pt x="557" y="65"/>
                      <a:pt x="557" y="65"/>
                    </a:cubicBezTo>
                    <a:cubicBezTo>
                      <a:pt x="556" y="65"/>
                      <a:pt x="556" y="65"/>
                      <a:pt x="556" y="65"/>
                    </a:cubicBezTo>
                    <a:cubicBezTo>
                      <a:pt x="557" y="66"/>
                      <a:pt x="557" y="66"/>
                      <a:pt x="557" y="66"/>
                    </a:cubicBezTo>
                    <a:close/>
                    <a:moveTo>
                      <a:pt x="564" y="336"/>
                    </a:moveTo>
                    <a:cubicBezTo>
                      <a:pt x="564" y="335"/>
                      <a:pt x="564" y="335"/>
                      <a:pt x="564" y="335"/>
                    </a:cubicBezTo>
                    <a:cubicBezTo>
                      <a:pt x="564" y="334"/>
                      <a:pt x="564" y="334"/>
                      <a:pt x="564" y="334"/>
                    </a:cubicBezTo>
                    <a:cubicBezTo>
                      <a:pt x="563" y="333"/>
                      <a:pt x="563" y="333"/>
                      <a:pt x="563" y="333"/>
                    </a:cubicBezTo>
                    <a:cubicBezTo>
                      <a:pt x="563" y="332"/>
                      <a:pt x="563" y="332"/>
                      <a:pt x="563" y="332"/>
                    </a:cubicBezTo>
                    <a:cubicBezTo>
                      <a:pt x="563" y="330"/>
                      <a:pt x="563" y="330"/>
                      <a:pt x="563" y="330"/>
                    </a:cubicBezTo>
                    <a:cubicBezTo>
                      <a:pt x="564" y="330"/>
                      <a:pt x="564" y="330"/>
                      <a:pt x="564" y="330"/>
                    </a:cubicBezTo>
                    <a:cubicBezTo>
                      <a:pt x="565" y="330"/>
                      <a:pt x="565" y="330"/>
                      <a:pt x="565" y="330"/>
                    </a:cubicBezTo>
                    <a:cubicBezTo>
                      <a:pt x="565" y="331"/>
                      <a:pt x="565" y="331"/>
                      <a:pt x="565" y="331"/>
                    </a:cubicBezTo>
                    <a:cubicBezTo>
                      <a:pt x="565" y="331"/>
                      <a:pt x="565" y="331"/>
                      <a:pt x="565" y="331"/>
                    </a:cubicBezTo>
                    <a:cubicBezTo>
                      <a:pt x="567" y="331"/>
                      <a:pt x="567" y="331"/>
                      <a:pt x="567" y="331"/>
                    </a:cubicBezTo>
                    <a:cubicBezTo>
                      <a:pt x="567" y="330"/>
                      <a:pt x="567" y="330"/>
                      <a:pt x="567" y="330"/>
                    </a:cubicBezTo>
                    <a:cubicBezTo>
                      <a:pt x="568" y="330"/>
                      <a:pt x="568" y="330"/>
                      <a:pt x="568" y="330"/>
                    </a:cubicBezTo>
                    <a:cubicBezTo>
                      <a:pt x="568" y="331"/>
                      <a:pt x="568" y="331"/>
                      <a:pt x="568" y="331"/>
                    </a:cubicBezTo>
                    <a:cubicBezTo>
                      <a:pt x="568" y="331"/>
                      <a:pt x="568" y="331"/>
                      <a:pt x="568" y="331"/>
                    </a:cubicBezTo>
                    <a:cubicBezTo>
                      <a:pt x="568" y="332"/>
                      <a:pt x="568" y="332"/>
                      <a:pt x="568" y="332"/>
                    </a:cubicBezTo>
                    <a:cubicBezTo>
                      <a:pt x="569" y="333"/>
                      <a:pt x="569" y="333"/>
                      <a:pt x="569" y="333"/>
                    </a:cubicBezTo>
                    <a:cubicBezTo>
                      <a:pt x="569" y="334"/>
                      <a:pt x="569" y="334"/>
                      <a:pt x="569" y="334"/>
                    </a:cubicBezTo>
                    <a:cubicBezTo>
                      <a:pt x="570" y="334"/>
                      <a:pt x="570" y="334"/>
                      <a:pt x="570" y="334"/>
                    </a:cubicBezTo>
                    <a:cubicBezTo>
                      <a:pt x="570" y="334"/>
                      <a:pt x="570" y="334"/>
                      <a:pt x="570" y="334"/>
                    </a:cubicBezTo>
                    <a:cubicBezTo>
                      <a:pt x="570" y="333"/>
                      <a:pt x="570" y="333"/>
                      <a:pt x="570" y="333"/>
                    </a:cubicBezTo>
                    <a:cubicBezTo>
                      <a:pt x="570" y="332"/>
                      <a:pt x="570" y="332"/>
                      <a:pt x="570" y="332"/>
                    </a:cubicBezTo>
                    <a:cubicBezTo>
                      <a:pt x="570" y="331"/>
                      <a:pt x="570" y="331"/>
                      <a:pt x="570" y="331"/>
                    </a:cubicBezTo>
                    <a:cubicBezTo>
                      <a:pt x="569" y="330"/>
                      <a:pt x="569" y="330"/>
                      <a:pt x="569" y="330"/>
                    </a:cubicBezTo>
                    <a:cubicBezTo>
                      <a:pt x="568" y="329"/>
                      <a:pt x="568" y="329"/>
                      <a:pt x="568" y="329"/>
                    </a:cubicBezTo>
                    <a:cubicBezTo>
                      <a:pt x="568" y="328"/>
                      <a:pt x="568" y="328"/>
                      <a:pt x="568" y="328"/>
                    </a:cubicBezTo>
                    <a:cubicBezTo>
                      <a:pt x="567" y="328"/>
                      <a:pt x="567" y="328"/>
                      <a:pt x="567" y="328"/>
                    </a:cubicBezTo>
                    <a:cubicBezTo>
                      <a:pt x="567" y="328"/>
                      <a:pt x="567" y="328"/>
                      <a:pt x="567" y="328"/>
                    </a:cubicBezTo>
                    <a:cubicBezTo>
                      <a:pt x="565" y="328"/>
                      <a:pt x="565" y="328"/>
                      <a:pt x="565" y="328"/>
                    </a:cubicBezTo>
                    <a:cubicBezTo>
                      <a:pt x="565" y="326"/>
                      <a:pt x="565" y="326"/>
                      <a:pt x="565" y="326"/>
                    </a:cubicBezTo>
                    <a:cubicBezTo>
                      <a:pt x="564" y="325"/>
                      <a:pt x="564" y="325"/>
                      <a:pt x="564" y="325"/>
                    </a:cubicBezTo>
                    <a:cubicBezTo>
                      <a:pt x="563" y="324"/>
                      <a:pt x="563" y="324"/>
                      <a:pt x="563" y="324"/>
                    </a:cubicBezTo>
                    <a:cubicBezTo>
                      <a:pt x="562" y="324"/>
                      <a:pt x="562" y="324"/>
                      <a:pt x="562" y="324"/>
                    </a:cubicBezTo>
                    <a:cubicBezTo>
                      <a:pt x="562" y="323"/>
                      <a:pt x="562" y="323"/>
                      <a:pt x="562" y="323"/>
                    </a:cubicBezTo>
                    <a:cubicBezTo>
                      <a:pt x="561" y="321"/>
                      <a:pt x="561" y="321"/>
                      <a:pt x="561" y="321"/>
                    </a:cubicBezTo>
                    <a:cubicBezTo>
                      <a:pt x="560" y="320"/>
                      <a:pt x="560" y="320"/>
                      <a:pt x="560" y="320"/>
                    </a:cubicBezTo>
                    <a:cubicBezTo>
                      <a:pt x="560" y="318"/>
                      <a:pt x="560" y="318"/>
                      <a:pt x="560" y="318"/>
                    </a:cubicBezTo>
                    <a:cubicBezTo>
                      <a:pt x="560" y="317"/>
                      <a:pt x="560" y="317"/>
                      <a:pt x="560" y="317"/>
                    </a:cubicBezTo>
                    <a:cubicBezTo>
                      <a:pt x="560" y="315"/>
                      <a:pt x="560" y="315"/>
                      <a:pt x="560" y="315"/>
                    </a:cubicBezTo>
                    <a:cubicBezTo>
                      <a:pt x="559" y="314"/>
                      <a:pt x="559" y="314"/>
                      <a:pt x="559" y="314"/>
                    </a:cubicBezTo>
                    <a:cubicBezTo>
                      <a:pt x="560" y="312"/>
                      <a:pt x="560" y="312"/>
                      <a:pt x="560" y="312"/>
                    </a:cubicBezTo>
                    <a:cubicBezTo>
                      <a:pt x="559" y="311"/>
                      <a:pt x="559" y="311"/>
                      <a:pt x="559" y="311"/>
                    </a:cubicBezTo>
                    <a:cubicBezTo>
                      <a:pt x="559" y="310"/>
                      <a:pt x="559" y="310"/>
                      <a:pt x="559" y="310"/>
                    </a:cubicBezTo>
                    <a:cubicBezTo>
                      <a:pt x="559" y="309"/>
                      <a:pt x="559" y="309"/>
                      <a:pt x="559" y="309"/>
                    </a:cubicBezTo>
                    <a:cubicBezTo>
                      <a:pt x="559" y="308"/>
                      <a:pt x="559" y="308"/>
                      <a:pt x="559" y="308"/>
                    </a:cubicBezTo>
                    <a:cubicBezTo>
                      <a:pt x="559" y="308"/>
                      <a:pt x="559" y="308"/>
                      <a:pt x="559" y="308"/>
                    </a:cubicBezTo>
                    <a:cubicBezTo>
                      <a:pt x="560" y="308"/>
                      <a:pt x="560" y="308"/>
                      <a:pt x="560" y="308"/>
                    </a:cubicBezTo>
                    <a:cubicBezTo>
                      <a:pt x="560" y="308"/>
                      <a:pt x="560" y="308"/>
                      <a:pt x="560" y="308"/>
                    </a:cubicBezTo>
                    <a:cubicBezTo>
                      <a:pt x="562" y="308"/>
                      <a:pt x="562" y="308"/>
                      <a:pt x="562" y="308"/>
                    </a:cubicBezTo>
                    <a:cubicBezTo>
                      <a:pt x="563" y="308"/>
                      <a:pt x="563" y="308"/>
                      <a:pt x="563" y="308"/>
                    </a:cubicBezTo>
                    <a:cubicBezTo>
                      <a:pt x="564" y="308"/>
                      <a:pt x="564" y="308"/>
                      <a:pt x="564" y="308"/>
                    </a:cubicBezTo>
                    <a:cubicBezTo>
                      <a:pt x="565" y="310"/>
                      <a:pt x="565" y="310"/>
                      <a:pt x="565" y="310"/>
                    </a:cubicBezTo>
                    <a:cubicBezTo>
                      <a:pt x="566" y="310"/>
                      <a:pt x="566" y="310"/>
                      <a:pt x="566" y="310"/>
                    </a:cubicBezTo>
                    <a:cubicBezTo>
                      <a:pt x="567" y="311"/>
                      <a:pt x="567" y="311"/>
                      <a:pt x="567" y="311"/>
                    </a:cubicBezTo>
                    <a:cubicBezTo>
                      <a:pt x="567" y="312"/>
                      <a:pt x="567" y="312"/>
                      <a:pt x="567" y="312"/>
                    </a:cubicBezTo>
                    <a:cubicBezTo>
                      <a:pt x="568" y="313"/>
                      <a:pt x="568" y="313"/>
                      <a:pt x="568" y="313"/>
                    </a:cubicBezTo>
                    <a:cubicBezTo>
                      <a:pt x="568" y="311"/>
                      <a:pt x="568" y="311"/>
                      <a:pt x="568" y="311"/>
                    </a:cubicBezTo>
                    <a:cubicBezTo>
                      <a:pt x="567" y="310"/>
                      <a:pt x="567" y="310"/>
                      <a:pt x="567" y="310"/>
                    </a:cubicBezTo>
                    <a:cubicBezTo>
                      <a:pt x="565" y="309"/>
                      <a:pt x="565" y="309"/>
                      <a:pt x="565" y="309"/>
                    </a:cubicBezTo>
                    <a:cubicBezTo>
                      <a:pt x="564" y="308"/>
                      <a:pt x="564" y="308"/>
                      <a:pt x="564" y="308"/>
                    </a:cubicBezTo>
                    <a:cubicBezTo>
                      <a:pt x="563" y="306"/>
                      <a:pt x="563" y="306"/>
                      <a:pt x="563" y="306"/>
                    </a:cubicBezTo>
                    <a:cubicBezTo>
                      <a:pt x="563" y="306"/>
                      <a:pt x="563" y="306"/>
                      <a:pt x="563" y="306"/>
                    </a:cubicBezTo>
                    <a:cubicBezTo>
                      <a:pt x="563" y="305"/>
                      <a:pt x="563" y="305"/>
                      <a:pt x="563" y="305"/>
                    </a:cubicBezTo>
                    <a:cubicBezTo>
                      <a:pt x="562" y="303"/>
                      <a:pt x="562" y="303"/>
                      <a:pt x="562" y="303"/>
                    </a:cubicBezTo>
                    <a:cubicBezTo>
                      <a:pt x="561" y="302"/>
                      <a:pt x="561" y="302"/>
                      <a:pt x="561" y="302"/>
                    </a:cubicBezTo>
                    <a:cubicBezTo>
                      <a:pt x="561" y="302"/>
                      <a:pt x="561" y="302"/>
                      <a:pt x="561" y="302"/>
                    </a:cubicBezTo>
                    <a:cubicBezTo>
                      <a:pt x="561" y="301"/>
                      <a:pt x="561" y="301"/>
                      <a:pt x="561" y="301"/>
                    </a:cubicBezTo>
                    <a:cubicBezTo>
                      <a:pt x="559" y="299"/>
                      <a:pt x="559" y="299"/>
                      <a:pt x="559" y="299"/>
                    </a:cubicBezTo>
                    <a:cubicBezTo>
                      <a:pt x="558" y="297"/>
                      <a:pt x="558" y="297"/>
                      <a:pt x="558" y="297"/>
                    </a:cubicBezTo>
                    <a:cubicBezTo>
                      <a:pt x="557" y="295"/>
                      <a:pt x="557" y="295"/>
                      <a:pt x="557" y="295"/>
                    </a:cubicBezTo>
                    <a:cubicBezTo>
                      <a:pt x="556" y="293"/>
                      <a:pt x="556" y="293"/>
                      <a:pt x="556" y="293"/>
                    </a:cubicBezTo>
                    <a:cubicBezTo>
                      <a:pt x="555" y="291"/>
                      <a:pt x="555" y="291"/>
                      <a:pt x="555" y="291"/>
                    </a:cubicBezTo>
                    <a:cubicBezTo>
                      <a:pt x="554" y="291"/>
                      <a:pt x="554" y="291"/>
                      <a:pt x="554" y="291"/>
                    </a:cubicBezTo>
                    <a:cubicBezTo>
                      <a:pt x="554" y="290"/>
                      <a:pt x="554" y="290"/>
                      <a:pt x="554" y="290"/>
                    </a:cubicBezTo>
                    <a:cubicBezTo>
                      <a:pt x="553" y="289"/>
                      <a:pt x="553" y="289"/>
                      <a:pt x="553" y="289"/>
                    </a:cubicBezTo>
                    <a:cubicBezTo>
                      <a:pt x="553" y="288"/>
                      <a:pt x="553" y="288"/>
                      <a:pt x="553" y="288"/>
                    </a:cubicBezTo>
                    <a:cubicBezTo>
                      <a:pt x="553" y="289"/>
                      <a:pt x="553" y="289"/>
                      <a:pt x="553" y="289"/>
                    </a:cubicBezTo>
                    <a:cubicBezTo>
                      <a:pt x="552" y="289"/>
                      <a:pt x="552" y="289"/>
                      <a:pt x="552" y="289"/>
                    </a:cubicBezTo>
                    <a:cubicBezTo>
                      <a:pt x="552" y="288"/>
                      <a:pt x="552" y="288"/>
                      <a:pt x="552" y="288"/>
                    </a:cubicBezTo>
                    <a:cubicBezTo>
                      <a:pt x="552" y="288"/>
                      <a:pt x="552" y="288"/>
                      <a:pt x="552" y="288"/>
                    </a:cubicBezTo>
                    <a:cubicBezTo>
                      <a:pt x="552" y="287"/>
                      <a:pt x="552" y="287"/>
                      <a:pt x="552" y="287"/>
                    </a:cubicBezTo>
                    <a:cubicBezTo>
                      <a:pt x="551" y="286"/>
                      <a:pt x="551" y="286"/>
                      <a:pt x="551" y="286"/>
                    </a:cubicBezTo>
                    <a:cubicBezTo>
                      <a:pt x="550" y="285"/>
                      <a:pt x="550" y="285"/>
                      <a:pt x="550" y="285"/>
                    </a:cubicBezTo>
                    <a:cubicBezTo>
                      <a:pt x="549" y="284"/>
                      <a:pt x="549" y="284"/>
                      <a:pt x="549" y="284"/>
                    </a:cubicBezTo>
                    <a:cubicBezTo>
                      <a:pt x="549" y="283"/>
                      <a:pt x="549" y="283"/>
                      <a:pt x="549" y="283"/>
                    </a:cubicBezTo>
                    <a:cubicBezTo>
                      <a:pt x="549" y="282"/>
                      <a:pt x="549" y="282"/>
                      <a:pt x="549" y="282"/>
                    </a:cubicBezTo>
                    <a:cubicBezTo>
                      <a:pt x="549" y="281"/>
                      <a:pt x="549" y="281"/>
                      <a:pt x="549" y="281"/>
                    </a:cubicBezTo>
                    <a:cubicBezTo>
                      <a:pt x="549" y="281"/>
                      <a:pt x="549" y="281"/>
                      <a:pt x="549" y="281"/>
                    </a:cubicBezTo>
                    <a:cubicBezTo>
                      <a:pt x="549" y="280"/>
                      <a:pt x="549" y="280"/>
                      <a:pt x="549" y="280"/>
                    </a:cubicBezTo>
                    <a:cubicBezTo>
                      <a:pt x="549" y="278"/>
                      <a:pt x="549" y="278"/>
                      <a:pt x="549" y="278"/>
                    </a:cubicBezTo>
                    <a:cubicBezTo>
                      <a:pt x="549" y="277"/>
                      <a:pt x="549" y="277"/>
                      <a:pt x="549" y="277"/>
                    </a:cubicBezTo>
                    <a:cubicBezTo>
                      <a:pt x="548" y="277"/>
                      <a:pt x="548" y="277"/>
                      <a:pt x="548" y="277"/>
                    </a:cubicBezTo>
                    <a:cubicBezTo>
                      <a:pt x="546" y="275"/>
                      <a:pt x="546" y="275"/>
                      <a:pt x="546" y="275"/>
                    </a:cubicBezTo>
                    <a:cubicBezTo>
                      <a:pt x="546" y="275"/>
                      <a:pt x="546" y="275"/>
                      <a:pt x="546" y="275"/>
                    </a:cubicBezTo>
                    <a:cubicBezTo>
                      <a:pt x="546" y="274"/>
                      <a:pt x="546" y="274"/>
                      <a:pt x="546" y="274"/>
                    </a:cubicBezTo>
                    <a:cubicBezTo>
                      <a:pt x="546" y="274"/>
                      <a:pt x="546" y="274"/>
                      <a:pt x="546" y="274"/>
                    </a:cubicBezTo>
                    <a:cubicBezTo>
                      <a:pt x="546" y="274"/>
                      <a:pt x="546" y="274"/>
                      <a:pt x="546" y="274"/>
                    </a:cubicBezTo>
                    <a:cubicBezTo>
                      <a:pt x="547" y="275"/>
                      <a:pt x="547" y="275"/>
                      <a:pt x="547" y="275"/>
                    </a:cubicBezTo>
                    <a:cubicBezTo>
                      <a:pt x="548" y="276"/>
                      <a:pt x="548" y="276"/>
                      <a:pt x="548" y="276"/>
                    </a:cubicBezTo>
                    <a:cubicBezTo>
                      <a:pt x="548" y="275"/>
                      <a:pt x="548" y="275"/>
                      <a:pt x="548" y="275"/>
                    </a:cubicBezTo>
                    <a:cubicBezTo>
                      <a:pt x="547" y="273"/>
                      <a:pt x="547" y="273"/>
                      <a:pt x="547" y="273"/>
                    </a:cubicBezTo>
                    <a:cubicBezTo>
                      <a:pt x="545" y="272"/>
                      <a:pt x="545" y="272"/>
                      <a:pt x="545" y="272"/>
                    </a:cubicBezTo>
                    <a:cubicBezTo>
                      <a:pt x="545" y="272"/>
                      <a:pt x="545" y="272"/>
                      <a:pt x="545" y="272"/>
                    </a:cubicBezTo>
                    <a:cubicBezTo>
                      <a:pt x="545" y="271"/>
                      <a:pt x="545" y="271"/>
                      <a:pt x="545" y="271"/>
                    </a:cubicBezTo>
                    <a:cubicBezTo>
                      <a:pt x="543" y="269"/>
                      <a:pt x="543" y="269"/>
                      <a:pt x="543" y="269"/>
                    </a:cubicBezTo>
                    <a:cubicBezTo>
                      <a:pt x="542" y="268"/>
                      <a:pt x="542" y="268"/>
                      <a:pt x="542" y="268"/>
                    </a:cubicBezTo>
                    <a:cubicBezTo>
                      <a:pt x="542" y="266"/>
                      <a:pt x="542" y="266"/>
                      <a:pt x="542" y="266"/>
                    </a:cubicBezTo>
                    <a:cubicBezTo>
                      <a:pt x="541" y="266"/>
                      <a:pt x="541" y="266"/>
                      <a:pt x="541" y="266"/>
                    </a:cubicBezTo>
                    <a:cubicBezTo>
                      <a:pt x="540" y="265"/>
                      <a:pt x="540" y="265"/>
                      <a:pt x="540" y="265"/>
                    </a:cubicBezTo>
                    <a:cubicBezTo>
                      <a:pt x="539" y="264"/>
                      <a:pt x="539" y="264"/>
                      <a:pt x="539" y="264"/>
                    </a:cubicBezTo>
                    <a:cubicBezTo>
                      <a:pt x="539" y="263"/>
                      <a:pt x="539" y="263"/>
                      <a:pt x="539" y="263"/>
                    </a:cubicBezTo>
                    <a:cubicBezTo>
                      <a:pt x="538" y="264"/>
                      <a:pt x="538" y="264"/>
                      <a:pt x="538" y="264"/>
                    </a:cubicBezTo>
                    <a:cubicBezTo>
                      <a:pt x="539" y="264"/>
                      <a:pt x="539" y="264"/>
                      <a:pt x="539" y="264"/>
                    </a:cubicBezTo>
                    <a:cubicBezTo>
                      <a:pt x="539" y="265"/>
                      <a:pt x="539" y="265"/>
                      <a:pt x="539" y="265"/>
                    </a:cubicBezTo>
                    <a:cubicBezTo>
                      <a:pt x="538" y="265"/>
                      <a:pt x="538" y="265"/>
                      <a:pt x="538" y="265"/>
                    </a:cubicBezTo>
                    <a:cubicBezTo>
                      <a:pt x="538" y="265"/>
                      <a:pt x="538" y="265"/>
                      <a:pt x="538" y="265"/>
                    </a:cubicBezTo>
                    <a:cubicBezTo>
                      <a:pt x="537" y="265"/>
                      <a:pt x="537" y="265"/>
                      <a:pt x="537" y="265"/>
                    </a:cubicBezTo>
                    <a:cubicBezTo>
                      <a:pt x="538" y="266"/>
                      <a:pt x="538" y="266"/>
                      <a:pt x="538" y="266"/>
                    </a:cubicBezTo>
                    <a:cubicBezTo>
                      <a:pt x="540" y="267"/>
                      <a:pt x="540" y="267"/>
                      <a:pt x="540" y="267"/>
                    </a:cubicBezTo>
                    <a:cubicBezTo>
                      <a:pt x="540" y="268"/>
                      <a:pt x="540" y="268"/>
                      <a:pt x="540" y="268"/>
                    </a:cubicBezTo>
                    <a:cubicBezTo>
                      <a:pt x="540" y="269"/>
                      <a:pt x="540" y="269"/>
                      <a:pt x="540" y="269"/>
                    </a:cubicBezTo>
                    <a:cubicBezTo>
                      <a:pt x="541" y="269"/>
                      <a:pt x="541" y="269"/>
                      <a:pt x="541" y="269"/>
                    </a:cubicBezTo>
                    <a:cubicBezTo>
                      <a:pt x="541" y="269"/>
                      <a:pt x="541" y="269"/>
                      <a:pt x="541" y="269"/>
                    </a:cubicBezTo>
                    <a:cubicBezTo>
                      <a:pt x="541" y="269"/>
                      <a:pt x="541" y="269"/>
                      <a:pt x="541" y="269"/>
                    </a:cubicBezTo>
                    <a:cubicBezTo>
                      <a:pt x="541" y="270"/>
                      <a:pt x="541" y="270"/>
                      <a:pt x="541" y="270"/>
                    </a:cubicBezTo>
                    <a:cubicBezTo>
                      <a:pt x="540" y="270"/>
                      <a:pt x="540" y="270"/>
                      <a:pt x="540" y="270"/>
                    </a:cubicBezTo>
                    <a:cubicBezTo>
                      <a:pt x="541" y="271"/>
                      <a:pt x="541" y="271"/>
                      <a:pt x="541" y="271"/>
                    </a:cubicBezTo>
                    <a:cubicBezTo>
                      <a:pt x="541" y="271"/>
                      <a:pt x="541" y="271"/>
                      <a:pt x="541" y="271"/>
                    </a:cubicBezTo>
                    <a:cubicBezTo>
                      <a:pt x="542" y="272"/>
                      <a:pt x="542" y="272"/>
                      <a:pt x="542" y="272"/>
                    </a:cubicBezTo>
                    <a:cubicBezTo>
                      <a:pt x="541" y="272"/>
                      <a:pt x="541" y="272"/>
                      <a:pt x="541" y="272"/>
                    </a:cubicBezTo>
                    <a:cubicBezTo>
                      <a:pt x="540" y="272"/>
                      <a:pt x="540" y="272"/>
                      <a:pt x="540" y="272"/>
                    </a:cubicBezTo>
                    <a:cubicBezTo>
                      <a:pt x="539" y="271"/>
                      <a:pt x="539" y="271"/>
                      <a:pt x="539" y="271"/>
                    </a:cubicBezTo>
                    <a:cubicBezTo>
                      <a:pt x="539" y="272"/>
                      <a:pt x="539" y="272"/>
                      <a:pt x="539" y="272"/>
                    </a:cubicBezTo>
                    <a:cubicBezTo>
                      <a:pt x="538" y="273"/>
                      <a:pt x="538" y="273"/>
                      <a:pt x="538" y="273"/>
                    </a:cubicBezTo>
                    <a:cubicBezTo>
                      <a:pt x="539" y="274"/>
                      <a:pt x="539" y="274"/>
                      <a:pt x="539" y="274"/>
                    </a:cubicBezTo>
                    <a:cubicBezTo>
                      <a:pt x="539" y="275"/>
                      <a:pt x="539" y="275"/>
                      <a:pt x="539" y="275"/>
                    </a:cubicBezTo>
                    <a:cubicBezTo>
                      <a:pt x="540" y="277"/>
                      <a:pt x="540" y="277"/>
                      <a:pt x="540" y="277"/>
                    </a:cubicBezTo>
                    <a:cubicBezTo>
                      <a:pt x="541" y="278"/>
                      <a:pt x="541" y="278"/>
                      <a:pt x="541" y="278"/>
                    </a:cubicBezTo>
                    <a:cubicBezTo>
                      <a:pt x="541" y="280"/>
                      <a:pt x="541" y="280"/>
                      <a:pt x="541" y="280"/>
                    </a:cubicBezTo>
                    <a:cubicBezTo>
                      <a:pt x="542" y="281"/>
                      <a:pt x="542" y="281"/>
                      <a:pt x="542" y="281"/>
                    </a:cubicBezTo>
                    <a:cubicBezTo>
                      <a:pt x="542" y="283"/>
                      <a:pt x="542" y="283"/>
                      <a:pt x="542" y="283"/>
                    </a:cubicBezTo>
                    <a:cubicBezTo>
                      <a:pt x="543" y="285"/>
                      <a:pt x="543" y="285"/>
                      <a:pt x="543" y="285"/>
                    </a:cubicBezTo>
                    <a:cubicBezTo>
                      <a:pt x="543" y="287"/>
                      <a:pt x="543" y="287"/>
                      <a:pt x="543" y="287"/>
                    </a:cubicBezTo>
                    <a:cubicBezTo>
                      <a:pt x="544" y="287"/>
                      <a:pt x="544" y="287"/>
                      <a:pt x="544" y="287"/>
                    </a:cubicBezTo>
                    <a:cubicBezTo>
                      <a:pt x="545" y="288"/>
                      <a:pt x="545" y="288"/>
                      <a:pt x="545" y="288"/>
                    </a:cubicBezTo>
                    <a:cubicBezTo>
                      <a:pt x="544" y="288"/>
                      <a:pt x="544" y="288"/>
                      <a:pt x="544" y="288"/>
                    </a:cubicBezTo>
                    <a:cubicBezTo>
                      <a:pt x="547" y="290"/>
                      <a:pt x="547" y="290"/>
                      <a:pt x="547" y="290"/>
                    </a:cubicBezTo>
                    <a:cubicBezTo>
                      <a:pt x="547" y="291"/>
                      <a:pt x="547" y="291"/>
                      <a:pt x="547" y="291"/>
                    </a:cubicBezTo>
                    <a:cubicBezTo>
                      <a:pt x="549" y="292"/>
                      <a:pt x="549" y="292"/>
                      <a:pt x="549" y="292"/>
                    </a:cubicBezTo>
                    <a:cubicBezTo>
                      <a:pt x="549" y="294"/>
                      <a:pt x="549" y="294"/>
                      <a:pt x="549" y="294"/>
                    </a:cubicBezTo>
                    <a:cubicBezTo>
                      <a:pt x="549" y="295"/>
                      <a:pt x="549" y="295"/>
                      <a:pt x="549" y="295"/>
                    </a:cubicBezTo>
                    <a:cubicBezTo>
                      <a:pt x="550" y="297"/>
                      <a:pt x="550" y="297"/>
                      <a:pt x="550" y="297"/>
                    </a:cubicBezTo>
                    <a:cubicBezTo>
                      <a:pt x="550" y="298"/>
                      <a:pt x="550" y="298"/>
                      <a:pt x="550" y="298"/>
                    </a:cubicBezTo>
                    <a:cubicBezTo>
                      <a:pt x="550" y="298"/>
                      <a:pt x="550" y="298"/>
                      <a:pt x="550" y="298"/>
                    </a:cubicBezTo>
                    <a:cubicBezTo>
                      <a:pt x="551" y="299"/>
                      <a:pt x="551" y="299"/>
                      <a:pt x="551" y="299"/>
                    </a:cubicBezTo>
                    <a:cubicBezTo>
                      <a:pt x="551" y="300"/>
                      <a:pt x="551" y="300"/>
                      <a:pt x="551" y="300"/>
                    </a:cubicBezTo>
                    <a:cubicBezTo>
                      <a:pt x="551" y="300"/>
                      <a:pt x="551" y="300"/>
                      <a:pt x="551" y="300"/>
                    </a:cubicBezTo>
                    <a:cubicBezTo>
                      <a:pt x="552" y="302"/>
                      <a:pt x="552" y="302"/>
                      <a:pt x="552" y="302"/>
                    </a:cubicBezTo>
                    <a:cubicBezTo>
                      <a:pt x="553" y="303"/>
                      <a:pt x="553" y="303"/>
                      <a:pt x="553" y="303"/>
                    </a:cubicBezTo>
                    <a:cubicBezTo>
                      <a:pt x="553" y="305"/>
                      <a:pt x="553" y="305"/>
                      <a:pt x="553" y="305"/>
                    </a:cubicBezTo>
                    <a:cubicBezTo>
                      <a:pt x="553" y="307"/>
                      <a:pt x="553" y="307"/>
                      <a:pt x="553" y="307"/>
                    </a:cubicBezTo>
                    <a:cubicBezTo>
                      <a:pt x="554" y="307"/>
                      <a:pt x="554" y="307"/>
                      <a:pt x="554" y="307"/>
                    </a:cubicBezTo>
                    <a:cubicBezTo>
                      <a:pt x="553" y="308"/>
                      <a:pt x="553" y="308"/>
                      <a:pt x="553" y="308"/>
                    </a:cubicBezTo>
                    <a:cubicBezTo>
                      <a:pt x="554" y="310"/>
                      <a:pt x="554" y="310"/>
                      <a:pt x="554" y="310"/>
                    </a:cubicBezTo>
                    <a:cubicBezTo>
                      <a:pt x="554" y="312"/>
                      <a:pt x="554" y="312"/>
                      <a:pt x="554" y="312"/>
                    </a:cubicBezTo>
                    <a:cubicBezTo>
                      <a:pt x="554" y="313"/>
                      <a:pt x="554" y="313"/>
                      <a:pt x="554" y="313"/>
                    </a:cubicBezTo>
                    <a:cubicBezTo>
                      <a:pt x="554" y="314"/>
                      <a:pt x="554" y="314"/>
                      <a:pt x="554" y="314"/>
                    </a:cubicBezTo>
                    <a:cubicBezTo>
                      <a:pt x="555" y="315"/>
                      <a:pt x="555" y="315"/>
                      <a:pt x="555" y="315"/>
                    </a:cubicBezTo>
                    <a:cubicBezTo>
                      <a:pt x="557" y="317"/>
                      <a:pt x="557" y="317"/>
                      <a:pt x="557" y="317"/>
                    </a:cubicBezTo>
                    <a:cubicBezTo>
                      <a:pt x="557" y="318"/>
                      <a:pt x="557" y="318"/>
                      <a:pt x="557" y="318"/>
                    </a:cubicBezTo>
                    <a:cubicBezTo>
                      <a:pt x="558" y="319"/>
                      <a:pt x="558" y="319"/>
                      <a:pt x="558" y="319"/>
                    </a:cubicBezTo>
                    <a:cubicBezTo>
                      <a:pt x="558" y="322"/>
                      <a:pt x="558" y="322"/>
                      <a:pt x="558" y="322"/>
                    </a:cubicBezTo>
                    <a:cubicBezTo>
                      <a:pt x="558" y="323"/>
                      <a:pt x="558" y="323"/>
                      <a:pt x="558" y="323"/>
                    </a:cubicBezTo>
                    <a:cubicBezTo>
                      <a:pt x="559" y="325"/>
                      <a:pt x="559" y="325"/>
                      <a:pt x="559" y="325"/>
                    </a:cubicBezTo>
                    <a:cubicBezTo>
                      <a:pt x="559" y="326"/>
                      <a:pt x="559" y="326"/>
                      <a:pt x="559" y="326"/>
                    </a:cubicBezTo>
                    <a:cubicBezTo>
                      <a:pt x="561" y="328"/>
                      <a:pt x="561" y="328"/>
                      <a:pt x="561" y="328"/>
                    </a:cubicBezTo>
                    <a:cubicBezTo>
                      <a:pt x="561" y="328"/>
                      <a:pt x="561" y="328"/>
                      <a:pt x="561" y="328"/>
                    </a:cubicBezTo>
                    <a:cubicBezTo>
                      <a:pt x="560" y="330"/>
                      <a:pt x="560" y="330"/>
                      <a:pt x="560" y="330"/>
                    </a:cubicBezTo>
                    <a:cubicBezTo>
                      <a:pt x="560" y="332"/>
                      <a:pt x="560" y="332"/>
                      <a:pt x="560" y="332"/>
                    </a:cubicBezTo>
                    <a:cubicBezTo>
                      <a:pt x="561" y="333"/>
                      <a:pt x="561" y="333"/>
                      <a:pt x="561" y="333"/>
                    </a:cubicBezTo>
                    <a:cubicBezTo>
                      <a:pt x="562" y="334"/>
                      <a:pt x="562" y="334"/>
                      <a:pt x="562" y="334"/>
                    </a:cubicBezTo>
                    <a:cubicBezTo>
                      <a:pt x="562" y="336"/>
                      <a:pt x="562" y="336"/>
                      <a:pt x="562" y="336"/>
                    </a:cubicBezTo>
                    <a:cubicBezTo>
                      <a:pt x="564" y="336"/>
                      <a:pt x="564" y="336"/>
                      <a:pt x="564" y="336"/>
                    </a:cubicBezTo>
                    <a:close/>
                    <a:moveTo>
                      <a:pt x="512" y="265"/>
                    </a:moveTo>
                    <a:cubicBezTo>
                      <a:pt x="513" y="265"/>
                      <a:pt x="513" y="265"/>
                      <a:pt x="513" y="265"/>
                    </a:cubicBezTo>
                    <a:cubicBezTo>
                      <a:pt x="513" y="264"/>
                      <a:pt x="513" y="264"/>
                      <a:pt x="513" y="264"/>
                    </a:cubicBezTo>
                    <a:cubicBezTo>
                      <a:pt x="513" y="264"/>
                      <a:pt x="513" y="264"/>
                      <a:pt x="513" y="264"/>
                    </a:cubicBezTo>
                    <a:cubicBezTo>
                      <a:pt x="513" y="264"/>
                      <a:pt x="513" y="264"/>
                      <a:pt x="513" y="264"/>
                    </a:cubicBezTo>
                    <a:cubicBezTo>
                      <a:pt x="514" y="265"/>
                      <a:pt x="514" y="265"/>
                      <a:pt x="514" y="265"/>
                    </a:cubicBezTo>
                    <a:cubicBezTo>
                      <a:pt x="515" y="265"/>
                      <a:pt x="515" y="265"/>
                      <a:pt x="515" y="265"/>
                    </a:cubicBezTo>
                    <a:cubicBezTo>
                      <a:pt x="515" y="264"/>
                      <a:pt x="515" y="264"/>
                      <a:pt x="515" y="264"/>
                    </a:cubicBezTo>
                    <a:cubicBezTo>
                      <a:pt x="516" y="264"/>
                      <a:pt x="516" y="264"/>
                      <a:pt x="516" y="264"/>
                    </a:cubicBezTo>
                    <a:cubicBezTo>
                      <a:pt x="515" y="263"/>
                      <a:pt x="515" y="263"/>
                      <a:pt x="515" y="263"/>
                    </a:cubicBezTo>
                    <a:cubicBezTo>
                      <a:pt x="515" y="263"/>
                      <a:pt x="515" y="263"/>
                      <a:pt x="515" y="263"/>
                    </a:cubicBez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5" y="262"/>
                      <a:pt x="515" y="262"/>
                      <a:pt x="515" y="262"/>
                    </a:cubicBezTo>
                    <a:cubicBezTo>
                      <a:pt x="515" y="262"/>
                      <a:pt x="515" y="262"/>
                      <a:pt x="515" y="262"/>
                    </a:cubicBezTo>
                    <a:cubicBezTo>
                      <a:pt x="515" y="263"/>
                      <a:pt x="515" y="263"/>
                      <a:pt x="515" y="263"/>
                    </a:cubicBezTo>
                    <a:cubicBezTo>
                      <a:pt x="514" y="262"/>
                      <a:pt x="514" y="262"/>
                      <a:pt x="514" y="262"/>
                    </a:cubicBezTo>
                    <a:cubicBezTo>
                      <a:pt x="515" y="262"/>
                      <a:pt x="515" y="262"/>
                      <a:pt x="515" y="262"/>
                    </a:cubicBezTo>
                    <a:cubicBezTo>
                      <a:pt x="515" y="261"/>
                      <a:pt x="515" y="261"/>
                      <a:pt x="515" y="261"/>
                    </a:cubicBezTo>
                    <a:cubicBezTo>
                      <a:pt x="515" y="261"/>
                      <a:pt x="515" y="261"/>
                      <a:pt x="515" y="261"/>
                    </a:cubicBezTo>
                    <a:cubicBezTo>
                      <a:pt x="514" y="261"/>
                      <a:pt x="514" y="261"/>
                      <a:pt x="514" y="261"/>
                    </a:cubicBezTo>
                    <a:cubicBezTo>
                      <a:pt x="513" y="261"/>
                      <a:pt x="513" y="261"/>
                      <a:pt x="513" y="261"/>
                    </a:cubicBezTo>
                    <a:cubicBezTo>
                      <a:pt x="512" y="261"/>
                      <a:pt x="512" y="261"/>
                      <a:pt x="512" y="261"/>
                    </a:cubicBezTo>
                    <a:cubicBezTo>
                      <a:pt x="512" y="262"/>
                      <a:pt x="512" y="262"/>
                      <a:pt x="512" y="262"/>
                    </a:cubicBezTo>
                    <a:cubicBezTo>
                      <a:pt x="511" y="263"/>
                      <a:pt x="511" y="263"/>
                      <a:pt x="511" y="263"/>
                    </a:cubicBezTo>
                    <a:cubicBezTo>
                      <a:pt x="511" y="264"/>
                      <a:pt x="511" y="264"/>
                      <a:pt x="511" y="264"/>
                    </a:cubicBezTo>
                    <a:cubicBezTo>
                      <a:pt x="512" y="265"/>
                      <a:pt x="512" y="265"/>
                      <a:pt x="512" y="265"/>
                    </a:cubicBezTo>
                    <a:close/>
                    <a:moveTo>
                      <a:pt x="509" y="264"/>
                    </a:moveTo>
                    <a:cubicBezTo>
                      <a:pt x="509" y="264"/>
                      <a:pt x="509" y="264"/>
                      <a:pt x="509" y="264"/>
                    </a:cubicBezTo>
                    <a:cubicBezTo>
                      <a:pt x="509" y="264"/>
                      <a:pt x="509" y="264"/>
                      <a:pt x="509" y="264"/>
                    </a:cubicBezTo>
                    <a:cubicBezTo>
                      <a:pt x="510" y="263"/>
                      <a:pt x="510" y="263"/>
                      <a:pt x="510" y="263"/>
                    </a:cubicBezTo>
                    <a:cubicBezTo>
                      <a:pt x="510" y="264"/>
                      <a:pt x="510" y="264"/>
                      <a:pt x="510" y="264"/>
                    </a:cubicBezTo>
                    <a:cubicBezTo>
                      <a:pt x="511" y="263"/>
                      <a:pt x="511" y="263"/>
                      <a:pt x="511" y="263"/>
                    </a:cubicBezTo>
                    <a:cubicBezTo>
                      <a:pt x="510" y="263"/>
                      <a:pt x="510" y="263"/>
                      <a:pt x="510" y="263"/>
                    </a:cubicBezTo>
                    <a:cubicBezTo>
                      <a:pt x="511" y="262"/>
                      <a:pt x="511" y="262"/>
                      <a:pt x="511" y="262"/>
                    </a:cubicBezTo>
                    <a:cubicBezTo>
                      <a:pt x="510" y="262"/>
                      <a:pt x="510" y="262"/>
                      <a:pt x="510" y="262"/>
                    </a:cubicBezTo>
                    <a:cubicBezTo>
                      <a:pt x="510" y="262"/>
                      <a:pt x="510" y="262"/>
                      <a:pt x="510" y="262"/>
                    </a:cubicBezTo>
                    <a:cubicBezTo>
                      <a:pt x="510" y="262"/>
                      <a:pt x="510" y="262"/>
                      <a:pt x="510" y="262"/>
                    </a:cubicBezTo>
                    <a:cubicBezTo>
                      <a:pt x="509" y="263"/>
                      <a:pt x="509" y="263"/>
                      <a:pt x="509" y="263"/>
                    </a:cubicBezTo>
                    <a:cubicBezTo>
                      <a:pt x="508" y="263"/>
                      <a:pt x="508" y="263"/>
                      <a:pt x="508" y="263"/>
                    </a:cubicBezTo>
                    <a:cubicBezTo>
                      <a:pt x="509" y="264"/>
                      <a:pt x="509" y="264"/>
                      <a:pt x="509" y="264"/>
                    </a:cubicBezTo>
                    <a:close/>
                    <a:moveTo>
                      <a:pt x="516" y="267"/>
                    </a:moveTo>
                    <a:cubicBezTo>
                      <a:pt x="516" y="268"/>
                      <a:pt x="516" y="268"/>
                      <a:pt x="516" y="268"/>
                    </a:cubicBezTo>
                    <a:cubicBezTo>
                      <a:pt x="517" y="267"/>
                      <a:pt x="517" y="267"/>
                      <a:pt x="517" y="267"/>
                    </a:cubicBezTo>
                    <a:cubicBezTo>
                      <a:pt x="517" y="267"/>
                      <a:pt x="517" y="267"/>
                      <a:pt x="517" y="267"/>
                    </a:cubicBezTo>
                    <a:cubicBezTo>
                      <a:pt x="516" y="266"/>
                      <a:pt x="516" y="266"/>
                      <a:pt x="516" y="266"/>
                    </a:cubicBezTo>
                    <a:cubicBezTo>
                      <a:pt x="516" y="266"/>
                      <a:pt x="516" y="266"/>
                      <a:pt x="516" y="266"/>
                    </a:cubicBezTo>
                    <a:cubicBezTo>
                      <a:pt x="516" y="267"/>
                      <a:pt x="516" y="267"/>
                      <a:pt x="516" y="267"/>
                    </a:cubicBezTo>
                    <a:cubicBezTo>
                      <a:pt x="516" y="267"/>
                      <a:pt x="516" y="267"/>
                      <a:pt x="516" y="267"/>
                    </a:cubicBezTo>
                    <a:close/>
                    <a:moveTo>
                      <a:pt x="515" y="266"/>
                    </a:moveTo>
                    <a:cubicBezTo>
                      <a:pt x="515" y="267"/>
                      <a:pt x="515" y="267"/>
                      <a:pt x="515" y="267"/>
                    </a:cubicBezTo>
                    <a:cubicBezTo>
                      <a:pt x="515" y="268"/>
                      <a:pt x="515" y="268"/>
                      <a:pt x="515" y="268"/>
                    </a:cubicBezTo>
                    <a:cubicBezTo>
                      <a:pt x="515" y="267"/>
                      <a:pt x="515" y="267"/>
                      <a:pt x="515" y="267"/>
                    </a:cubicBezTo>
                    <a:cubicBezTo>
                      <a:pt x="515" y="266"/>
                      <a:pt x="515" y="266"/>
                      <a:pt x="515" y="266"/>
                    </a:cubicBezTo>
                    <a:cubicBezTo>
                      <a:pt x="515" y="266"/>
                      <a:pt x="515" y="266"/>
                      <a:pt x="515" y="266"/>
                    </a:cubicBezTo>
                    <a:cubicBezTo>
                      <a:pt x="515" y="266"/>
                      <a:pt x="515" y="266"/>
                      <a:pt x="515" y="266"/>
                    </a:cubicBezTo>
                    <a:close/>
                    <a:moveTo>
                      <a:pt x="515" y="271"/>
                    </a:moveTo>
                    <a:cubicBezTo>
                      <a:pt x="516" y="270"/>
                      <a:pt x="516" y="270"/>
                      <a:pt x="516" y="270"/>
                    </a:cubicBezTo>
                    <a:cubicBezTo>
                      <a:pt x="516" y="270"/>
                      <a:pt x="516" y="270"/>
                      <a:pt x="516" y="270"/>
                    </a:cubicBezTo>
                    <a:cubicBezTo>
                      <a:pt x="516" y="269"/>
                      <a:pt x="516" y="269"/>
                      <a:pt x="516" y="269"/>
                    </a:cubicBezTo>
                    <a:cubicBezTo>
                      <a:pt x="516" y="269"/>
                      <a:pt x="516" y="269"/>
                      <a:pt x="516" y="269"/>
                    </a:cubicBezTo>
                    <a:cubicBezTo>
                      <a:pt x="516" y="268"/>
                      <a:pt x="516" y="268"/>
                      <a:pt x="516" y="268"/>
                    </a:cubicBezTo>
                    <a:cubicBezTo>
                      <a:pt x="515" y="269"/>
                      <a:pt x="515" y="269"/>
                      <a:pt x="515" y="269"/>
                    </a:cubicBezTo>
                    <a:cubicBezTo>
                      <a:pt x="514" y="270"/>
                      <a:pt x="514" y="270"/>
                      <a:pt x="514" y="270"/>
                    </a:cubicBezTo>
                    <a:cubicBezTo>
                      <a:pt x="514" y="270"/>
                      <a:pt x="514" y="270"/>
                      <a:pt x="514" y="270"/>
                    </a:cubicBezTo>
                    <a:cubicBezTo>
                      <a:pt x="515" y="271"/>
                      <a:pt x="515" y="271"/>
                      <a:pt x="515" y="271"/>
                    </a:cubicBezTo>
                    <a:close/>
                    <a:moveTo>
                      <a:pt x="554" y="212"/>
                    </a:moveTo>
                    <a:cubicBezTo>
                      <a:pt x="554" y="212"/>
                      <a:pt x="554" y="212"/>
                      <a:pt x="554" y="212"/>
                    </a:cubicBezTo>
                    <a:cubicBezTo>
                      <a:pt x="555" y="211"/>
                      <a:pt x="555" y="211"/>
                      <a:pt x="555" y="211"/>
                    </a:cubicBezTo>
                    <a:cubicBezTo>
                      <a:pt x="555" y="210"/>
                      <a:pt x="555" y="210"/>
                      <a:pt x="555" y="210"/>
                    </a:cubicBezTo>
                    <a:cubicBezTo>
                      <a:pt x="554" y="210"/>
                      <a:pt x="554" y="210"/>
                      <a:pt x="554" y="210"/>
                    </a:cubicBezTo>
                    <a:cubicBezTo>
                      <a:pt x="554" y="211"/>
                      <a:pt x="554" y="211"/>
                      <a:pt x="554" y="211"/>
                    </a:cubicBezTo>
                    <a:cubicBezTo>
                      <a:pt x="554" y="212"/>
                      <a:pt x="554" y="212"/>
                      <a:pt x="554" y="212"/>
                    </a:cubicBezTo>
                    <a:close/>
                    <a:moveTo>
                      <a:pt x="615" y="205"/>
                    </a:moveTo>
                    <a:cubicBezTo>
                      <a:pt x="616" y="206"/>
                      <a:pt x="616" y="206"/>
                      <a:pt x="616" y="206"/>
                    </a:cubicBezTo>
                    <a:cubicBezTo>
                      <a:pt x="616" y="204"/>
                      <a:pt x="616" y="204"/>
                      <a:pt x="616" y="204"/>
                    </a:cubicBezTo>
                    <a:cubicBezTo>
                      <a:pt x="615" y="204"/>
                      <a:pt x="615" y="204"/>
                      <a:pt x="615" y="204"/>
                    </a:cubicBezTo>
                    <a:cubicBezTo>
                      <a:pt x="615" y="203"/>
                      <a:pt x="615" y="203"/>
                      <a:pt x="615" y="203"/>
                    </a:cubicBezTo>
                    <a:cubicBezTo>
                      <a:pt x="615" y="202"/>
                      <a:pt x="615" y="202"/>
                      <a:pt x="615" y="202"/>
                    </a:cubicBezTo>
                    <a:cubicBezTo>
                      <a:pt x="616" y="201"/>
                      <a:pt x="616" y="201"/>
                      <a:pt x="616" y="201"/>
                    </a:cubicBezTo>
                    <a:cubicBezTo>
                      <a:pt x="617" y="200"/>
                      <a:pt x="617" y="200"/>
                      <a:pt x="617" y="200"/>
                    </a:cubicBezTo>
                    <a:cubicBezTo>
                      <a:pt x="618" y="199"/>
                      <a:pt x="618" y="199"/>
                      <a:pt x="618" y="199"/>
                    </a:cubicBezTo>
                    <a:cubicBezTo>
                      <a:pt x="618" y="199"/>
                      <a:pt x="618" y="199"/>
                      <a:pt x="618" y="199"/>
                    </a:cubicBezTo>
                    <a:cubicBezTo>
                      <a:pt x="618" y="198"/>
                      <a:pt x="618" y="198"/>
                      <a:pt x="618" y="198"/>
                    </a:cubicBezTo>
                    <a:cubicBezTo>
                      <a:pt x="618" y="197"/>
                      <a:pt x="618" y="197"/>
                      <a:pt x="618" y="197"/>
                    </a:cubicBezTo>
                    <a:cubicBezTo>
                      <a:pt x="617" y="195"/>
                      <a:pt x="617" y="195"/>
                      <a:pt x="617" y="195"/>
                    </a:cubicBezTo>
                    <a:cubicBezTo>
                      <a:pt x="616" y="195"/>
                      <a:pt x="616" y="195"/>
                      <a:pt x="616" y="195"/>
                    </a:cubicBezTo>
                    <a:cubicBezTo>
                      <a:pt x="615" y="196"/>
                      <a:pt x="615" y="196"/>
                      <a:pt x="615" y="196"/>
                    </a:cubicBezTo>
                    <a:cubicBezTo>
                      <a:pt x="615" y="196"/>
                      <a:pt x="615" y="196"/>
                      <a:pt x="615" y="196"/>
                    </a:cubicBezTo>
                    <a:cubicBezTo>
                      <a:pt x="615" y="197"/>
                      <a:pt x="615" y="197"/>
                      <a:pt x="615" y="197"/>
                    </a:cubicBezTo>
                    <a:cubicBezTo>
                      <a:pt x="614" y="198"/>
                      <a:pt x="614" y="198"/>
                      <a:pt x="614" y="198"/>
                    </a:cubicBezTo>
                    <a:cubicBezTo>
                      <a:pt x="613" y="198"/>
                      <a:pt x="613" y="198"/>
                      <a:pt x="613" y="198"/>
                    </a:cubicBezTo>
                    <a:cubicBezTo>
                      <a:pt x="613" y="199"/>
                      <a:pt x="613" y="199"/>
                      <a:pt x="613" y="199"/>
                    </a:cubicBezTo>
                    <a:cubicBezTo>
                      <a:pt x="613" y="199"/>
                      <a:pt x="613" y="199"/>
                      <a:pt x="613" y="199"/>
                    </a:cubicBezTo>
                    <a:cubicBezTo>
                      <a:pt x="614" y="199"/>
                      <a:pt x="614" y="199"/>
                      <a:pt x="614" y="199"/>
                    </a:cubicBezTo>
                    <a:cubicBezTo>
                      <a:pt x="614" y="199"/>
                      <a:pt x="614" y="199"/>
                      <a:pt x="614" y="199"/>
                    </a:cubicBezTo>
                    <a:cubicBezTo>
                      <a:pt x="614" y="200"/>
                      <a:pt x="614" y="200"/>
                      <a:pt x="614" y="200"/>
                    </a:cubicBezTo>
                    <a:cubicBezTo>
                      <a:pt x="614" y="201"/>
                      <a:pt x="614" y="201"/>
                      <a:pt x="614" y="201"/>
                    </a:cubicBezTo>
                    <a:cubicBezTo>
                      <a:pt x="615" y="202"/>
                      <a:pt x="615" y="202"/>
                      <a:pt x="615" y="202"/>
                    </a:cubicBezTo>
                    <a:cubicBezTo>
                      <a:pt x="615" y="203"/>
                      <a:pt x="615" y="203"/>
                      <a:pt x="615" y="203"/>
                    </a:cubicBezTo>
                    <a:cubicBezTo>
                      <a:pt x="614" y="204"/>
                      <a:pt x="614" y="204"/>
                      <a:pt x="614" y="204"/>
                    </a:cubicBezTo>
                    <a:cubicBezTo>
                      <a:pt x="615" y="205"/>
                      <a:pt x="615" y="205"/>
                      <a:pt x="615" y="205"/>
                    </a:cubicBezTo>
                    <a:cubicBezTo>
                      <a:pt x="615" y="205"/>
                      <a:pt x="615" y="205"/>
                      <a:pt x="615" y="205"/>
                    </a:cubicBezTo>
                    <a:close/>
                    <a:moveTo>
                      <a:pt x="652" y="237"/>
                    </a:moveTo>
                    <a:cubicBezTo>
                      <a:pt x="652" y="238"/>
                      <a:pt x="652" y="238"/>
                      <a:pt x="652" y="238"/>
                    </a:cubicBezTo>
                    <a:cubicBezTo>
                      <a:pt x="653" y="238"/>
                      <a:pt x="653" y="238"/>
                      <a:pt x="653" y="238"/>
                    </a:cubicBezTo>
                    <a:cubicBezTo>
                      <a:pt x="654" y="239"/>
                      <a:pt x="654" y="239"/>
                      <a:pt x="654" y="239"/>
                    </a:cubicBezTo>
                    <a:cubicBezTo>
                      <a:pt x="656" y="240"/>
                      <a:pt x="656" y="240"/>
                      <a:pt x="656" y="240"/>
                    </a:cubicBezTo>
                    <a:cubicBezTo>
                      <a:pt x="656" y="240"/>
                      <a:pt x="656" y="240"/>
                      <a:pt x="656" y="240"/>
                    </a:cubicBezTo>
                    <a:cubicBezTo>
                      <a:pt x="658" y="240"/>
                      <a:pt x="658" y="240"/>
                      <a:pt x="658" y="240"/>
                    </a:cubicBezTo>
                    <a:cubicBezTo>
                      <a:pt x="657" y="239"/>
                      <a:pt x="657" y="239"/>
                      <a:pt x="657" y="239"/>
                    </a:cubicBezTo>
                    <a:cubicBezTo>
                      <a:pt x="656" y="239"/>
                      <a:pt x="656" y="239"/>
                      <a:pt x="656" y="239"/>
                    </a:cubicBezTo>
                    <a:cubicBezTo>
                      <a:pt x="655" y="238"/>
                      <a:pt x="655" y="238"/>
                      <a:pt x="655" y="238"/>
                    </a:cubicBezTo>
                    <a:cubicBezTo>
                      <a:pt x="654" y="238"/>
                      <a:pt x="654" y="238"/>
                      <a:pt x="654" y="238"/>
                    </a:cubicBezTo>
                    <a:cubicBezTo>
                      <a:pt x="653" y="237"/>
                      <a:pt x="653" y="237"/>
                      <a:pt x="653" y="237"/>
                    </a:cubicBezTo>
                    <a:cubicBezTo>
                      <a:pt x="652" y="237"/>
                      <a:pt x="652" y="237"/>
                      <a:pt x="652" y="237"/>
                    </a:cubicBezTo>
                    <a:cubicBezTo>
                      <a:pt x="652" y="237"/>
                      <a:pt x="652" y="237"/>
                      <a:pt x="652" y="237"/>
                    </a:cubicBezTo>
                    <a:close/>
                    <a:moveTo>
                      <a:pt x="641" y="235"/>
                    </a:moveTo>
                    <a:cubicBezTo>
                      <a:pt x="642" y="235"/>
                      <a:pt x="642" y="235"/>
                      <a:pt x="642" y="235"/>
                    </a:cubicBezTo>
                    <a:cubicBezTo>
                      <a:pt x="643" y="235"/>
                      <a:pt x="643" y="235"/>
                      <a:pt x="643" y="235"/>
                    </a:cubicBezTo>
                    <a:cubicBezTo>
                      <a:pt x="643" y="236"/>
                      <a:pt x="643" y="236"/>
                      <a:pt x="643" y="236"/>
                    </a:cubicBezTo>
                    <a:cubicBezTo>
                      <a:pt x="643" y="236"/>
                      <a:pt x="643" y="236"/>
                      <a:pt x="643" y="236"/>
                    </a:cubicBezTo>
                    <a:cubicBezTo>
                      <a:pt x="644" y="237"/>
                      <a:pt x="644" y="237"/>
                      <a:pt x="644" y="237"/>
                    </a:cubicBezTo>
                    <a:cubicBezTo>
                      <a:pt x="645" y="238"/>
                      <a:pt x="645" y="238"/>
                      <a:pt x="645" y="238"/>
                    </a:cubicBezTo>
                    <a:cubicBezTo>
                      <a:pt x="646" y="238"/>
                      <a:pt x="646" y="238"/>
                      <a:pt x="646" y="238"/>
                    </a:cubicBezTo>
                    <a:cubicBezTo>
                      <a:pt x="646" y="239"/>
                      <a:pt x="646" y="239"/>
                      <a:pt x="646" y="239"/>
                    </a:cubicBezTo>
                    <a:cubicBezTo>
                      <a:pt x="647" y="238"/>
                      <a:pt x="647" y="238"/>
                      <a:pt x="647" y="238"/>
                    </a:cubicBezTo>
                    <a:cubicBezTo>
                      <a:pt x="648" y="239"/>
                      <a:pt x="648" y="239"/>
                      <a:pt x="648" y="239"/>
                    </a:cubicBezTo>
                    <a:cubicBezTo>
                      <a:pt x="649" y="239"/>
                      <a:pt x="649" y="239"/>
                      <a:pt x="649" y="239"/>
                    </a:cubicBezTo>
                    <a:cubicBezTo>
                      <a:pt x="649" y="239"/>
                      <a:pt x="649" y="239"/>
                      <a:pt x="649" y="239"/>
                    </a:cubicBezTo>
                    <a:cubicBezTo>
                      <a:pt x="649" y="238"/>
                      <a:pt x="649" y="238"/>
                      <a:pt x="649" y="238"/>
                    </a:cubicBezTo>
                    <a:cubicBezTo>
                      <a:pt x="647" y="238"/>
                      <a:pt x="647" y="238"/>
                      <a:pt x="647" y="238"/>
                    </a:cubicBezTo>
                    <a:cubicBezTo>
                      <a:pt x="646" y="237"/>
                      <a:pt x="646" y="237"/>
                      <a:pt x="646" y="237"/>
                    </a:cubicBezTo>
                    <a:cubicBezTo>
                      <a:pt x="646" y="236"/>
                      <a:pt x="646" y="236"/>
                      <a:pt x="646" y="236"/>
                    </a:cubicBezTo>
                    <a:cubicBezTo>
                      <a:pt x="645" y="236"/>
                      <a:pt x="645" y="236"/>
                      <a:pt x="645" y="236"/>
                    </a:cubicBezTo>
                    <a:cubicBezTo>
                      <a:pt x="644" y="234"/>
                      <a:pt x="644" y="234"/>
                      <a:pt x="644" y="234"/>
                    </a:cubicBezTo>
                    <a:cubicBezTo>
                      <a:pt x="644" y="234"/>
                      <a:pt x="644" y="234"/>
                      <a:pt x="644" y="234"/>
                    </a:cubicBezTo>
                    <a:cubicBezTo>
                      <a:pt x="644" y="233"/>
                      <a:pt x="644" y="233"/>
                      <a:pt x="644" y="233"/>
                    </a:cubicBezTo>
                    <a:cubicBezTo>
                      <a:pt x="643" y="233"/>
                      <a:pt x="643" y="233"/>
                      <a:pt x="643" y="233"/>
                    </a:cubicBezTo>
                    <a:cubicBezTo>
                      <a:pt x="643" y="233"/>
                      <a:pt x="643" y="233"/>
                      <a:pt x="643" y="233"/>
                    </a:cubicBezTo>
                    <a:cubicBezTo>
                      <a:pt x="642" y="233"/>
                      <a:pt x="642" y="233"/>
                      <a:pt x="642" y="233"/>
                    </a:cubicBezTo>
                    <a:cubicBezTo>
                      <a:pt x="641" y="234"/>
                      <a:pt x="641" y="234"/>
                      <a:pt x="641" y="234"/>
                    </a:cubicBezTo>
                    <a:cubicBezTo>
                      <a:pt x="641" y="235"/>
                      <a:pt x="641" y="235"/>
                      <a:pt x="641" y="235"/>
                    </a:cubicBezTo>
                    <a:close/>
                    <a:moveTo>
                      <a:pt x="616" y="287"/>
                    </a:moveTo>
                    <a:cubicBezTo>
                      <a:pt x="617" y="287"/>
                      <a:pt x="617" y="287"/>
                      <a:pt x="617" y="287"/>
                    </a:cubicBezTo>
                    <a:cubicBezTo>
                      <a:pt x="617" y="287"/>
                      <a:pt x="617" y="287"/>
                      <a:pt x="617" y="287"/>
                    </a:cubicBezTo>
                    <a:cubicBezTo>
                      <a:pt x="617" y="286"/>
                      <a:pt x="617" y="286"/>
                      <a:pt x="617" y="286"/>
                    </a:cubicBezTo>
                    <a:cubicBezTo>
                      <a:pt x="617" y="285"/>
                      <a:pt x="617" y="285"/>
                      <a:pt x="617" y="285"/>
                    </a:cubicBezTo>
                    <a:cubicBezTo>
                      <a:pt x="616" y="286"/>
                      <a:pt x="616" y="286"/>
                      <a:pt x="616" y="286"/>
                    </a:cubicBezTo>
                    <a:cubicBezTo>
                      <a:pt x="616" y="286"/>
                      <a:pt x="616" y="286"/>
                      <a:pt x="616" y="286"/>
                    </a:cubicBezTo>
                    <a:cubicBezTo>
                      <a:pt x="616" y="287"/>
                      <a:pt x="616" y="287"/>
                      <a:pt x="616" y="287"/>
                    </a:cubicBezTo>
                    <a:close/>
                    <a:moveTo>
                      <a:pt x="611" y="286"/>
                    </a:moveTo>
                    <a:cubicBezTo>
                      <a:pt x="611" y="287"/>
                      <a:pt x="611" y="287"/>
                      <a:pt x="611" y="287"/>
                    </a:cubicBezTo>
                    <a:cubicBezTo>
                      <a:pt x="611" y="287"/>
                      <a:pt x="611" y="287"/>
                      <a:pt x="611" y="287"/>
                    </a:cubicBezTo>
                    <a:cubicBezTo>
                      <a:pt x="613" y="287"/>
                      <a:pt x="613" y="287"/>
                      <a:pt x="613" y="287"/>
                    </a:cubicBezTo>
                    <a:cubicBezTo>
                      <a:pt x="613" y="286"/>
                      <a:pt x="613" y="286"/>
                      <a:pt x="613" y="286"/>
                    </a:cubicBezTo>
                    <a:cubicBezTo>
                      <a:pt x="612" y="285"/>
                      <a:pt x="612" y="285"/>
                      <a:pt x="612" y="285"/>
                    </a:cubicBezTo>
                    <a:cubicBezTo>
                      <a:pt x="611" y="286"/>
                      <a:pt x="611" y="286"/>
                      <a:pt x="611" y="286"/>
                    </a:cubicBezTo>
                    <a:close/>
                    <a:moveTo>
                      <a:pt x="614" y="294"/>
                    </a:moveTo>
                    <a:cubicBezTo>
                      <a:pt x="614" y="294"/>
                      <a:pt x="614" y="294"/>
                      <a:pt x="614" y="294"/>
                    </a:cubicBezTo>
                    <a:cubicBezTo>
                      <a:pt x="614" y="293"/>
                      <a:pt x="614" y="293"/>
                      <a:pt x="614" y="293"/>
                    </a:cubicBezTo>
                    <a:cubicBezTo>
                      <a:pt x="614" y="292"/>
                      <a:pt x="614" y="292"/>
                      <a:pt x="614" y="292"/>
                    </a:cubicBezTo>
                    <a:cubicBezTo>
                      <a:pt x="615" y="292"/>
                      <a:pt x="615" y="292"/>
                      <a:pt x="615" y="292"/>
                    </a:cubicBezTo>
                    <a:cubicBezTo>
                      <a:pt x="616" y="291"/>
                      <a:pt x="616" y="291"/>
                      <a:pt x="616" y="291"/>
                    </a:cubicBezTo>
                    <a:cubicBezTo>
                      <a:pt x="616" y="290"/>
                      <a:pt x="616" y="290"/>
                      <a:pt x="616" y="290"/>
                    </a:cubicBezTo>
                    <a:cubicBezTo>
                      <a:pt x="616" y="289"/>
                      <a:pt x="616" y="289"/>
                      <a:pt x="616" y="289"/>
                    </a:cubicBezTo>
                    <a:cubicBezTo>
                      <a:pt x="617" y="289"/>
                      <a:pt x="617" y="289"/>
                      <a:pt x="617" y="289"/>
                    </a:cubicBezTo>
                    <a:cubicBezTo>
                      <a:pt x="616" y="288"/>
                      <a:pt x="616" y="288"/>
                      <a:pt x="616" y="288"/>
                    </a:cubicBezTo>
                    <a:cubicBezTo>
                      <a:pt x="615" y="286"/>
                      <a:pt x="615" y="286"/>
                      <a:pt x="615" y="286"/>
                    </a:cubicBezTo>
                    <a:cubicBezTo>
                      <a:pt x="614" y="287"/>
                      <a:pt x="614" y="287"/>
                      <a:pt x="614" y="287"/>
                    </a:cubicBezTo>
                    <a:cubicBezTo>
                      <a:pt x="615" y="289"/>
                      <a:pt x="615" y="289"/>
                      <a:pt x="615" y="289"/>
                    </a:cubicBezTo>
                    <a:cubicBezTo>
                      <a:pt x="614" y="290"/>
                      <a:pt x="614" y="290"/>
                      <a:pt x="614" y="290"/>
                    </a:cubicBezTo>
                    <a:cubicBezTo>
                      <a:pt x="614" y="290"/>
                      <a:pt x="614" y="290"/>
                      <a:pt x="614" y="290"/>
                    </a:cubicBezTo>
                    <a:cubicBezTo>
                      <a:pt x="613" y="291"/>
                      <a:pt x="613" y="291"/>
                      <a:pt x="613" y="291"/>
                    </a:cubicBezTo>
                    <a:cubicBezTo>
                      <a:pt x="612" y="291"/>
                      <a:pt x="612" y="291"/>
                      <a:pt x="612" y="291"/>
                    </a:cubicBezTo>
                    <a:cubicBezTo>
                      <a:pt x="612" y="291"/>
                      <a:pt x="612" y="291"/>
                      <a:pt x="612" y="291"/>
                    </a:cubicBezTo>
                    <a:cubicBezTo>
                      <a:pt x="613" y="292"/>
                      <a:pt x="613" y="292"/>
                      <a:pt x="613" y="292"/>
                    </a:cubicBezTo>
                    <a:cubicBezTo>
                      <a:pt x="613" y="293"/>
                      <a:pt x="613" y="293"/>
                      <a:pt x="613" y="293"/>
                    </a:cubicBezTo>
                    <a:cubicBezTo>
                      <a:pt x="612" y="293"/>
                      <a:pt x="612" y="293"/>
                      <a:pt x="612" y="293"/>
                    </a:cubicBezTo>
                    <a:cubicBezTo>
                      <a:pt x="613" y="294"/>
                      <a:pt x="613" y="294"/>
                      <a:pt x="613" y="294"/>
                    </a:cubicBezTo>
                    <a:cubicBezTo>
                      <a:pt x="614" y="294"/>
                      <a:pt x="614" y="294"/>
                      <a:pt x="614" y="294"/>
                    </a:cubicBezTo>
                    <a:cubicBezTo>
                      <a:pt x="614" y="294"/>
                      <a:pt x="614" y="294"/>
                      <a:pt x="614" y="294"/>
                    </a:cubicBezTo>
                    <a:close/>
                    <a:moveTo>
                      <a:pt x="613" y="300"/>
                    </a:moveTo>
                    <a:cubicBezTo>
                      <a:pt x="613" y="300"/>
                      <a:pt x="613" y="300"/>
                      <a:pt x="613" y="300"/>
                    </a:cubicBezTo>
                    <a:cubicBezTo>
                      <a:pt x="613" y="299"/>
                      <a:pt x="613" y="299"/>
                      <a:pt x="613" y="299"/>
                    </a:cubicBezTo>
                    <a:cubicBezTo>
                      <a:pt x="613" y="298"/>
                      <a:pt x="613" y="298"/>
                      <a:pt x="613" y="298"/>
                    </a:cubicBezTo>
                    <a:cubicBezTo>
                      <a:pt x="613" y="298"/>
                      <a:pt x="613" y="298"/>
                      <a:pt x="613" y="298"/>
                    </a:cubicBezTo>
                    <a:cubicBezTo>
                      <a:pt x="613" y="299"/>
                      <a:pt x="613" y="299"/>
                      <a:pt x="613" y="299"/>
                    </a:cubicBezTo>
                    <a:cubicBezTo>
                      <a:pt x="612" y="300"/>
                      <a:pt x="612" y="300"/>
                      <a:pt x="612" y="300"/>
                    </a:cubicBezTo>
                    <a:cubicBezTo>
                      <a:pt x="613" y="300"/>
                      <a:pt x="613" y="300"/>
                      <a:pt x="613" y="300"/>
                    </a:cubicBezTo>
                    <a:close/>
                    <a:moveTo>
                      <a:pt x="613" y="302"/>
                    </a:moveTo>
                    <a:cubicBezTo>
                      <a:pt x="614" y="302"/>
                      <a:pt x="614" y="302"/>
                      <a:pt x="614" y="302"/>
                    </a:cubicBezTo>
                    <a:cubicBezTo>
                      <a:pt x="614" y="301"/>
                      <a:pt x="614" y="301"/>
                      <a:pt x="614" y="301"/>
                    </a:cubicBezTo>
                    <a:cubicBezTo>
                      <a:pt x="613" y="301"/>
                      <a:pt x="613" y="301"/>
                      <a:pt x="613" y="301"/>
                    </a:cubicBezTo>
                    <a:cubicBezTo>
                      <a:pt x="613" y="301"/>
                      <a:pt x="613" y="301"/>
                      <a:pt x="613" y="301"/>
                    </a:cubicBezTo>
                    <a:cubicBezTo>
                      <a:pt x="613" y="302"/>
                      <a:pt x="613" y="302"/>
                      <a:pt x="613" y="302"/>
                    </a:cubicBezTo>
                    <a:cubicBezTo>
                      <a:pt x="613" y="302"/>
                      <a:pt x="613" y="302"/>
                      <a:pt x="613" y="302"/>
                    </a:cubicBezTo>
                    <a:close/>
                    <a:moveTo>
                      <a:pt x="611" y="304"/>
                    </a:moveTo>
                    <a:cubicBezTo>
                      <a:pt x="612" y="304"/>
                      <a:pt x="612" y="304"/>
                      <a:pt x="612" y="304"/>
                    </a:cubicBezTo>
                    <a:cubicBezTo>
                      <a:pt x="612" y="303"/>
                      <a:pt x="612" y="303"/>
                      <a:pt x="612" y="303"/>
                    </a:cubicBezTo>
                    <a:cubicBezTo>
                      <a:pt x="611" y="303"/>
                      <a:pt x="611" y="303"/>
                      <a:pt x="611" y="303"/>
                    </a:cubicBezTo>
                    <a:cubicBezTo>
                      <a:pt x="611" y="304"/>
                      <a:pt x="611" y="304"/>
                      <a:pt x="611" y="304"/>
                    </a:cubicBezTo>
                    <a:cubicBezTo>
                      <a:pt x="611" y="304"/>
                      <a:pt x="611" y="304"/>
                      <a:pt x="611" y="304"/>
                    </a:cubicBezTo>
                    <a:close/>
                    <a:moveTo>
                      <a:pt x="612" y="306"/>
                    </a:moveTo>
                    <a:cubicBezTo>
                      <a:pt x="612" y="306"/>
                      <a:pt x="612" y="306"/>
                      <a:pt x="612" y="306"/>
                    </a:cubicBezTo>
                    <a:cubicBezTo>
                      <a:pt x="613" y="305"/>
                      <a:pt x="613" y="305"/>
                      <a:pt x="613" y="305"/>
                    </a:cubicBezTo>
                    <a:cubicBezTo>
                      <a:pt x="613" y="304"/>
                      <a:pt x="613" y="304"/>
                      <a:pt x="613" y="304"/>
                    </a:cubicBezTo>
                    <a:cubicBezTo>
                      <a:pt x="613" y="304"/>
                      <a:pt x="613" y="304"/>
                      <a:pt x="613" y="304"/>
                    </a:cubicBezTo>
                    <a:cubicBezTo>
                      <a:pt x="612" y="305"/>
                      <a:pt x="612" y="305"/>
                      <a:pt x="612" y="305"/>
                    </a:cubicBezTo>
                    <a:cubicBezTo>
                      <a:pt x="612" y="306"/>
                      <a:pt x="612" y="306"/>
                      <a:pt x="612" y="306"/>
                    </a:cubicBezTo>
                    <a:close/>
                    <a:moveTo>
                      <a:pt x="611" y="312"/>
                    </a:moveTo>
                    <a:cubicBezTo>
                      <a:pt x="611" y="312"/>
                      <a:pt x="611" y="312"/>
                      <a:pt x="611" y="312"/>
                    </a:cubicBezTo>
                    <a:cubicBezTo>
                      <a:pt x="611" y="312"/>
                      <a:pt x="611" y="312"/>
                      <a:pt x="611" y="312"/>
                    </a:cubicBezTo>
                    <a:cubicBezTo>
                      <a:pt x="610" y="312"/>
                      <a:pt x="610" y="312"/>
                      <a:pt x="610" y="312"/>
                    </a:cubicBezTo>
                    <a:cubicBezTo>
                      <a:pt x="611" y="312"/>
                      <a:pt x="611" y="312"/>
                      <a:pt x="611" y="312"/>
                    </a:cubicBezTo>
                    <a:close/>
                    <a:moveTo>
                      <a:pt x="610" y="316"/>
                    </a:moveTo>
                    <a:cubicBezTo>
                      <a:pt x="611" y="315"/>
                      <a:pt x="611" y="315"/>
                      <a:pt x="611" y="315"/>
                    </a:cubicBezTo>
                    <a:cubicBezTo>
                      <a:pt x="611" y="315"/>
                      <a:pt x="611" y="315"/>
                      <a:pt x="611" y="315"/>
                    </a:cubicBezTo>
                    <a:cubicBezTo>
                      <a:pt x="610" y="315"/>
                      <a:pt x="610" y="315"/>
                      <a:pt x="610" y="315"/>
                    </a:cubicBezTo>
                    <a:cubicBezTo>
                      <a:pt x="610" y="316"/>
                      <a:pt x="610" y="316"/>
                      <a:pt x="610" y="316"/>
                    </a:cubicBezTo>
                    <a:close/>
                    <a:moveTo>
                      <a:pt x="610" y="317"/>
                    </a:moveTo>
                    <a:cubicBezTo>
                      <a:pt x="610" y="317"/>
                      <a:pt x="610" y="317"/>
                      <a:pt x="610" y="317"/>
                    </a:cubicBezTo>
                    <a:cubicBezTo>
                      <a:pt x="611" y="317"/>
                      <a:pt x="611" y="317"/>
                      <a:pt x="611" y="317"/>
                    </a:cubicBezTo>
                    <a:cubicBezTo>
                      <a:pt x="610" y="317"/>
                      <a:pt x="610" y="317"/>
                      <a:pt x="610" y="317"/>
                    </a:cubicBezTo>
                    <a:close/>
                    <a:moveTo>
                      <a:pt x="609" y="318"/>
                    </a:moveTo>
                    <a:cubicBezTo>
                      <a:pt x="609" y="319"/>
                      <a:pt x="609" y="319"/>
                      <a:pt x="609" y="319"/>
                    </a:cubicBezTo>
                    <a:cubicBezTo>
                      <a:pt x="610" y="319"/>
                      <a:pt x="610" y="319"/>
                      <a:pt x="610" y="319"/>
                    </a:cubicBezTo>
                    <a:cubicBezTo>
                      <a:pt x="610" y="318"/>
                      <a:pt x="610" y="318"/>
                      <a:pt x="610" y="318"/>
                    </a:cubicBezTo>
                    <a:cubicBezTo>
                      <a:pt x="610" y="318"/>
                      <a:pt x="610" y="318"/>
                      <a:pt x="610" y="318"/>
                    </a:cubicBezTo>
                    <a:cubicBezTo>
                      <a:pt x="609" y="318"/>
                      <a:pt x="609" y="318"/>
                      <a:pt x="609" y="318"/>
                    </a:cubicBezTo>
                    <a:close/>
                    <a:moveTo>
                      <a:pt x="608" y="323"/>
                    </a:moveTo>
                    <a:cubicBezTo>
                      <a:pt x="609" y="322"/>
                      <a:pt x="609" y="322"/>
                      <a:pt x="609" y="322"/>
                    </a:cubicBezTo>
                    <a:cubicBezTo>
                      <a:pt x="609" y="320"/>
                      <a:pt x="609" y="320"/>
                      <a:pt x="609" y="320"/>
                    </a:cubicBezTo>
                    <a:cubicBezTo>
                      <a:pt x="609" y="320"/>
                      <a:pt x="609" y="320"/>
                      <a:pt x="609" y="320"/>
                    </a:cubicBezTo>
                    <a:cubicBezTo>
                      <a:pt x="609" y="321"/>
                      <a:pt x="609" y="321"/>
                      <a:pt x="609" y="321"/>
                    </a:cubicBezTo>
                    <a:cubicBezTo>
                      <a:pt x="608" y="322"/>
                      <a:pt x="608" y="322"/>
                      <a:pt x="608" y="322"/>
                    </a:cubicBezTo>
                    <a:cubicBezTo>
                      <a:pt x="608" y="323"/>
                      <a:pt x="608" y="323"/>
                      <a:pt x="608" y="323"/>
                    </a:cubicBezTo>
                    <a:close/>
                    <a:moveTo>
                      <a:pt x="600" y="334"/>
                    </a:moveTo>
                    <a:cubicBezTo>
                      <a:pt x="600" y="334"/>
                      <a:pt x="600" y="334"/>
                      <a:pt x="600" y="334"/>
                    </a:cubicBezTo>
                    <a:cubicBezTo>
                      <a:pt x="601" y="333"/>
                      <a:pt x="601" y="333"/>
                      <a:pt x="601" y="333"/>
                    </a:cubicBezTo>
                    <a:cubicBezTo>
                      <a:pt x="602" y="332"/>
                      <a:pt x="602" y="332"/>
                      <a:pt x="602" y="332"/>
                    </a:cubicBezTo>
                    <a:cubicBezTo>
                      <a:pt x="603" y="332"/>
                      <a:pt x="603" y="332"/>
                      <a:pt x="603" y="332"/>
                    </a:cubicBezTo>
                    <a:cubicBezTo>
                      <a:pt x="603" y="331"/>
                      <a:pt x="603" y="331"/>
                      <a:pt x="603" y="331"/>
                    </a:cubicBezTo>
                    <a:cubicBezTo>
                      <a:pt x="603" y="329"/>
                      <a:pt x="603" y="329"/>
                      <a:pt x="603" y="329"/>
                    </a:cubicBezTo>
                    <a:cubicBezTo>
                      <a:pt x="604" y="328"/>
                      <a:pt x="604" y="328"/>
                      <a:pt x="604" y="328"/>
                    </a:cubicBezTo>
                    <a:cubicBezTo>
                      <a:pt x="604" y="328"/>
                      <a:pt x="604" y="328"/>
                      <a:pt x="604" y="328"/>
                    </a:cubicBezTo>
                    <a:cubicBezTo>
                      <a:pt x="603" y="328"/>
                      <a:pt x="603" y="328"/>
                      <a:pt x="603" y="328"/>
                    </a:cubicBezTo>
                    <a:cubicBezTo>
                      <a:pt x="602" y="330"/>
                      <a:pt x="602" y="330"/>
                      <a:pt x="602" y="330"/>
                    </a:cubicBezTo>
                    <a:cubicBezTo>
                      <a:pt x="602" y="330"/>
                      <a:pt x="602" y="330"/>
                      <a:pt x="602" y="330"/>
                    </a:cubicBezTo>
                    <a:cubicBezTo>
                      <a:pt x="601" y="331"/>
                      <a:pt x="601" y="331"/>
                      <a:pt x="601" y="331"/>
                    </a:cubicBezTo>
                    <a:cubicBezTo>
                      <a:pt x="601" y="331"/>
                      <a:pt x="601" y="331"/>
                      <a:pt x="601" y="331"/>
                    </a:cubicBezTo>
                    <a:cubicBezTo>
                      <a:pt x="601" y="332"/>
                      <a:pt x="601" y="332"/>
                      <a:pt x="601" y="332"/>
                    </a:cubicBezTo>
                    <a:cubicBezTo>
                      <a:pt x="600" y="333"/>
                      <a:pt x="600" y="333"/>
                      <a:pt x="600" y="333"/>
                    </a:cubicBezTo>
                    <a:cubicBezTo>
                      <a:pt x="600" y="334"/>
                      <a:pt x="600" y="334"/>
                      <a:pt x="600" y="334"/>
                    </a:cubicBezTo>
                    <a:close/>
                    <a:moveTo>
                      <a:pt x="590" y="345"/>
                    </a:moveTo>
                    <a:cubicBezTo>
                      <a:pt x="591" y="345"/>
                      <a:pt x="591" y="345"/>
                      <a:pt x="591" y="345"/>
                    </a:cubicBezTo>
                    <a:cubicBezTo>
                      <a:pt x="591" y="344"/>
                      <a:pt x="591" y="344"/>
                      <a:pt x="591" y="344"/>
                    </a:cubicBezTo>
                    <a:cubicBezTo>
                      <a:pt x="592" y="343"/>
                      <a:pt x="592" y="343"/>
                      <a:pt x="592" y="343"/>
                    </a:cubicBezTo>
                    <a:cubicBezTo>
                      <a:pt x="592" y="342"/>
                      <a:pt x="592" y="342"/>
                      <a:pt x="592" y="342"/>
                    </a:cubicBezTo>
                    <a:cubicBezTo>
                      <a:pt x="592" y="342"/>
                      <a:pt x="592" y="342"/>
                      <a:pt x="592" y="342"/>
                    </a:cubicBezTo>
                    <a:cubicBezTo>
                      <a:pt x="592" y="341"/>
                      <a:pt x="592" y="341"/>
                      <a:pt x="592" y="341"/>
                    </a:cubicBezTo>
                    <a:cubicBezTo>
                      <a:pt x="593" y="341"/>
                      <a:pt x="593" y="341"/>
                      <a:pt x="593" y="341"/>
                    </a:cubicBezTo>
                    <a:cubicBezTo>
                      <a:pt x="593" y="341"/>
                      <a:pt x="593" y="341"/>
                      <a:pt x="593" y="341"/>
                    </a:cubicBezTo>
                    <a:cubicBezTo>
                      <a:pt x="594" y="340"/>
                      <a:pt x="594" y="340"/>
                      <a:pt x="594" y="340"/>
                    </a:cubicBezTo>
                    <a:cubicBezTo>
                      <a:pt x="595" y="339"/>
                      <a:pt x="595" y="339"/>
                      <a:pt x="595" y="339"/>
                    </a:cubicBezTo>
                    <a:cubicBezTo>
                      <a:pt x="596" y="338"/>
                      <a:pt x="596" y="338"/>
                      <a:pt x="596" y="338"/>
                    </a:cubicBezTo>
                    <a:cubicBezTo>
                      <a:pt x="597" y="337"/>
                      <a:pt x="597" y="337"/>
                      <a:pt x="597" y="337"/>
                    </a:cubicBezTo>
                    <a:cubicBezTo>
                      <a:pt x="598" y="337"/>
                      <a:pt x="598" y="337"/>
                      <a:pt x="598" y="337"/>
                    </a:cubicBezTo>
                    <a:cubicBezTo>
                      <a:pt x="597" y="336"/>
                      <a:pt x="597" y="336"/>
                      <a:pt x="597" y="336"/>
                    </a:cubicBezTo>
                    <a:cubicBezTo>
                      <a:pt x="597" y="335"/>
                      <a:pt x="597" y="335"/>
                      <a:pt x="597" y="335"/>
                    </a:cubicBezTo>
                    <a:cubicBezTo>
                      <a:pt x="596" y="335"/>
                      <a:pt x="596" y="335"/>
                      <a:pt x="596" y="335"/>
                    </a:cubicBezTo>
                    <a:cubicBezTo>
                      <a:pt x="595" y="336"/>
                      <a:pt x="595" y="336"/>
                      <a:pt x="595" y="336"/>
                    </a:cubicBezTo>
                    <a:cubicBezTo>
                      <a:pt x="595" y="337"/>
                      <a:pt x="595" y="337"/>
                      <a:pt x="595" y="337"/>
                    </a:cubicBezTo>
                    <a:cubicBezTo>
                      <a:pt x="595" y="337"/>
                      <a:pt x="595" y="337"/>
                      <a:pt x="595" y="337"/>
                    </a:cubicBezTo>
                    <a:cubicBezTo>
                      <a:pt x="594" y="338"/>
                      <a:pt x="594" y="338"/>
                      <a:pt x="594" y="338"/>
                    </a:cubicBezTo>
                    <a:cubicBezTo>
                      <a:pt x="593" y="337"/>
                      <a:pt x="593" y="337"/>
                      <a:pt x="593" y="337"/>
                    </a:cubicBezTo>
                    <a:cubicBezTo>
                      <a:pt x="593" y="337"/>
                      <a:pt x="593" y="337"/>
                      <a:pt x="593" y="337"/>
                    </a:cubicBezTo>
                    <a:cubicBezTo>
                      <a:pt x="593" y="337"/>
                      <a:pt x="593" y="337"/>
                      <a:pt x="593" y="337"/>
                    </a:cubicBezTo>
                    <a:cubicBezTo>
                      <a:pt x="592" y="338"/>
                      <a:pt x="592" y="338"/>
                      <a:pt x="592" y="338"/>
                    </a:cubicBezTo>
                    <a:cubicBezTo>
                      <a:pt x="593" y="338"/>
                      <a:pt x="593" y="338"/>
                      <a:pt x="593" y="338"/>
                    </a:cubicBezTo>
                    <a:cubicBezTo>
                      <a:pt x="592" y="339"/>
                      <a:pt x="592" y="339"/>
                      <a:pt x="592" y="339"/>
                    </a:cubicBezTo>
                    <a:cubicBezTo>
                      <a:pt x="592" y="340"/>
                      <a:pt x="592" y="340"/>
                      <a:pt x="592" y="340"/>
                    </a:cubicBezTo>
                    <a:cubicBezTo>
                      <a:pt x="591" y="340"/>
                      <a:pt x="591" y="340"/>
                      <a:pt x="591" y="340"/>
                    </a:cubicBezTo>
                    <a:cubicBezTo>
                      <a:pt x="591" y="340"/>
                      <a:pt x="591" y="340"/>
                      <a:pt x="591" y="340"/>
                    </a:cubicBezTo>
                    <a:cubicBezTo>
                      <a:pt x="591" y="341"/>
                      <a:pt x="591" y="341"/>
                      <a:pt x="591" y="341"/>
                    </a:cubicBezTo>
                    <a:cubicBezTo>
                      <a:pt x="590" y="342"/>
                      <a:pt x="590" y="342"/>
                      <a:pt x="590" y="342"/>
                    </a:cubicBezTo>
                    <a:cubicBezTo>
                      <a:pt x="590" y="342"/>
                      <a:pt x="590" y="342"/>
                      <a:pt x="590" y="342"/>
                    </a:cubicBezTo>
                    <a:cubicBezTo>
                      <a:pt x="591" y="343"/>
                      <a:pt x="591" y="343"/>
                      <a:pt x="591" y="343"/>
                    </a:cubicBezTo>
                    <a:cubicBezTo>
                      <a:pt x="590" y="343"/>
                      <a:pt x="590" y="343"/>
                      <a:pt x="590" y="343"/>
                    </a:cubicBezTo>
                    <a:cubicBezTo>
                      <a:pt x="590" y="344"/>
                      <a:pt x="590" y="344"/>
                      <a:pt x="590" y="344"/>
                    </a:cubicBezTo>
                    <a:cubicBezTo>
                      <a:pt x="590" y="345"/>
                      <a:pt x="590" y="345"/>
                      <a:pt x="590" y="345"/>
                    </a:cubicBezTo>
                    <a:close/>
                    <a:moveTo>
                      <a:pt x="586" y="352"/>
                    </a:moveTo>
                    <a:cubicBezTo>
                      <a:pt x="586" y="352"/>
                      <a:pt x="586" y="350"/>
                      <a:pt x="586" y="350"/>
                    </a:cubicBezTo>
                    <a:cubicBezTo>
                      <a:pt x="587" y="348"/>
                      <a:pt x="587" y="348"/>
                      <a:pt x="587" y="348"/>
                    </a:cubicBezTo>
                    <a:cubicBezTo>
                      <a:pt x="587" y="348"/>
                      <a:pt x="587" y="348"/>
                      <a:pt x="587" y="348"/>
                    </a:cubicBezTo>
                    <a:cubicBezTo>
                      <a:pt x="588" y="347"/>
                      <a:pt x="588" y="347"/>
                      <a:pt x="588" y="347"/>
                    </a:cubicBezTo>
                    <a:cubicBezTo>
                      <a:pt x="589" y="346"/>
                      <a:pt x="589" y="346"/>
                      <a:pt x="589" y="346"/>
                    </a:cubicBezTo>
                    <a:cubicBezTo>
                      <a:pt x="588" y="346"/>
                      <a:pt x="588" y="346"/>
                      <a:pt x="588" y="346"/>
                    </a:cubicBezTo>
                    <a:cubicBezTo>
                      <a:pt x="587" y="346"/>
                      <a:pt x="587" y="346"/>
                      <a:pt x="587" y="346"/>
                    </a:cubicBezTo>
                    <a:cubicBezTo>
                      <a:pt x="587" y="346"/>
                      <a:pt x="587" y="346"/>
                      <a:pt x="587" y="346"/>
                    </a:cubicBezTo>
                    <a:cubicBezTo>
                      <a:pt x="586" y="345"/>
                      <a:pt x="586" y="345"/>
                      <a:pt x="586" y="345"/>
                    </a:cubicBezTo>
                    <a:cubicBezTo>
                      <a:pt x="586" y="345"/>
                      <a:pt x="586" y="345"/>
                      <a:pt x="586" y="345"/>
                    </a:cubicBezTo>
                    <a:cubicBezTo>
                      <a:pt x="586" y="347"/>
                      <a:pt x="586" y="347"/>
                      <a:pt x="586" y="347"/>
                    </a:cubicBezTo>
                    <a:cubicBezTo>
                      <a:pt x="586" y="348"/>
                      <a:pt x="586" y="348"/>
                      <a:pt x="586" y="348"/>
                    </a:cubicBezTo>
                    <a:cubicBezTo>
                      <a:pt x="586" y="349"/>
                      <a:pt x="586" y="349"/>
                      <a:pt x="586" y="349"/>
                    </a:cubicBezTo>
                    <a:cubicBezTo>
                      <a:pt x="585" y="350"/>
                      <a:pt x="585" y="350"/>
                      <a:pt x="585" y="350"/>
                    </a:cubicBezTo>
                    <a:cubicBezTo>
                      <a:pt x="585" y="351"/>
                      <a:pt x="585" y="351"/>
                      <a:pt x="585" y="351"/>
                    </a:cubicBezTo>
                    <a:cubicBezTo>
                      <a:pt x="586" y="352"/>
                      <a:pt x="586" y="352"/>
                      <a:pt x="586" y="352"/>
                    </a:cubicBezTo>
                    <a:close/>
                    <a:moveTo>
                      <a:pt x="10" y="271"/>
                    </a:moveTo>
                    <a:cubicBezTo>
                      <a:pt x="10" y="271"/>
                      <a:pt x="10" y="272"/>
                      <a:pt x="10" y="272"/>
                    </a:cubicBezTo>
                    <a:cubicBezTo>
                      <a:pt x="11" y="272"/>
                      <a:pt x="11" y="272"/>
                      <a:pt x="11" y="272"/>
                    </a:cubicBezTo>
                    <a:cubicBezTo>
                      <a:pt x="11" y="272"/>
                      <a:pt x="11" y="272"/>
                      <a:pt x="11" y="272"/>
                    </a:cubicBezTo>
                    <a:lnTo>
                      <a:pt x="10" y="271"/>
                    </a:lnTo>
                    <a:close/>
                  </a:path>
                </a:pathLst>
              </a:custGeom>
              <a:solidFill>
                <a:srgbClr val="96C11D"/>
              </a:solidFill>
              <a:ln w="6350">
                <a:solidFill>
                  <a:srgbClr val="96C11D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71717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20" name="Полилиния 202">
              <a:extLst>
                <a:ext uri="{FF2B5EF4-FFF2-40B4-BE49-F238E27FC236}">
                  <a16:creationId xmlns:a16="http://schemas.microsoft.com/office/drawing/2014/main" xmlns="" id="{011214D4-2248-4D2D-B052-173E0C71E9D9}"/>
                </a:ext>
              </a:extLst>
            </p:cNvPr>
            <p:cNvSpPr/>
            <p:nvPr/>
          </p:nvSpPr>
          <p:spPr>
            <a:xfrm>
              <a:off x="6015964" y="4258241"/>
              <a:ext cx="201881" cy="135702"/>
            </a:xfrm>
            <a:custGeom>
              <a:avLst/>
              <a:gdLst>
                <a:gd name="connsiteX0" fmla="*/ 208367 w 865274"/>
                <a:gd name="connsiteY0" fmla="*/ 147577 h 581628"/>
                <a:gd name="connsiteX1" fmla="*/ 208367 w 865274"/>
                <a:gd name="connsiteY1" fmla="*/ 147577 h 581628"/>
                <a:gd name="connsiteX2" fmla="*/ 219942 w 865274"/>
                <a:gd name="connsiteY2" fmla="*/ 170726 h 581628"/>
                <a:gd name="connsiteX3" fmla="*/ 222835 w 865274"/>
                <a:gd name="connsiteY3" fmla="*/ 179407 h 581628"/>
                <a:gd name="connsiteX4" fmla="*/ 228623 w 865274"/>
                <a:gd name="connsiteY4" fmla="*/ 185195 h 581628"/>
                <a:gd name="connsiteX5" fmla="*/ 248878 w 865274"/>
                <a:gd name="connsiteY5" fmla="*/ 196769 h 581628"/>
                <a:gd name="connsiteX6" fmla="*/ 347263 w 865274"/>
                <a:gd name="connsiteY6" fmla="*/ 193876 h 581628"/>
                <a:gd name="connsiteX7" fmla="*/ 364625 w 865274"/>
                <a:gd name="connsiteY7" fmla="*/ 188088 h 581628"/>
                <a:gd name="connsiteX8" fmla="*/ 376200 w 865274"/>
                <a:gd name="connsiteY8" fmla="*/ 190982 h 581628"/>
                <a:gd name="connsiteX9" fmla="*/ 381987 w 865274"/>
                <a:gd name="connsiteY9" fmla="*/ 208344 h 581628"/>
                <a:gd name="connsiteX10" fmla="*/ 393562 w 865274"/>
                <a:gd name="connsiteY10" fmla="*/ 214131 h 581628"/>
                <a:gd name="connsiteX11" fmla="*/ 419605 w 865274"/>
                <a:gd name="connsiteY11" fmla="*/ 211238 h 581628"/>
                <a:gd name="connsiteX12" fmla="*/ 445648 w 865274"/>
                <a:gd name="connsiteY12" fmla="*/ 199663 h 581628"/>
                <a:gd name="connsiteX13" fmla="*/ 465904 w 865274"/>
                <a:gd name="connsiteY13" fmla="*/ 193876 h 581628"/>
                <a:gd name="connsiteX14" fmla="*/ 489053 w 865274"/>
                <a:gd name="connsiteY14" fmla="*/ 196769 h 581628"/>
                <a:gd name="connsiteX15" fmla="*/ 494840 w 865274"/>
                <a:gd name="connsiteY15" fmla="*/ 214131 h 581628"/>
                <a:gd name="connsiteX16" fmla="*/ 503521 w 865274"/>
                <a:gd name="connsiteY16" fmla="*/ 228600 h 581628"/>
                <a:gd name="connsiteX17" fmla="*/ 506415 w 865274"/>
                <a:gd name="connsiteY17" fmla="*/ 237281 h 581628"/>
                <a:gd name="connsiteX18" fmla="*/ 515096 w 865274"/>
                <a:gd name="connsiteY18" fmla="*/ 240174 h 581628"/>
                <a:gd name="connsiteX19" fmla="*/ 558501 w 865274"/>
                <a:gd name="connsiteY19" fmla="*/ 237281 h 581628"/>
                <a:gd name="connsiteX20" fmla="*/ 570076 w 865274"/>
                <a:gd name="connsiteY20" fmla="*/ 225706 h 581628"/>
                <a:gd name="connsiteX21" fmla="*/ 656886 w 865274"/>
                <a:gd name="connsiteY21" fmla="*/ 219919 h 581628"/>
                <a:gd name="connsiteX22" fmla="*/ 662673 w 865274"/>
                <a:gd name="connsiteY22" fmla="*/ 214131 h 581628"/>
                <a:gd name="connsiteX23" fmla="*/ 708972 w 865274"/>
                <a:gd name="connsiteY23" fmla="*/ 214131 h 581628"/>
                <a:gd name="connsiteX24" fmla="*/ 711866 w 865274"/>
                <a:gd name="connsiteY24" fmla="*/ 266217 h 581628"/>
                <a:gd name="connsiteX25" fmla="*/ 714759 w 865274"/>
                <a:gd name="connsiteY25" fmla="*/ 274898 h 581628"/>
                <a:gd name="connsiteX26" fmla="*/ 720547 w 865274"/>
                <a:gd name="connsiteY26" fmla="*/ 280686 h 581628"/>
                <a:gd name="connsiteX27" fmla="*/ 723440 w 865274"/>
                <a:gd name="connsiteY27" fmla="*/ 289367 h 581628"/>
                <a:gd name="connsiteX28" fmla="*/ 726334 w 865274"/>
                <a:gd name="connsiteY28" fmla="*/ 347240 h 581628"/>
                <a:gd name="connsiteX29" fmla="*/ 735015 w 865274"/>
                <a:gd name="connsiteY29" fmla="*/ 350134 h 581628"/>
                <a:gd name="connsiteX30" fmla="*/ 758164 w 865274"/>
                <a:gd name="connsiteY30" fmla="*/ 347240 h 581628"/>
                <a:gd name="connsiteX31" fmla="*/ 775526 w 865274"/>
                <a:gd name="connsiteY31" fmla="*/ 341453 h 581628"/>
                <a:gd name="connsiteX32" fmla="*/ 792888 w 865274"/>
                <a:gd name="connsiteY32" fmla="*/ 344347 h 581628"/>
                <a:gd name="connsiteX33" fmla="*/ 804463 w 865274"/>
                <a:gd name="connsiteY33" fmla="*/ 358815 h 581628"/>
                <a:gd name="connsiteX34" fmla="*/ 813144 w 865274"/>
                <a:gd name="connsiteY34" fmla="*/ 367496 h 581628"/>
                <a:gd name="connsiteX35" fmla="*/ 821825 w 865274"/>
                <a:gd name="connsiteY35" fmla="*/ 384858 h 581628"/>
                <a:gd name="connsiteX36" fmla="*/ 827612 w 865274"/>
                <a:gd name="connsiteY36" fmla="*/ 405114 h 581628"/>
                <a:gd name="connsiteX37" fmla="*/ 833400 w 865274"/>
                <a:gd name="connsiteY37" fmla="*/ 413795 h 581628"/>
                <a:gd name="connsiteX38" fmla="*/ 842081 w 865274"/>
                <a:gd name="connsiteY38" fmla="*/ 442731 h 581628"/>
                <a:gd name="connsiteX39" fmla="*/ 844974 w 865274"/>
                <a:gd name="connsiteY39" fmla="*/ 451412 h 581628"/>
                <a:gd name="connsiteX40" fmla="*/ 850762 w 865274"/>
                <a:gd name="connsiteY40" fmla="*/ 471668 h 581628"/>
                <a:gd name="connsiteX41" fmla="*/ 862337 w 865274"/>
                <a:gd name="connsiteY41" fmla="*/ 486136 h 581628"/>
                <a:gd name="connsiteX42" fmla="*/ 847868 w 865274"/>
                <a:gd name="connsiteY42" fmla="*/ 506392 h 581628"/>
                <a:gd name="connsiteX43" fmla="*/ 839187 w 865274"/>
                <a:gd name="connsiteY43" fmla="*/ 512179 h 581628"/>
                <a:gd name="connsiteX44" fmla="*/ 792888 w 865274"/>
                <a:gd name="connsiteY44" fmla="*/ 509286 h 581628"/>
                <a:gd name="connsiteX45" fmla="*/ 769739 w 865274"/>
                <a:gd name="connsiteY45" fmla="*/ 503498 h 581628"/>
                <a:gd name="connsiteX46" fmla="*/ 703185 w 865274"/>
                <a:gd name="connsiteY46" fmla="*/ 500605 h 581628"/>
                <a:gd name="connsiteX47" fmla="*/ 691610 w 865274"/>
                <a:gd name="connsiteY47" fmla="*/ 486136 h 581628"/>
                <a:gd name="connsiteX48" fmla="*/ 682929 w 865274"/>
                <a:gd name="connsiteY48" fmla="*/ 480349 h 581628"/>
                <a:gd name="connsiteX49" fmla="*/ 648205 w 865274"/>
                <a:gd name="connsiteY49" fmla="*/ 483243 h 581628"/>
                <a:gd name="connsiteX50" fmla="*/ 627949 w 865274"/>
                <a:gd name="connsiteY50" fmla="*/ 497711 h 581628"/>
                <a:gd name="connsiteX51" fmla="*/ 622162 w 865274"/>
                <a:gd name="connsiteY51" fmla="*/ 506392 h 581628"/>
                <a:gd name="connsiteX52" fmla="*/ 616374 w 865274"/>
                <a:gd name="connsiteY52" fmla="*/ 512179 h 581628"/>
                <a:gd name="connsiteX53" fmla="*/ 607693 w 865274"/>
                <a:gd name="connsiteY53" fmla="*/ 526648 h 581628"/>
                <a:gd name="connsiteX54" fmla="*/ 593225 w 865274"/>
                <a:gd name="connsiteY54" fmla="*/ 541116 h 581628"/>
                <a:gd name="connsiteX55" fmla="*/ 584544 w 865274"/>
                <a:gd name="connsiteY55" fmla="*/ 544010 h 581628"/>
                <a:gd name="connsiteX56" fmla="*/ 570076 w 865274"/>
                <a:gd name="connsiteY56" fmla="*/ 555585 h 581628"/>
                <a:gd name="connsiteX57" fmla="*/ 549820 w 865274"/>
                <a:gd name="connsiteY57" fmla="*/ 564266 h 581628"/>
                <a:gd name="connsiteX58" fmla="*/ 538245 w 865274"/>
                <a:gd name="connsiteY58" fmla="*/ 570053 h 581628"/>
                <a:gd name="connsiteX59" fmla="*/ 529564 w 865274"/>
                <a:gd name="connsiteY59" fmla="*/ 575840 h 581628"/>
                <a:gd name="connsiteX60" fmla="*/ 512202 w 865274"/>
                <a:gd name="connsiteY60" fmla="*/ 581628 h 581628"/>
                <a:gd name="connsiteX61" fmla="*/ 468797 w 865274"/>
                <a:gd name="connsiteY61" fmla="*/ 578734 h 581628"/>
                <a:gd name="connsiteX62" fmla="*/ 457223 w 865274"/>
                <a:gd name="connsiteY62" fmla="*/ 558478 h 581628"/>
                <a:gd name="connsiteX63" fmla="*/ 454329 w 865274"/>
                <a:gd name="connsiteY63" fmla="*/ 549797 h 581628"/>
                <a:gd name="connsiteX64" fmla="*/ 457223 w 865274"/>
                <a:gd name="connsiteY64" fmla="*/ 483243 h 581628"/>
                <a:gd name="connsiteX65" fmla="*/ 460116 w 865274"/>
                <a:gd name="connsiteY65" fmla="*/ 474562 h 581628"/>
                <a:gd name="connsiteX66" fmla="*/ 463010 w 865274"/>
                <a:gd name="connsiteY66" fmla="*/ 462987 h 581628"/>
                <a:gd name="connsiteX67" fmla="*/ 465904 w 865274"/>
                <a:gd name="connsiteY67" fmla="*/ 439838 h 581628"/>
                <a:gd name="connsiteX68" fmla="*/ 468797 w 865274"/>
                <a:gd name="connsiteY68" fmla="*/ 422476 h 581628"/>
                <a:gd name="connsiteX69" fmla="*/ 460116 w 865274"/>
                <a:gd name="connsiteY69" fmla="*/ 419582 h 581628"/>
                <a:gd name="connsiteX70" fmla="*/ 434073 w 865274"/>
                <a:gd name="connsiteY70" fmla="*/ 416688 h 581628"/>
                <a:gd name="connsiteX71" fmla="*/ 431180 w 865274"/>
                <a:gd name="connsiteY71" fmla="*/ 408007 h 581628"/>
                <a:gd name="connsiteX72" fmla="*/ 431180 w 865274"/>
                <a:gd name="connsiteY72" fmla="*/ 355921 h 581628"/>
                <a:gd name="connsiteX73" fmla="*/ 416711 w 865274"/>
                <a:gd name="connsiteY73" fmla="*/ 347240 h 581628"/>
                <a:gd name="connsiteX74" fmla="*/ 381987 w 865274"/>
                <a:gd name="connsiteY74" fmla="*/ 353028 h 581628"/>
                <a:gd name="connsiteX75" fmla="*/ 364625 w 865274"/>
                <a:gd name="connsiteY75" fmla="*/ 364602 h 581628"/>
                <a:gd name="connsiteX76" fmla="*/ 353050 w 865274"/>
                <a:gd name="connsiteY76" fmla="*/ 376177 h 581628"/>
                <a:gd name="connsiteX77" fmla="*/ 344369 w 865274"/>
                <a:gd name="connsiteY77" fmla="*/ 390645 h 581628"/>
                <a:gd name="connsiteX78" fmla="*/ 341476 w 865274"/>
                <a:gd name="connsiteY78" fmla="*/ 399326 h 581628"/>
                <a:gd name="connsiteX79" fmla="*/ 329901 w 865274"/>
                <a:gd name="connsiteY79" fmla="*/ 413795 h 581628"/>
                <a:gd name="connsiteX80" fmla="*/ 321220 w 865274"/>
                <a:gd name="connsiteY80" fmla="*/ 419582 h 581628"/>
                <a:gd name="connsiteX81" fmla="*/ 315433 w 865274"/>
                <a:gd name="connsiteY81" fmla="*/ 428263 h 581628"/>
                <a:gd name="connsiteX82" fmla="*/ 321220 w 865274"/>
                <a:gd name="connsiteY82" fmla="*/ 457200 h 581628"/>
                <a:gd name="connsiteX83" fmla="*/ 318326 w 865274"/>
                <a:gd name="connsiteY83" fmla="*/ 474562 h 581628"/>
                <a:gd name="connsiteX84" fmla="*/ 300964 w 865274"/>
                <a:gd name="connsiteY84" fmla="*/ 483243 h 581628"/>
                <a:gd name="connsiteX85" fmla="*/ 272028 w 865274"/>
                <a:gd name="connsiteY85" fmla="*/ 480349 h 581628"/>
                <a:gd name="connsiteX86" fmla="*/ 254666 w 865274"/>
                <a:gd name="connsiteY86" fmla="*/ 474562 h 581628"/>
                <a:gd name="connsiteX87" fmla="*/ 237304 w 865274"/>
                <a:gd name="connsiteY87" fmla="*/ 489030 h 581628"/>
                <a:gd name="connsiteX88" fmla="*/ 231516 w 865274"/>
                <a:gd name="connsiteY88" fmla="*/ 506392 h 581628"/>
                <a:gd name="connsiteX89" fmla="*/ 228623 w 865274"/>
                <a:gd name="connsiteY89" fmla="*/ 526648 h 581628"/>
                <a:gd name="connsiteX90" fmla="*/ 219942 w 865274"/>
                <a:gd name="connsiteY90" fmla="*/ 532435 h 581628"/>
                <a:gd name="connsiteX91" fmla="*/ 208367 w 865274"/>
                <a:gd name="connsiteY91" fmla="*/ 535329 h 581628"/>
                <a:gd name="connsiteX92" fmla="*/ 199686 w 865274"/>
                <a:gd name="connsiteY92" fmla="*/ 538222 h 581628"/>
                <a:gd name="connsiteX93" fmla="*/ 191005 w 865274"/>
                <a:gd name="connsiteY93" fmla="*/ 535329 h 581628"/>
                <a:gd name="connsiteX94" fmla="*/ 188111 w 865274"/>
                <a:gd name="connsiteY94" fmla="*/ 526648 h 581628"/>
                <a:gd name="connsiteX95" fmla="*/ 182324 w 865274"/>
                <a:gd name="connsiteY95" fmla="*/ 520860 h 581628"/>
                <a:gd name="connsiteX96" fmla="*/ 179430 w 865274"/>
                <a:gd name="connsiteY96" fmla="*/ 512179 h 581628"/>
                <a:gd name="connsiteX97" fmla="*/ 167856 w 865274"/>
                <a:gd name="connsiteY97" fmla="*/ 509286 h 581628"/>
                <a:gd name="connsiteX98" fmla="*/ 127344 w 865274"/>
                <a:gd name="connsiteY98" fmla="*/ 517967 h 581628"/>
                <a:gd name="connsiteX99" fmla="*/ 118663 w 865274"/>
                <a:gd name="connsiteY99" fmla="*/ 526648 h 581628"/>
                <a:gd name="connsiteX100" fmla="*/ 109982 w 865274"/>
                <a:gd name="connsiteY100" fmla="*/ 532435 h 581628"/>
                <a:gd name="connsiteX101" fmla="*/ 104195 w 865274"/>
                <a:gd name="connsiteY101" fmla="*/ 549797 h 581628"/>
                <a:gd name="connsiteX102" fmla="*/ 86833 w 865274"/>
                <a:gd name="connsiteY102" fmla="*/ 555585 h 581628"/>
                <a:gd name="connsiteX103" fmla="*/ 75258 w 865274"/>
                <a:gd name="connsiteY103" fmla="*/ 552691 h 581628"/>
                <a:gd name="connsiteX104" fmla="*/ 69471 w 865274"/>
                <a:gd name="connsiteY104" fmla="*/ 541116 h 581628"/>
                <a:gd name="connsiteX105" fmla="*/ 63683 w 865274"/>
                <a:gd name="connsiteY105" fmla="*/ 532435 h 581628"/>
                <a:gd name="connsiteX106" fmla="*/ 63683 w 865274"/>
                <a:gd name="connsiteY106" fmla="*/ 460093 h 581628"/>
                <a:gd name="connsiteX107" fmla="*/ 66577 w 865274"/>
                <a:gd name="connsiteY107" fmla="*/ 451412 h 581628"/>
                <a:gd name="connsiteX108" fmla="*/ 78152 w 865274"/>
                <a:gd name="connsiteY108" fmla="*/ 436944 h 581628"/>
                <a:gd name="connsiteX109" fmla="*/ 92620 w 865274"/>
                <a:gd name="connsiteY109" fmla="*/ 422476 h 581628"/>
                <a:gd name="connsiteX110" fmla="*/ 109982 w 865274"/>
                <a:gd name="connsiteY110" fmla="*/ 387752 h 581628"/>
                <a:gd name="connsiteX111" fmla="*/ 112876 w 865274"/>
                <a:gd name="connsiteY111" fmla="*/ 379071 h 581628"/>
                <a:gd name="connsiteX112" fmla="*/ 109982 w 865274"/>
                <a:gd name="connsiteY112" fmla="*/ 367496 h 581628"/>
                <a:gd name="connsiteX113" fmla="*/ 98407 w 865274"/>
                <a:gd name="connsiteY113" fmla="*/ 353028 h 581628"/>
                <a:gd name="connsiteX114" fmla="*/ 86833 w 865274"/>
                <a:gd name="connsiteY114" fmla="*/ 338559 h 581628"/>
                <a:gd name="connsiteX115" fmla="*/ 83939 w 865274"/>
                <a:gd name="connsiteY115" fmla="*/ 329878 h 581628"/>
                <a:gd name="connsiteX116" fmla="*/ 89726 w 865274"/>
                <a:gd name="connsiteY116" fmla="*/ 286473 h 581628"/>
                <a:gd name="connsiteX117" fmla="*/ 86833 w 865274"/>
                <a:gd name="connsiteY117" fmla="*/ 269111 h 581628"/>
                <a:gd name="connsiteX118" fmla="*/ 78152 w 865274"/>
                <a:gd name="connsiteY118" fmla="*/ 266217 h 581628"/>
                <a:gd name="connsiteX119" fmla="*/ 28959 w 865274"/>
                <a:gd name="connsiteY119" fmla="*/ 260430 h 581628"/>
                <a:gd name="connsiteX120" fmla="*/ 20278 w 865274"/>
                <a:gd name="connsiteY120" fmla="*/ 254643 h 581628"/>
                <a:gd name="connsiteX121" fmla="*/ 8704 w 865274"/>
                <a:gd name="connsiteY121" fmla="*/ 237281 h 581628"/>
                <a:gd name="connsiteX122" fmla="*/ 2916 w 865274"/>
                <a:gd name="connsiteY122" fmla="*/ 231493 h 581628"/>
                <a:gd name="connsiteX123" fmla="*/ 23 w 865274"/>
                <a:gd name="connsiteY123" fmla="*/ 222812 h 581628"/>
                <a:gd name="connsiteX124" fmla="*/ 5810 w 865274"/>
                <a:gd name="connsiteY124" fmla="*/ 199663 h 581628"/>
                <a:gd name="connsiteX125" fmla="*/ 11597 w 865274"/>
                <a:gd name="connsiteY125" fmla="*/ 190982 h 581628"/>
                <a:gd name="connsiteX126" fmla="*/ 124450 w 865274"/>
                <a:gd name="connsiteY126" fmla="*/ 188088 h 581628"/>
                <a:gd name="connsiteX127" fmla="*/ 133131 w 865274"/>
                <a:gd name="connsiteY127" fmla="*/ 185195 h 581628"/>
                <a:gd name="connsiteX128" fmla="*/ 138919 w 865274"/>
                <a:gd name="connsiteY128" fmla="*/ 179407 h 581628"/>
                <a:gd name="connsiteX129" fmla="*/ 150493 w 865274"/>
                <a:gd name="connsiteY129" fmla="*/ 153364 h 581628"/>
                <a:gd name="connsiteX130" fmla="*/ 156281 w 865274"/>
                <a:gd name="connsiteY130" fmla="*/ 136002 h 581628"/>
                <a:gd name="connsiteX131" fmla="*/ 162068 w 865274"/>
                <a:gd name="connsiteY131" fmla="*/ 118640 h 581628"/>
                <a:gd name="connsiteX132" fmla="*/ 167856 w 865274"/>
                <a:gd name="connsiteY132" fmla="*/ 112853 h 581628"/>
                <a:gd name="connsiteX133" fmla="*/ 185218 w 865274"/>
                <a:gd name="connsiteY133" fmla="*/ 107066 h 581628"/>
                <a:gd name="connsiteX134" fmla="*/ 193899 w 865274"/>
                <a:gd name="connsiteY134" fmla="*/ 101278 h 581628"/>
                <a:gd name="connsiteX135" fmla="*/ 202580 w 865274"/>
                <a:gd name="connsiteY135" fmla="*/ 98385 h 581628"/>
                <a:gd name="connsiteX136" fmla="*/ 214154 w 865274"/>
                <a:gd name="connsiteY136" fmla="*/ 81022 h 581628"/>
                <a:gd name="connsiteX137" fmla="*/ 219942 w 865274"/>
                <a:gd name="connsiteY137" fmla="*/ 75235 h 581628"/>
                <a:gd name="connsiteX138" fmla="*/ 225729 w 865274"/>
                <a:gd name="connsiteY138" fmla="*/ 46298 h 581628"/>
                <a:gd name="connsiteX139" fmla="*/ 228623 w 865274"/>
                <a:gd name="connsiteY139" fmla="*/ 37617 h 581628"/>
                <a:gd name="connsiteX140" fmla="*/ 251772 w 865274"/>
                <a:gd name="connsiteY140" fmla="*/ 31830 h 581628"/>
                <a:gd name="connsiteX141" fmla="*/ 318326 w 865274"/>
                <a:gd name="connsiteY141" fmla="*/ 26043 h 581628"/>
                <a:gd name="connsiteX142" fmla="*/ 327007 w 865274"/>
                <a:gd name="connsiteY142" fmla="*/ 20255 h 581628"/>
                <a:gd name="connsiteX143" fmla="*/ 350157 w 865274"/>
                <a:gd name="connsiteY143" fmla="*/ 2893 h 581628"/>
                <a:gd name="connsiteX144" fmla="*/ 358838 w 865274"/>
                <a:gd name="connsiteY144" fmla="*/ 0 h 581628"/>
                <a:gd name="connsiteX145" fmla="*/ 361731 w 865274"/>
                <a:gd name="connsiteY145" fmla="*/ 46298 h 581628"/>
                <a:gd name="connsiteX146" fmla="*/ 358838 w 865274"/>
                <a:gd name="connsiteY146" fmla="*/ 57873 h 581628"/>
                <a:gd name="connsiteX147" fmla="*/ 353050 w 865274"/>
                <a:gd name="connsiteY147" fmla="*/ 75235 h 581628"/>
                <a:gd name="connsiteX148" fmla="*/ 355944 w 865274"/>
                <a:gd name="connsiteY148" fmla="*/ 98385 h 581628"/>
                <a:gd name="connsiteX149" fmla="*/ 364625 w 865274"/>
                <a:gd name="connsiteY149" fmla="*/ 101278 h 581628"/>
                <a:gd name="connsiteX150" fmla="*/ 370412 w 865274"/>
                <a:gd name="connsiteY150" fmla="*/ 107066 h 581628"/>
                <a:gd name="connsiteX151" fmla="*/ 367519 w 865274"/>
                <a:gd name="connsiteY151" fmla="*/ 121534 h 581628"/>
                <a:gd name="connsiteX152" fmla="*/ 361731 w 865274"/>
                <a:gd name="connsiteY152" fmla="*/ 127321 h 581628"/>
                <a:gd name="connsiteX153" fmla="*/ 312539 w 865274"/>
                <a:gd name="connsiteY153" fmla="*/ 121534 h 581628"/>
                <a:gd name="connsiteX154" fmla="*/ 295177 w 865274"/>
                <a:gd name="connsiteY154" fmla="*/ 115747 h 581628"/>
                <a:gd name="connsiteX155" fmla="*/ 286496 w 865274"/>
                <a:gd name="connsiteY155" fmla="*/ 112853 h 581628"/>
                <a:gd name="connsiteX156" fmla="*/ 245985 w 865274"/>
                <a:gd name="connsiteY156" fmla="*/ 115747 h 581628"/>
                <a:gd name="connsiteX157" fmla="*/ 240197 w 865274"/>
                <a:gd name="connsiteY157" fmla="*/ 121534 h 581628"/>
                <a:gd name="connsiteX158" fmla="*/ 237304 w 865274"/>
                <a:gd name="connsiteY158" fmla="*/ 130215 h 581628"/>
                <a:gd name="connsiteX159" fmla="*/ 208367 w 865274"/>
                <a:gd name="connsiteY159" fmla="*/ 147577 h 58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</a:cxnLst>
              <a:rect l="l" t="t" r="r" b="b"/>
              <a:pathLst>
                <a:path w="865274" h="581628">
                  <a:moveTo>
                    <a:pt x="208367" y="147577"/>
                  </a:moveTo>
                  <a:lnTo>
                    <a:pt x="208367" y="147577"/>
                  </a:lnTo>
                  <a:cubicBezTo>
                    <a:pt x="212225" y="155293"/>
                    <a:pt x="216372" y="162872"/>
                    <a:pt x="219942" y="170726"/>
                  </a:cubicBezTo>
                  <a:cubicBezTo>
                    <a:pt x="221204" y="173503"/>
                    <a:pt x="221266" y="176792"/>
                    <a:pt x="222835" y="179407"/>
                  </a:cubicBezTo>
                  <a:cubicBezTo>
                    <a:pt x="224239" y="181747"/>
                    <a:pt x="226527" y="183448"/>
                    <a:pt x="228623" y="185195"/>
                  </a:cubicBezTo>
                  <a:cubicBezTo>
                    <a:pt x="240302" y="194928"/>
                    <a:pt x="237099" y="192843"/>
                    <a:pt x="248878" y="196769"/>
                  </a:cubicBezTo>
                  <a:cubicBezTo>
                    <a:pt x="281673" y="195805"/>
                    <a:pt x="314546" y="196330"/>
                    <a:pt x="347263" y="193876"/>
                  </a:cubicBezTo>
                  <a:cubicBezTo>
                    <a:pt x="353346" y="193420"/>
                    <a:pt x="364625" y="188088"/>
                    <a:pt x="364625" y="188088"/>
                  </a:cubicBezTo>
                  <a:cubicBezTo>
                    <a:pt x="368483" y="189053"/>
                    <a:pt x="373612" y="187962"/>
                    <a:pt x="376200" y="190982"/>
                  </a:cubicBezTo>
                  <a:cubicBezTo>
                    <a:pt x="380170" y="195614"/>
                    <a:pt x="376531" y="205616"/>
                    <a:pt x="381987" y="208344"/>
                  </a:cubicBezTo>
                  <a:lnTo>
                    <a:pt x="393562" y="214131"/>
                  </a:lnTo>
                  <a:cubicBezTo>
                    <a:pt x="402243" y="213167"/>
                    <a:pt x="411040" y="212951"/>
                    <a:pt x="419605" y="211238"/>
                  </a:cubicBezTo>
                  <a:cubicBezTo>
                    <a:pt x="444484" y="206262"/>
                    <a:pt x="429486" y="207744"/>
                    <a:pt x="445648" y="199663"/>
                  </a:cubicBezTo>
                  <a:cubicBezTo>
                    <a:pt x="449803" y="197585"/>
                    <a:pt x="462190" y="194804"/>
                    <a:pt x="465904" y="193876"/>
                  </a:cubicBezTo>
                  <a:cubicBezTo>
                    <a:pt x="473620" y="194840"/>
                    <a:pt x="482682" y="192310"/>
                    <a:pt x="489053" y="196769"/>
                  </a:cubicBezTo>
                  <a:cubicBezTo>
                    <a:pt x="494051" y="200267"/>
                    <a:pt x="492911" y="208344"/>
                    <a:pt x="494840" y="214131"/>
                  </a:cubicBezTo>
                  <a:cubicBezTo>
                    <a:pt x="498596" y="225400"/>
                    <a:pt x="495578" y="220656"/>
                    <a:pt x="503521" y="228600"/>
                  </a:cubicBezTo>
                  <a:cubicBezTo>
                    <a:pt x="504486" y="231494"/>
                    <a:pt x="504258" y="235124"/>
                    <a:pt x="506415" y="237281"/>
                  </a:cubicBezTo>
                  <a:cubicBezTo>
                    <a:pt x="508572" y="239438"/>
                    <a:pt x="512046" y="240174"/>
                    <a:pt x="515096" y="240174"/>
                  </a:cubicBezTo>
                  <a:cubicBezTo>
                    <a:pt x="529596" y="240174"/>
                    <a:pt x="544033" y="238245"/>
                    <a:pt x="558501" y="237281"/>
                  </a:cubicBezTo>
                  <a:cubicBezTo>
                    <a:pt x="562359" y="233423"/>
                    <a:pt x="564782" y="227030"/>
                    <a:pt x="570076" y="225706"/>
                  </a:cubicBezTo>
                  <a:cubicBezTo>
                    <a:pt x="605998" y="216724"/>
                    <a:pt x="577676" y="222965"/>
                    <a:pt x="656886" y="219919"/>
                  </a:cubicBezTo>
                  <a:cubicBezTo>
                    <a:pt x="658815" y="217990"/>
                    <a:pt x="660165" y="215206"/>
                    <a:pt x="662673" y="214131"/>
                  </a:cubicBezTo>
                  <a:cubicBezTo>
                    <a:pt x="676623" y="208153"/>
                    <a:pt x="695997" y="212952"/>
                    <a:pt x="708972" y="214131"/>
                  </a:cubicBezTo>
                  <a:cubicBezTo>
                    <a:pt x="709937" y="231493"/>
                    <a:pt x="710217" y="248907"/>
                    <a:pt x="711866" y="266217"/>
                  </a:cubicBezTo>
                  <a:cubicBezTo>
                    <a:pt x="712155" y="269253"/>
                    <a:pt x="713190" y="272283"/>
                    <a:pt x="714759" y="274898"/>
                  </a:cubicBezTo>
                  <a:cubicBezTo>
                    <a:pt x="716163" y="277238"/>
                    <a:pt x="718618" y="278757"/>
                    <a:pt x="720547" y="280686"/>
                  </a:cubicBezTo>
                  <a:cubicBezTo>
                    <a:pt x="721511" y="283580"/>
                    <a:pt x="723176" y="286328"/>
                    <a:pt x="723440" y="289367"/>
                  </a:cubicBezTo>
                  <a:cubicBezTo>
                    <a:pt x="725113" y="308609"/>
                    <a:pt x="722720" y="328266"/>
                    <a:pt x="726334" y="347240"/>
                  </a:cubicBezTo>
                  <a:cubicBezTo>
                    <a:pt x="726905" y="350236"/>
                    <a:pt x="732121" y="349169"/>
                    <a:pt x="735015" y="350134"/>
                  </a:cubicBezTo>
                  <a:cubicBezTo>
                    <a:pt x="742731" y="349169"/>
                    <a:pt x="750560" y="348869"/>
                    <a:pt x="758164" y="347240"/>
                  </a:cubicBezTo>
                  <a:cubicBezTo>
                    <a:pt x="764129" y="345962"/>
                    <a:pt x="775526" y="341453"/>
                    <a:pt x="775526" y="341453"/>
                  </a:cubicBezTo>
                  <a:cubicBezTo>
                    <a:pt x="781313" y="342418"/>
                    <a:pt x="787394" y="342287"/>
                    <a:pt x="792888" y="344347"/>
                  </a:cubicBezTo>
                  <a:cubicBezTo>
                    <a:pt x="796972" y="345879"/>
                    <a:pt x="802469" y="356423"/>
                    <a:pt x="804463" y="358815"/>
                  </a:cubicBezTo>
                  <a:cubicBezTo>
                    <a:pt x="807083" y="361959"/>
                    <a:pt x="810250" y="364602"/>
                    <a:pt x="813144" y="367496"/>
                  </a:cubicBezTo>
                  <a:cubicBezTo>
                    <a:pt x="820418" y="389316"/>
                    <a:pt x="810606" y="362420"/>
                    <a:pt x="821825" y="384858"/>
                  </a:cubicBezTo>
                  <a:cubicBezTo>
                    <a:pt x="827464" y="396137"/>
                    <a:pt x="822040" y="392112"/>
                    <a:pt x="827612" y="405114"/>
                  </a:cubicBezTo>
                  <a:cubicBezTo>
                    <a:pt x="828982" y="408311"/>
                    <a:pt x="831471" y="410901"/>
                    <a:pt x="833400" y="413795"/>
                  </a:cubicBezTo>
                  <a:cubicBezTo>
                    <a:pt x="847145" y="455031"/>
                    <a:pt x="833339" y="412135"/>
                    <a:pt x="842081" y="442731"/>
                  </a:cubicBezTo>
                  <a:cubicBezTo>
                    <a:pt x="842919" y="445664"/>
                    <a:pt x="844136" y="448479"/>
                    <a:pt x="844974" y="451412"/>
                  </a:cubicBezTo>
                  <a:cubicBezTo>
                    <a:pt x="846210" y="455740"/>
                    <a:pt x="848449" y="467042"/>
                    <a:pt x="850762" y="471668"/>
                  </a:cubicBezTo>
                  <a:cubicBezTo>
                    <a:pt x="854413" y="478971"/>
                    <a:pt x="856952" y="480752"/>
                    <a:pt x="862337" y="486136"/>
                  </a:cubicBezTo>
                  <a:cubicBezTo>
                    <a:pt x="867429" y="501416"/>
                    <a:pt x="867768" y="493125"/>
                    <a:pt x="847868" y="506392"/>
                  </a:cubicBezTo>
                  <a:lnTo>
                    <a:pt x="839187" y="512179"/>
                  </a:lnTo>
                  <a:cubicBezTo>
                    <a:pt x="823754" y="511215"/>
                    <a:pt x="808232" y="511204"/>
                    <a:pt x="792888" y="509286"/>
                  </a:cubicBezTo>
                  <a:cubicBezTo>
                    <a:pt x="784996" y="508299"/>
                    <a:pt x="777685" y="503843"/>
                    <a:pt x="769739" y="503498"/>
                  </a:cubicBezTo>
                  <a:lnTo>
                    <a:pt x="703185" y="500605"/>
                  </a:lnTo>
                  <a:cubicBezTo>
                    <a:pt x="698890" y="494163"/>
                    <a:pt x="697498" y="490846"/>
                    <a:pt x="691610" y="486136"/>
                  </a:cubicBezTo>
                  <a:cubicBezTo>
                    <a:pt x="688894" y="483963"/>
                    <a:pt x="685823" y="482278"/>
                    <a:pt x="682929" y="480349"/>
                  </a:cubicBezTo>
                  <a:cubicBezTo>
                    <a:pt x="671354" y="481314"/>
                    <a:pt x="659621" y="481103"/>
                    <a:pt x="648205" y="483243"/>
                  </a:cubicBezTo>
                  <a:cubicBezTo>
                    <a:pt x="640114" y="484760"/>
                    <a:pt x="632903" y="491767"/>
                    <a:pt x="627949" y="497711"/>
                  </a:cubicBezTo>
                  <a:cubicBezTo>
                    <a:pt x="625723" y="500383"/>
                    <a:pt x="624335" y="503676"/>
                    <a:pt x="622162" y="506392"/>
                  </a:cubicBezTo>
                  <a:cubicBezTo>
                    <a:pt x="620458" y="508522"/>
                    <a:pt x="618303" y="510250"/>
                    <a:pt x="616374" y="512179"/>
                  </a:cubicBezTo>
                  <a:cubicBezTo>
                    <a:pt x="611350" y="527255"/>
                    <a:pt x="616772" y="515299"/>
                    <a:pt x="607693" y="526648"/>
                  </a:cubicBezTo>
                  <a:cubicBezTo>
                    <a:pt x="599976" y="536295"/>
                    <a:pt x="604801" y="535328"/>
                    <a:pt x="593225" y="541116"/>
                  </a:cubicBezTo>
                  <a:cubicBezTo>
                    <a:pt x="590497" y="542480"/>
                    <a:pt x="587272" y="542646"/>
                    <a:pt x="584544" y="544010"/>
                  </a:cubicBezTo>
                  <a:cubicBezTo>
                    <a:pt x="563511" y="554527"/>
                    <a:pt x="586231" y="544815"/>
                    <a:pt x="570076" y="555585"/>
                  </a:cubicBezTo>
                  <a:cubicBezTo>
                    <a:pt x="558566" y="563258"/>
                    <a:pt x="560618" y="559638"/>
                    <a:pt x="549820" y="564266"/>
                  </a:cubicBezTo>
                  <a:cubicBezTo>
                    <a:pt x="545855" y="565965"/>
                    <a:pt x="541990" y="567913"/>
                    <a:pt x="538245" y="570053"/>
                  </a:cubicBezTo>
                  <a:cubicBezTo>
                    <a:pt x="535225" y="571778"/>
                    <a:pt x="532742" y="574428"/>
                    <a:pt x="529564" y="575840"/>
                  </a:cubicBezTo>
                  <a:cubicBezTo>
                    <a:pt x="523989" y="578318"/>
                    <a:pt x="512202" y="581628"/>
                    <a:pt x="512202" y="581628"/>
                  </a:cubicBezTo>
                  <a:cubicBezTo>
                    <a:pt x="497734" y="580663"/>
                    <a:pt x="482952" y="581880"/>
                    <a:pt x="468797" y="578734"/>
                  </a:cubicBezTo>
                  <a:cubicBezTo>
                    <a:pt x="459420" y="576650"/>
                    <a:pt x="459052" y="564879"/>
                    <a:pt x="457223" y="558478"/>
                  </a:cubicBezTo>
                  <a:cubicBezTo>
                    <a:pt x="456385" y="555545"/>
                    <a:pt x="455294" y="552691"/>
                    <a:pt x="454329" y="549797"/>
                  </a:cubicBezTo>
                  <a:cubicBezTo>
                    <a:pt x="455294" y="527612"/>
                    <a:pt x="455520" y="505383"/>
                    <a:pt x="457223" y="483243"/>
                  </a:cubicBezTo>
                  <a:cubicBezTo>
                    <a:pt x="457457" y="480202"/>
                    <a:pt x="459278" y="477495"/>
                    <a:pt x="460116" y="474562"/>
                  </a:cubicBezTo>
                  <a:cubicBezTo>
                    <a:pt x="461209" y="470738"/>
                    <a:pt x="462356" y="466910"/>
                    <a:pt x="463010" y="462987"/>
                  </a:cubicBezTo>
                  <a:cubicBezTo>
                    <a:pt x="464289" y="455316"/>
                    <a:pt x="464804" y="447536"/>
                    <a:pt x="465904" y="439838"/>
                  </a:cubicBezTo>
                  <a:cubicBezTo>
                    <a:pt x="466734" y="434030"/>
                    <a:pt x="467833" y="428263"/>
                    <a:pt x="468797" y="422476"/>
                  </a:cubicBezTo>
                  <a:cubicBezTo>
                    <a:pt x="465903" y="421511"/>
                    <a:pt x="463125" y="420084"/>
                    <a:pt x="460116" y="419582"/>
                  </a:cubicBezTo>
                  <a:cubicBezTo>
                    <a:pt x="451500" y="418146"/>
                    <a:pt x="442183" y="419932"/>
                    <a:pt x="434073" y="416688"/>
                  </a:cubicBezTo>
                  <a:cubicBezTo>
                    <a:pt x="431241" y="415555"/>
                    <a:pt x="432144" y="410901"/>
                    <a:pt x="431180" y="408007"/>
                  </a:cubicBezTo>
                  <a:cubicBezTo>
                    <a:pt x="432726" y="390992"/>
                    <a:pt x="436837" y="372891"/>
                    <a:pt x="431180" y="355921"/>
                  </a:cubicBezTo>
                  <a:cubicBezTo>
                    <a:pt x="429194" y="349964"/>
                    <a:pt x="421318" y="348776"/>
                    <a:pt x="416711" y="347240"/>
                  </a:cubicBezTo>
                  <a:cubicBezTo>
                    <a:pt x="415545" y="347407"/>
                    <a:pt x="385866" y="351265"/>
                    <a:pt x="381987" y="353028"/>
                  </a:cubicBezTo>
                  <a:cubicBezTo>
                    <a:pt x="375655" y="355906"/>
                    <a:pt x="369543" y="359684"/>
                    <a:pt x="364625" y="364602"/>
                  </a:cubicBezTo>
                  <a:lnTo>
                    <a:pt x="353050" y="376177"/>
                  </a:lnTo>
                  <a:cubicBezTo>
                    <a:pt x="344855" y="400768"/>
                    <a:pt x="356285" y="370785"/>
                    <a:pt x="344369" y="390645"/>
                  </a:cubicBezTo>
                  <a:cubicBezTo>
                    <a:pt x="342800" y="393260"/>
                    <a:pt x="342840" y="396598"/>
                    <a:pt x="341476" y="399326"/>
                  </a:cubicBezTo>
                  <a:cubicBezTo>
                    <a:pt x="338971" y="404336"/>
                    <a:pt x="334384" y="410208"/>
                    <a:pt x="329901" y="413795"/>
                  </a:cubicBezTo>
                  <a:cubicBezTo>
                    <a:pt x="327185" y="415968"/>
                    <a:pt x="324114" y="417653"/>
                    <a:pt x="321220" y="419582"/>
                  </a:cubicBezTo>
                  <a:cubicBezTo>
                    <a:pt x="319291" y="422476"/>
                    <a:pt x="315779" y="424803"/>
                    <a:pt x="315433" y="428263"/>
                  </a:cubicBezTo>
                  <a:cubicBezTo>
                    <a:pt x="314410" y="438497"/>
                    <a:pt x="318113" y="447881"/>
                    <a:pt x="321220" y="457200"/>
                  </a:cubicBezTo>
                  <a:cubicBezTo>
                    <a:pt x="320255" y="462987"/>
                    <a:pt x="320950" y="469314"/>
                    <a:pt x="318326" y="474562"/>
                  </a:cubicBezTo>
                  <a:cubicBezTo>
                    <a:pt x="316083" y="479049"/>
                    <a:pt x="305072" y="481874"/>
                    <a:pt x="300964" y="483243"/>
                  </a:cubicBezTo>
                  <a:cubicBezTo>
                    <a:pt x="291319" y="482278"/>
                    <a:pt x="281555" y="482135"/>
                    <a:pt x="272028" y="480349"/>
                  </a:cubicBezTo>
                  <a:cubicBezTo>
                    <a:pt x="266032" y="479225"/>
                    <a:pt x="254666" y="474562"/>
                    <a:pt x="254666" y="474562"/>
                  </a:cubicBezTo>
                  <a:cubicBezTo>
                    <a:pt x="244328" y="479731"/>
                    <a:pt x="241979" y="478512"/>
                    <a:pt x="237304" y="489030"/>
                  </a:cubicBezTo>
                  <a:cubicBezTo>
                    <a:pt x="234826" y="494605"/>
                    <a:pt x="231516" y="506392"/>
                    <a:pt x="231516" y="506392"/>
                  </a:cubicBezTo>
                  <a:cubicBezTo>
                    <a:pt x="230552" y="513144"/>
                    <a:pt x="231393" y="520415"/>
                    <a:pt x="228623" y="526648"/>
                  </a:cubicBezTo>
                  <a:cubicBezTo>
                    <a:pt x="227211" y="529826"/>
                    <a:pt x="223139" y="531065"/>
                    <a:pt x="219942" y="532435"/>
                  </a:cubicBezTo>
                  <a:cubicBezTo>
                    <a:pt x="216286" y="534002"/>
                    <a:pt x="212191" y="534236"/>
                    <a:pt x="208367" y="535329"/>
                  </a:cubicBezTo>
                  <a:cubicBezTo>
                    <a:pt x="205434" y="536167"/>
                    <a:pt x="202580" y="537258"/>
                    <a:pt x="199686" y="538222"/>
                  </a:cubicBezTo>
                  <a:cubicBezTo>
                    <a:pt x="196792" y="537258"/>
                    <a:pt x="193162" y="537486"/>
                    <a:pt x="191005" y="535329"/>
                  </a:cubicBezTo>
                  <a:cubicBezTo>
                    <a:pt x="188848" y="533172"/>
                    <a:pt x="189680" y="529264"/>
                    <a:pt x="188111" y="526648"/>
                  </a:cubicBezTo>
                  <a:cubicBezTo>
                    <a:pt x="186707" y="524309"/>
                    <a:pt x="184253" y="522789"/>
                    <a:pt x="182324" y="520860"/>
                  </a:cubicBezTo>
                  <a:cubicBezTo>
                    <a:pt x="181359" y="517966"/>
                    <a:pt x="181812" y="514084"/>
                    <a:pt x="179430" y="512179"/>
                  </a:cubicBezTo>
                  <a:cubicBezTo>
                    <a:pt x="176325" y="509695"/>
                    <a:pt x="171823" y="509003"/>
                    <a:pt x="167856" y="509286"/>
                  </a:cubicBezTo>
                  <a:cubicBezTo>
                    <a:pt x="158656" y="509943"/>
                    <a:pt x="138905" y="515076"/>
                    <a:pt x="127344" y="517967"/>
                  </a:cubicBezTo>
                  <a:cubicBezTo>
                    <a:pt x="124450" y="520861"/>
                    <a:pt x="121807" y="524028"/>
                    <a:pt x="118663" y="526648"/>
                  </a:cubicBezTo>
                  <a:cubicBezTo>
                    <a:pt x="115991" y="528874"/>
                    <a:pt x="111825" y="529486"/>
                    <a:pt x="109982" y="532435"/>
                  </a:cubicBezTo>
                  <a:cubicBezTo>
                    <a:pt x="106749" y="537608"/>
                    <a:pt x="109982" y="547868"/>
                    <a:pt x="104195" y="549797"/>
                  </a:cubicBezTo>
                  <a:lnTo>
                    <a:pt x="86833" y="555585"/>
                  </a:lnTo>
                  <a:cubicBezTo>
                    <a:pt x="82975" y="554620"/>
                    <a:pt x="78313" y="555237"/>
                    <a:pt x="75258" y="552691"/>
                  </a:cubicBezTo>
                  <a:cubicBezTo>
                    <a:pt x="71944" y="549929"/>
                    <a:pt x="71611" y="544861"/>
                    <a:pt x="69471" y="541116"/>
                  </a:cubicBezTo>
                  <a:cubicBezTo>
                    <a:pt x="67745" y="538096"/>
                    <a:pt x="65612" y="535329"/>
                    <a:pt x="63683" y="532435"/>
                  </a:cubicBezTo>
                  <a:cubicBezTo>
                    <a:pt x="56213" y="502547"/>
                    <a:pt x="58867" y="517893"/>
                    <a:pt x="63683" y="460093"/>
                  </a:cubicBezTo>
                  <a:cubicBezTo>
                    <a:pt x="63936" y="457053"/>
                    <a:pt x="65213" y="454140"/>
                    <a:pt x="66577" y="451412"/>
                  </a:cubicBezTo>
                  <a:cubicBezTo>
                    <a:pt x="72517" y="439532"/>
                    <a:pt x="70972" y="445919"/>
                    <a:pt x="78152" y="436944"/>
                  </a:cubicBezTo>
                  <a:cubicBezTo>
                    <a:pt x="89177" y="423163"/>
                    <a:pt x="77736" y="432398"/>
                    <a:pt x="92620" y="422476"/>
                  </a:cubicBezTo>
                  <a:cubicBezTo>
                    <a:pt x="107580" y="400037"/>
                    <a:pt x="101995" y="411714"/>
                    <a:pt x="109982" y="387752"/>
                  </a:cubicBezTo>
                  <a:lnTo>
                    <a:pt x="112876" y="379071"/>
                  </a:lnTo>
                  <a:cubicBezTo>
                    <a:pt x="111911" y="375213"/>
                    <a:pt x="111549" y="371152"/>
                    <a:pt x="109982" y="367496"/>
                  </a:cubicBezTo>
                  <a:cubicBezTo>
                    <a:pt x="105870" y="357900"/>
                    <a:pt x="104153" y="360211"/>
                    <a:pt x="98407" y="353028"/>
                  </a:cubicBezTo>
                  <a:cubicBezTo>
                    <a:pt x="83795" y="334764"/>
                    <a:pt x="100815" y="352543"/>
                    <a:pt x="86833" y="338559"/>
                  </a:cubicBezTo>
                  <a:cubicBezTo>
                    <a:pt x="85868" y="335665"/>
                    <a:pt x="83939" y="332928"/>
                    <a:pt x="83939" y="329878"/>
                  </a:cubicBezTo>
                  <a:cubicBezTo>
                    <a:pt x="83939" y="301559"/>
                    <a:pt x="83987" y="303693"/>
                    <a:pt x="89726" y="286473"/>
                  </a:cubicBezTo>
                  <a:cubicBezTo>
                    <a:pt x="88762" y="280686"/>
                    <a:pt x="89744" y="274205"/>
                    <a:pt x="86833" y="269111"/>
                  </a:cubicBezTo>
                  <a:cubicBezTo>
                    <a:pt x="85320" y="266463"/>
                    <a:pt x="81153" y="266763"/>
                    <a:pt x="78152" y="266217"/>
                  </a:cubicBezTo>
                  <a:cubicBezTo>
                    <a:pt x="71920" y="265084"/>
                    <a:pt x="33995" y="260990"/>
                    <a:pt x="28959" y="260430"/>
                  </a:cubicBezTo>
                  <a:cubicBezTo>
                    <a:pt x="26065" y="258501"/>
                    <a:pt x="22568" y="257260"/>
                    <a:pt x="20278" y="254643"/>
                  </a:cubicBezTo>
                  <a:cubicBezTo>
                    <a:pt x="15698" y="249408"/>
                    <a:pt x="13622" y="242199"/>
                    <a:pt x="8704" y="237281"/>
                  </a:cubicBezTo>
                  <a:lnTo>
                    <a:pt x="2916" y="231493"/>
                  </a:lnTo>
                  <a:cubicBezTo>
                    <a:pt x="1952" y="228599"/>
                    <a:pt x="-253" y="225850"/>
                    <a:pt x="23" y="222812"/>
                  </a:cubicBezTo>
                  <a:cubicBezTo>
                    <a:pt x="743" y="214891"/>
                    <a:pt x="1398" y="206281"/>
                    <a:pt x="5810" y="199663"/>
                  </a:cubicBezTo>
                  <a:cubicBezTo>
                    <a:pt x="7739" y="196769"/>
                    <a:pt x="8136" y="191320"/>
                    <a:pt x="11597" y="190982"/>
                  </a:cubicBezTo>
                  <a:cubicBezTo>
                    <a:pt x="49049" y="187328"/>
                    <a:pt x="86832" y="189053"/>
                    <a:pt x="124450" y="188088"/>
                  </a:cubicBezTo>
                  <a:cubicBezTo>
                    <a:pt x="127344" y="187124"/>
                    <a:pt x="130516" y="186764"/>
                    <a:pt x="133131" y="185195"/>
                  </a:cubicBezTo>
                  <a:cubicBezTo>
                    <a:pt x="135471" y="183791"/>
                    <a:pt x="137215" y="181538"/>
                    <a:pt x="138919" y="179407"/>
                  </a:cubicBezTo>
                  <a:cubicBezTo>
                    <a:pt x="146780" y="169581"/>
                    <a:pt x="145904" y="167130"/>
                    <a:pt x="150493" y="153364"/>
                  </a:cubicBezTo>
                  <a:lnTo>
                    <a:pt x="156281" y="136002"/>
                  </a:lnTo>
                  <a:lnTo>
                    <a:pt x="162068" y="118640"/>
                  </a:lnTo>
                  <a:cubicBezTo>
                    <a:pt x="163997" y="116711"/>
                    <a:pt x="165416" y="114073"/>
                    <a:pt x="167856" y="112853"/>
                  </a:cubicBezTo>
                  <a:cubicBezTo>
                    <a:pt x="173312" y="110125"/>
                    <a:pt x="185218" y="107066"/>
                    <a:pt x="185218" y="107066"/>
                  </a:cubicBezTo>
                  <a:cubicBezTo>
                    <a:pt x="188112" y="105137"/>
                    <a:pt x="190788" y="102833"/>
                    <a:pt x="193899" y="101278"/>
                  </a:cubicBezTo>
                  <a:cubicBezTo>
                    <a:pt x="196627" y="99914"/>
                    <a:pt x="199965" y="99954"/>
                    <a:pt x="202580" y="98385"/>
                  </a:cubicBezTo>
                  <a:cubicBezTo>
                    <a:pt x="209951" y="93962"/>
                    <a:pt x="209465" y="88055"/>
                    <a:pt x="214154" y="81022"/>
                  </a:cubicBezTo>
                  <a:cubicBezTo>
                    <a:pt x="215667" y="78752"/>
                    <a:pt x="218013" y="77164"/>
                    <a:pt x="219942" y="75235"/>
                  </a:cubicBezTo>
                  <a:cubicBezTo>
                    <a:pt x="226479" y="55619"/>
                    <a:pt x="219076" y="79557"/>
                    <a:pt x="225729" y="46298"/>
                  </a:cubicBezTo>
                  <a:cubicBezTo>
                    <a:pt x="226327" y="43307"/>
                    <a:pt x="225957" y="39098"/>
                    <a:pt x="228623" y="37617"/>
                  </a:cubicBezTo>
                  <a:cubicBezTo>
                    <a:pt x="235576" y="33754"/>
                    <a:pt x="244226" y="34345"/>
                    <a:pt x="251772" y="31830"/>
                  </a:cubicBezTo>
                  <a:cubicBezTo>
                    <a:pt x="278777" y="22827"/>
                    <a:pt x="257407" y="29088"/>
                    <a:pt x="318326" y="26043"/>
                  </a:cubicBezTo>
                  <a:cubicBezTo>
                    <a:pt x="321220" y="24114"/>
                    <a:pt x="324291" y="22428"/>
                    <a:pt x="327007" y="20255"/>
                  </a:cubicBezTo>
                  <a:cubicBezTo>
                    <a:pt x="336797" y="12423"/>
                    <a:pt x="332862" y="8657"/>
                    <a:pt x="350157" y="2893"/>
                  </a:cubicBezTo>
                  <a:lnTo>
                    <a:pt x="358838" y="0"/>
                  </a:lnTo>
                  <a:cubicBezTo>
                    <a:pt x="371208" y="18555"/>
                    <a:pt x="366313" y="7346"/>
                    <a:pt x="361731" y="46298"/>
                  </a:cubicBezTo>
                  <a:cubicBezTo>
                    <a:pt x="361266" y="50248"/>
                    <a:pt x="359981" y="54064"/>
                    <a:pt x="358838" y="57873"/>
                  </a:cubicBezTo>
                  <a:cubicBezTo>
                    <a:pt x="357085" y="63716"/>
                    <a:pt x="353050" y="75235"/>
                    <a:pt x="353050" y="75235"/>
                  </a:cubicBezTo>
                  <a:cubicBezTo>
                    <a:pt x="354015" y="82952"/>
                    <a:pt x="352785" y="91279"/>
                    <a:pt x="355944" y="98385"/>
                  </a:cubicBezTo>
                  <a:cubicBezTo>
                    <a:pt x="357183" y="101172"/>
                    <a:pt x="362010" y="99709"/>
                    <a:pt x="364625" y="101278"/>
                  </a:cubicBezTo>
                  <a:cubicBezTo>
                    <a:pt x="366964" y="102682"/>
                    <a:pt x="368483" y="105137"/>
                    <a:pt x="370412" y="107066"/>
                  </a:cubicBezTo>
                  <a:cubicBezTo>
                    <a:pt x="369448" y="111889"/>
                    <a:pt x="369456" y="117014"/>
                    <a:pt x="367519" y="121534"/>
                  </a:cubicBezTo>
                  <a:cubicBezTo>
                    <a:pt x="366444" y="124042"/>
                    <a:pt x="364459" y="127321"/>
                    <a:pt x="361731" y="127321"/>
                  </a:cubicBezTo>
                  <a:cubicBezTo>
                    <a:pt x="345221" y="127321"/>
                    <a:pt x="328936" y="123463"/>
                    <a:pt x="312539" y="121534"/>
                  </a:cubicBezTo>
                  <a:lnTo>
                    <a:pt x="295177" y="115747"/>
                  </a:lnTo>
                  <a:lnTo>
                    <a:pt x="286496" y="112853"/>
                  </a:lnTo>
                  <a:cubicBezTo>
                    <a:pt x="272992" y="113818"/>
                    <a:pt x="259291" y="113252"/>
                    <a:pt x="245985" y="115747"/>
                  </a:cubicBezTo>
                  <a:cubicBezTo>
                    <a:pt x="243303" y="116250"/>
                    <a:pt x="241601" y="119195"/>
                    <a:pt x="240197" y="121534"/>
                  </a:cubicBezTo>
                  <a:cubicBezTo>
                    <a:pt x="238628" y="124149"/>
                    <a:pt x="238437" y="127383"/>
                    <a:pt x="237304" y="130215"/>
                  </a:cubicBezTo>
                  <a:cubicBezTo>
                    <a:pt x="236503" y="132218"/>
                    <a:pt x="213190" y="144683"/>
                    <a:pt x="208367" y="147577"/>
                  </a:cubicBezTo>
                  <a:close/>
                </a:path>
              </a:pathLst>
            </a:custGeom>
            <a:solidFill>
              <a:srgbClr val="CBCBC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1" name="Полилиния 203">
              <a:extLst>
                <a:ext uri="{FF2B5EF4-FFF2-40B4-BE49-F238E27FC236}">
                  <a16:creationId xmlns:a16="http://schemas.microsoft.com/office/drawing/2014/main" xmlns="" id="{25086AFF-3019-43DE-828F-11A482410252}"/>
                </a:ext>
              </a:extLst>
            </p:cNvPr>
            <p:cNvSpPr/>
            <p:nvPr/>
          </p:nvSpPr>
          <p:spPr>
            <a:xfrm>
              <a:off x="6066908" y="4185194"/>
              <a:ext cx="272904" cy="130945"/>
            </a:xfrm>
            <a:custGeom>
              <a:avLst/>
              <a:gdLst>
                <a:gd name="connsiteX0" fmla="*/ 169012 w 1932807"/>
                <a:gd name="connsiteY0" fmla="*/ 385694 h 927401"/>
                <a:gd name="connsiteX1" fmla="*/ 169012 w 1932807"/>
                <a:gd name="connsiteY1" fmla="*/ 385694 h 927401"/>
                <a:gd name="connsiteX2" fmla="*/ 199348 w 1932807"/>
                <a:gd name="connsiteY2" fmla="*/ 351025 h 927401"/>
                <a:gd name="connsiteX3" fmla="*/ 208015 w 1932807"/>
                <a:gd name="connsiteY3" fmla="*/ 338024 h 927401"/>
                <a:gd name="connsiteX4" fmla="*/ 221016 w 1932807"/>
                <a:gd name="connsiteY4" fmla="*/ 333691 h 927401"/>
                <a:gd name="connsiteX5" fmla="*/ 229683 w 1932807"/>
                <a:gd name="connsiteY5" fmla="*/ 320690 h 927401"/>
                <a:gd name="connsiteX6" fmla="*/ 255685 w 1932807"/>
                <a:gd name="connsiteY6" fmla="*/ 307689 h 927401"/>
                <a:gd name="connsiteX7" fmla="*/ 277353 w 1932807"/>
                <a:gd name="connsiteY7" fmla="*/ 303355 h 927401"/>
                <a:gd name="connsiteX8" fmla="*/ 303355 w 1932807"/>
                <a:gd name="connsiteY8" fmla="*/ 294688 h 927401"/>
                <a:gd name="connsiteX9" fmla="*/ 342358 w 1932807"/>
                <a:gd name="connsiteY9" fmla="*/ 286021 h 927401"/>
                <a:gd name="connsiteX10" fmla="*/ 364026 w 1932807"/>
                <a:gd name="connsiteY10" fmla="*/ 255685 h 927401"/>
                <a:gd name="connsiteX11" fmla="*/ 359693 w 1932807"/>
                <a:gd name="connsiteY11" fmla="*/ 229683 h 927401"/>
                <a:gd name="connsiteX12" fmla="*/ 325023 w 1932807"/>
                <a:gd name="connsiteY12" fmla="*/ 225349 h 927401"/>
                <a:gd name="connsiteX13" fmla="*/ 307689 w 1932807"/>
                <a:gd name="connsiteY13" fmla="*/ 221016 h 927401"/>
                <a:gd name="connsiteX14" fmla="*/ 303355 w 1932807"/>
                <a:gd name="connsiteY14" fmla="*/ 208015 h 927401"/>
                <a:gd name="connsiteX15" fmla="*/ 307689 w 1932807"/>
                <a:gd name="connsiteY15" fmla="*/ 173346 h 927401"/>
                <a:gd name="connsiteX16" fmla="*/ 312022 w 1932807"/>
                <a:gd name="connsiteY16" fmla="*/ 160345 h 927401"/>
                <a:gd name="connsiteX17" fmla="*/ 346692 w 1932807"/>
                <a:gd name="connsiteY17" fmla="*/ 130009 h 927401"/>
                <a:gd name="connsiteX18" fmla="*/ 355359 w 1932807"/>
                <a:gd name="connsiteY18" fmla="*/ 117008 h 927401"/>
                <a:gd name="connsiteX19" fmla="*/ 411696 w 1932807"/>
                <a:gd name="connsiteY19" fmla="*/ 104007 h 927401"/>
                <a:gd name="connsiteX20" fmla="*/ 559040 w 1932807"/>
                <a:gd name="connsiteY20" fmla="*/ 104007 h 927401"/>
                <a:gd name="connsiteX21" fmla="*/ 585042 w 1932807"/>
                <a:gd name="connsiteY21" fmla="*/ 112675 h 927401"/>
                <a:gd name="connsiteX22" fmla="*/ 611044 w 1932807"/>
                <a:gd name="connsiteY22" fmla="*/ 125675 h 927401"/>
                <a:gd name="connsiteX23" fmla="*/ 637046 w 1932807"/>
                <a:gd name="connsiteY23" fmla="*/ 143010 h 927401"/>
                <a:gd name="connsiteX24" fmla="*/ 650047 w 1932807"/>
                <a:gd name="connsiteY24" fmla="*/ 151677 h 927401"/>
                <a:gd name="connsiteX25" fmla="*/ 689050 w 1932807"/>
                <a:gd name="connsiteY25" fmla="*/ 164678 h 927401"/>
                <a:gd name="connsiteX26" fmla="*/ 715052 w 1932807"/>
                <a:gd name="connsiteY26" fmla="*/ 173346 h 927401"/>
                <a:gd name="connsiteX27" fmla="*/ 728053 w 1932807"/>
                <a:gd name="connsiteY27" fmla="*/ 177679 h 927401"/>
                <a:gd name="connsiteX28" fmla="*/ 758388 w 1932807"/>
                <a:gd name="connsiteY28" fmla="*/ 173346 h 927401"/>
                <a:gd name="connsiteX29" fmla="*/ 749721 w 1932807"/>
                <a:gd name="connsiteY29" fmla="*/ 99674 h 927401"/>
                <a:gd name="connsiteX30" fmla="*/ 754055 w 1932807"/>
                <a:gd name="connsiteY30" fmla="*/ 65004 h 927401"/>
                <a:gd name="connsiteX31" fmla="*/ 775723 w 1932807"/>
                <a:gd name="connsiteY31" fmla="*/ 34669 h 927401"/>
                <a:gd name="connsiteX32" fmla="*/ 823393 w 1932807"/>
                <a:gd name="connsiteY32" fmla="*/ 30335 h 927401"/>
                <a:gd name="connsiteX33" fmla="*/ 836394 w 1932807"/>
                <a:gd name="connsiteY33" fmla="*/ 26002 h 927401"/>
                <a:gd name="connsiteX34" fmla="*/ 853729 w 1932807"/>
                <a:gd name="connsiteY34" fmla="*/ 8667 h 927401"/>
                <a:gd name="connsiteX35" fmla="*/ 866730 w 1932807"/>
                <a:gd name="connsiteY35" fmla="*/ 0 h 927401"/>
                <a:gd name="connsiteX36" fmla="*/ 892731 w 1932807"/>
                <a:gd name="connsiteY36" fmla="*/ 4333 h 927401"/>
                <a:gd name="connsiteX37" fmla="*/ 927401 w 1932807"/>
                <a:gd name="connsiteY37" fmla="*/ 30335 h 927401"/>
                <a:gd name="connsiteX38" fmla="*/ 940402 w 1932807"/>
                <a:gd name="connsiteY38" fmla="*/ 39002 h 927401"/>
                <a:gd name="connsiteX39" fmla="*/ 975071 w 1932807"/>
                <a:gd name="connsiteY39" fmla="*/ 65004 h 927401"/>
                <a:gd name="connsiteX40" fmla="*/ 1018407 w 1932807"/>
                <a:gd name="connsiteY40" fmla="*/ 78005 h 927401"/>
                <a:gd name="connsiteX41" fmla="*/ 1040076 w 1932807"/>
                <a:gd name="connsiteY41" fmla="*/ 82339 h 927401"/>
                <a:gd name="connsiteX42" fmla="*/ 1087746 w 1932807"/>
                <a:gd name="connsiteY42" fmla="*/ 95340 h 927401"/>
                <a:gd name="connsiteX43" fmla="*/ 1170085 w 1932807"/>
                <a:gd name="connsiteY43" fmla="*/ 91006 h 927401"/>
                <a:gd name="connsiteX44" fmla="*/ 1183086 w 1932807"/>
                <a:gd name="connsiteY44" fmla="*/ 82339 h 927401"/>
                <a:gd name="connsiteX45" fmla="*/ 1200421 w 1932807"/>
                <a:gd name="connsiteY45" fmla="*/ 73672 h 927401"/>
                <a:gd name="connsiteX46" fmla="*/ 1248091 w 1932807"/>
                <a:gd name="connsiteY46" fmla="*/ 86673 h 927401"/>
                <a:gd name="connsiteX47" fmla="*/ 1295761 w 1932807"/>
                <a:gd name="connsiteY47" fmla="*/ 78005 h 927401"/>
                <a:gd name="connsiteX48" fmla="*/ 1321763 w 1932807"/>
                <a:gd name="connsiteY48" fmla="*/ 60671 h 927401"/>
                <a:gd name="connsiteX49" fmla="*/ 1378100 w 1932807"/>
                <a:gd name="connsiteY49" fmla="*/ 65004 h 927401"/>
                <a:gd name="connsiteX50" fmla="*/ 1408436 w 1932807"/>
                <a:gd name="connsiteY50" fmla="*/ 69338 h 927401"/>
                <a:gd name="connsiteX51" fmla="*/ 1425770 w 1932807"/>
                <a:gd name="connsiteY51" fmla="*/ 73672 h 927401"/>
                <a:gd name="connsiteX52" fmla="*/ 1512443 w 1932807"/>
                <a:gd name="connsiteY52" fmla="*/ 78005 h 927401"/>
                <a:gd name="connsiteX53" fmla="*/ 1573114 w 1932807"/>
                <a:gd name="connsiteY53" fmla="*/ 86673 h 927401"/>
                <a:gd name="connsiteX54" fmla="*/ 1642453 w 1932807"/>
                <a:gd name="connsiteY54" fmla="*/ 82339 h 927401"/>
                <a:gd name="connsiteX55" fmla="*/ 1672788 w 1932807"/>
                <a:gd name="connsiteY55" fmla="*/ 82339 h 927401"/>
                <a:gd name="connsiteX56" fmla="*/ 1698790 w 1932807"/>
                <a:gd name="connsiteY56" fmla="*/ 91006 h 927401"/>
                <a:gd name="connsiteX57" fmla="*/ 1720458 w 1932807"/>
                <a:gd name="connsiteY57" fmla="*/ 104007 h 927401"/>
                <a:gd name="connsiteX58" fmla="*/ 1729126 w 1932807"/>
                <a:gd name="connsiteY58" fmla="*/ 112675 h 927401"/>
                <a:gd name="connsiteX59" fmla="*/ 1768129 w 1932807"/>
                <a:gd name="connsiteY59" fmla="*/ 117008 h 927401"/>
                <a:gd name="connsiteX60" fmla="*/ 1802798 w 1932807"/>
                <a:gd name="connsiteY60" fmla="*/ 134343 h 927401"/>
                <a:gd name="connsiteX61" fmla="*/ 1815799 w 1932807"/>
                <a:gd name="connsiteY61" fmla="*/ 156011 h 927401"/>
                <a:gd name="connsiteX62" fmla="*/ 1833133 w 1932807"/>
                <a:gd name="connsiteY62" fmla="*/ 182013 h 927401"/>
                <a:gd name="connsiteX63" fmla="*/ 1872136 w 1932807"/>
                <a:gd name="connsiteY63" fmla="*/ 195014 h 927401"/>
                <a:gd name="connsiteX64" fmla="*/ 1898138 w 1932807"/>
                <a:gd name="connsiteY64" fmla="*/ 208015 h 927401"/>
                <a:gd name="connsiteX65" fmla="*/ 1919806 w 1932807"/>
                <a:gd name="connsiteY65" fmla="*/ 234017 h 927401"/>
                <a:gd name="connsiteX66" fmla="*/ 1932807 w 1932807"/>
                <a:gd name="connsiteY66" fmla="*/ 260019 h 927401"/>
                <a:gd name="connsiteX67" fmla="*/ 1928474 w 1932807"/>
                <a:gd name="connsiteY67" fmla="*/ 281687 h 927401"/>
                <a:gd name="connsiteX68" fmla="*/ 1915473 w 1932807"/>
                <a:gd name="connsiteY68" fmla="*/ 286021 h 927401"/>
                <a:gd name="connsiteX69" fmla="*/ 1893804 w 1932807"/>
                <a:gd name="connsiteY69" fmla="*/ 299021 h 927401"/>
                <a:gd name="connsiteX70" fmla="*/ 1872136 w 1932807"/>
                <a:gd name="connsiteY70" fmla="*/ 312022 h 927401"/>
                <a:gd name="connsiteX71" fmla="*/ 1863469 w 1932807"/>
                <a:gd name="connsiteY71" fmla="*/ 320690 h 927401"/>
                <a:gd name="connsiteX72" fmla="*/ 1807131 w 1932807"/>
                <a:gd name="connsiteY72" fmla="*/ 333691 h 927401"/>
                <a:gd name="connsiteX73" fmla="*/ 1785463 w 1932807"/>
                <a:gd name="connsiteY73" fmla="*/ 338024 h 927401"/>
                <a:gd name="connsiteX74" fmla="*/ 1729126 w 1932807"/>
                <a:gd name="connsiteY74" fmla="*/ 346692 h 927401"/>
                <a:gd name="connsiteX75" fmla="*/ 1690123 w 1932807"/>
                <a:gd name="connsiteY75" fmla="*/ 364026 h 927401"/>
                <a:gd name="connsiteX76" fmla="*/ 1651120 w 1932807"/>
                <a:gd name="connsiteY76" fmla="*/ 385694 h 927401"/>
                <a:gd name="connsiteX77" fmla="*/ 1633785 w 1932807"/>
                <a:gd name="connsiteY77" fmla="*/ 403029 h 927401"/>
                <a:gd name="connsiteX78" fmla="*/ 1620785 w 1932807"/>
                <a:gd name="connsiteY78" fmla="*/ 407363 h 927401"/>
                <a:gd name="connsiteX79" fmla="*/ 1586115 w 1932807"/>
                <a:gd name="connsiteY79" fmla="*/ 433365 h 927401"/>
                <a:gd name="connsiteX80" fmla="*/ 1573114 w 1932807"/>
                <a:gd name="connsiteY80" fmla="*/ 442032 h 927401"/>
                <a:gd name="connsiteX81" fmla="*/ 1538445 w 1932807"/>
                <a:gd name="connsiteY81" fmla="*/ 472367 h 927401"/>
                <a:gd name="connsiteX82" fmla="*/ 1516777 w 1932807"/>
                <a:gd name="connsiteY82" fmla="*/ 485368 h 927401"/>
                <a:gd name="connsiteX83" fmla="*/ 1503776 w 1932807"/>
                <a:gd name="connsiteY83" fmla="*/ 494036 h 927401"/>
                <a:gd name="connsiteX84" fmla="*/ 1486441 w 1932807"/>
                <a:gd name="connsiteY84" fmla="*/ 515704 h 927401"/>
                <a:gd name="connsiteX85" fmla="*/ 1347765 w 1932807"/>
                <a:gd name="connsiteY85" fmla="*/ 524371 h 927401"/>
                <a:gd name="connsiteX86" fmla="*/ 1317429 w 1932807"/>
                <a:gd name="connsiteY86" fmla="*/ 550373 h 927401"/>
                <a:gd name="connsiteX87" fmla="*/ 1295761 w 1932807"/>
                <a:gd name="connsiteY87" fmla="*/ 585042 h 927401"/>
                <a:gd name="connsiteX88" fmla="*/ 1287094 w 1932807"/>
                <a:gd name="connsiteY88" fmla="*/ 593710 h 927401"/>
                <a:gd name="connsiteX89" fmla="*/ 1282760 w 1932807"/>
                <a:gd name="connsiteY89" fmla="*/ 606711 h 927401"/>
                <a:gd name="connsiteX90" fmla="*/ 1278426 w 1932807"/>
                <a:gd name="connsiteY90" fmla="*/ 654381 h 927401"/>
                <a:gd name="connsiteX91" fmla="*/ 1265425 w 1932807"/>
                <a:gd name="connsiteY91" fmla="*/ 663048 h 927401"/>
                <a:gd name="connsiteX92" fmla="*/ 1196087 w 1932807"/>
                <a:gd name="connsiteY92" fmla="*/ 667382 h 927401"/>
                <a:gd name="connsiteX93" fmla="*/ 1174419 w 1932807"/>
                <a:gd name="connsiteY93" fmla="*/ 676049 h 927401"/>
                <a:gd name="connsiteX94" fmla="*/ 1161418 w 1932807"/>
                <a:gd name="connsiteY94" fmla="*/ 680383 h 927401"/>
                <a:gd name="connsiteX95" fmla="*/ 1113748 w 1932807"/>
                <a:gd name="connsiteY95" fmla="*/ 676049 h 927401"/>
                <a:gd name="connsiteX96" fmla="*/ 1109414 w 1932807"/>
                <a:gd name="connsiteY96" fmla="*/ 615378 h 927401"/>
                <a:gd name="connsiteX97" fmla="*/ 1096413 w 1932807"/>
                <a:gd name="connsiteY97" fmla="*/ 619712 h 927401"/>
                <a:gd name="connsiteX98" fmla="*/ 1057410 w 1932807"/>
                <a:gd name="connsiteY98" fmla="*/ 641380 h 927401"/>
                <a:gd name="connsiteX99" fmla="*/ 970737 w 1932807"/>
                <a:gd name="connsiteY99" fmla="*/ 645713 h 927401"/>
                <a:gd name="connsiteX100" fmla="*/ 975071 w 1932807"/>
                <a:gd name="connsiteY100" fmla="*/ 658714 h 927401"/>
                <a:gd name="connsiteX101" fmla="*/ 996739 w 1932807"/>
                <a:gd name="connsiteY101" fmla="*/ 663048 h 927401"/>
                <a:gd name="connsiteX102" fmla="*/ 975071 w 1932807"/>
                <a:gd name="connsiteY102" fmla="*/ 680383 h 927401"/>
                <a:gd name="connsiteX103" fmla="*/ 940402 w 1932807"/>
                <a:gd name="connsiteY103" fmla="*/ 706384 h 927401"/>
                <a:gd name="connsiteX104" fmla="*/ 905732 w 1932807"/>
                <a:gd name="connsiteY104" fmla="*/ 715052 h 927401"/>
                <a:gd name="connsiteX105" fmla="*/ 892731 w 1932807"/>
                <a:gd name="connsiteY105" fmla="*/ 719385 h 927401"/>
                <a:gd name="connsiteX106" fmla="*/ 858062 w 1932807"/>
                <a:gd name="connsiteY106" fmla="*/ 728053 h 927401"/>
                <a:gd name="connsiteX107" fmla="*/ 853729 w 1932807"/>
                <a:gd name="connsiteY107" fmla="*/ 741054 h 927401"/>
                <a:gd name="connsiteX108" fmla="*/ 840728 w 1932807"/>
                <a:gd name="connsiteY108" fmla="*/ 749721 h 927401"/>
                <a:gd name="connsiteX109" fmla="*/ 823393 w 1932807"/>
                <a:gd name="connsiteY109" fmla="*/ 767056 h 927401"/>
                <a:gd name="connsiteX110" fmla="*/ 810392 w 1932807"/>
                <a:gd name="connsiteY110" fmla="*/ 780057 h 927401"/>
                <a:gd name="connsiteX111" fmla="*/ 814726 w 1932807"/>
                <a:gd name="connsiteY111" fmla="*/ 801725 h 927401"/>
                <a:gd name="connsiteX112" fmla="*/ 827727 w 1932807"/>
                <a:gd name="connsiteY112" fmla="*/ 810392 h 927401"/>
                <a:gd name="connsiteX113" fmla="*/ 836394 w 1932807"/>
                <a:gd name="connsiteY113" fmla="*/ 823393 h 927401"/>
                <a:gd name="connsiteX114" fmla="*/ 827727 w 1932807"/>
                <a:gd name="connsiteY114" fmla="*/ 840728 h 927401"/>
                <a:gd name="connsiteX115" fmla="*/ 814726 w 1932807"/>
                <a:gd name="connsiteY115" fmla="*/ 845061 h 927401"/>
                <a:gd name="connsiteX116" fmla="*/ 797391 w 1932807"/>
                <a:gd name="connsiteY116" fmla="*/ 853729 h 927401"/>
                <a:gd name="connsiteX117" fmla="*/ 741054 w 1932807"/>
                <a:gd name="connsiteY117" fmla="*/ 866730 h 927401"/>
                <a:gd name="connsiteX118" fmla="*/ 702051 w 1932807"/>
                <a:gd name="connsiteY118" fmla="*/ 875397 h 927401"/>
                <a:gd name="connsiteX119" fmla="*/ 689050 w 1932807"/>
                <a:gd name="connsiteY119" fmla="*/ 884064 h 927401"/>
                <a:gd name="connsiteX120" fmla="*/ 676049 w 1932807"/>
                <a:gd name="connsiteY120" fmla="*/ 888398 h 927401"/>
                <a:gd name="connsiteX121" fmla="*/ 580709 w 1932807"/>
                <a:gd name="connsiteY121" fmla="*/ 892731 h 927401"/>
                <a:gd name="connsiteX122" fmla="*/ 567708 w 1932807"/>
                <a:gd name="connsiteY122" fmla="*/ 897065 h 927401"/>
                <a:gd name="connsiteX123" fmla="*/ 554707 w 1932807"/>
                <a:gd name="connsiteY123" fmla="*/ 918733 h 927401"/>
                <a:gd name="connsiteX124" fmla="*/ 546040 w 1932807"/>
                <a:gd name="connsiteY124" fmla="*/ 927401 h 927401"/>
                <a:gd name="connsiteX125" fmla="*/ 511370 w 1932807"/>
                <a:gd name="connsiteY125" fmla="*/ 923067 h 927401"/>
                <a:gd name="connsiteX126" fmla="*/ 502703 w 1932807"/>
                <a:gd name="connsiteY126" fmla="*/ 897065 h 927401"/>
                <a:gd name="connsiteX127" fmla="*/ 463700 w 1932807"/>
                <a:gd name="connsiteY127" fmla="*/ 901399 h 927401"/>
                <a:gd name="connsiteX128" fmla="*/ 450699 w 1932807"/>
                <a:gd name="connsiteY128" fmla="*/ 905732 h 927401"/>
                <a:gd name="connsiteX129" fmla="*/ 429031 w 1932807"/>
                <a:gd name="connsiteY129" fmla="*/ 901399 h 927401"/>
                <a:gd name="connsiteX130" fmla="*/ 424697 w 1932807"/>
                <a:gd name="connsiteY130" fmla="*/ 888398 h 927401"/>
                <a:gd name="connsiteX131" fmla="*/ 420364 w 1932807"/>
                <a:gd name="connsiteY131" fmla="*/ 853729 h 927401"/>
                <a:gd name="connsiteX132" fmla="*/ 407363 w 1932807"/>
                <a:gd name="connsiteY132" fmla="*/ 845061 h 927401"/>
                <a:gd name="connsiteX133" fmla="*/ 320690 w 1932807"/>
                <a:gd name="connsiteY133" fmla="*/ 853729 h 927401"/>
                <a:gd name="connsiteX134" fmla="*/ 307689 w 1932807"/>
                <a:gd name="connsiteY134" fmla="*/ 875397 h 927401"/>
                <a:gd name="connsiteX135" fmla="*/ 294688 w 1932807"/>
                <a:gd name="connsiteY135" fmla="*/ 879730 h 927401"/>
                <a:gd name="connsiteX136" fmla="*/ 281687 w 1932807"/>
                <a:gd name="connsiteY136" fmla="*/ 875397 h 927401"/>
                <a:gd name="connsiteX137" fmla="*/ 264352 w 1932807"/>
                <a:gd name="connsiteY137" fmla="*/ 853729 h 927401"/>
                <a:gd name="connsiteX138" fmla="*/ 234017 w 1932807"/>
                <a:gd name="connsiteY138" fmla="*/ 845061 h 927401"/>
                <a:gd name="connsiteX139" fmla="*/ 121342 w 1932807"/>
                <a:gd name="connsiteY139" fmla="*/ 849395 h 927401"/>
                <a:gd name="connsiteX140" fmla="*/ 108341 w 1932807"/>
                <a:gd name="connsiteY140" fmla="*/ 858062 h 927401"/>
                <a:gd name="connsiteX141" fmla="*/ 95340 w 1932807"/>
                <a:gd name="connsiteY141" fmla="*/ 862396 h 927401"/>
                <a:gd name="connsiteX142" fmla="*/ 52003 w 1932807"/>
                <a:gd name="connsiteY142" fmla="*/ 858062 h 927401"/>
                <a:gd name="connsiteX143" fmla="*/ 43336 w 1932807"/>
                <a:gd name="connsiteY143" fmla="*/ 832060 h 927401"/>
                <a:gd name="connsiteX144" fmla="*/ 4333 w 1932807"/>
                <a:gd name="connsiteY144" fmla="*/ 836394 h 927401"/>
                <a:gd name="connsiteX145" fmla="*/ 0 w 1932807"/>
                <a:gd name="connsiteY145" fmla="*/ 823393 h 927401"/>
                <a:gd name="connsiteX146" fmla="*/ 4333 w 1932807"/>
                <a:gd name="connsiteY146" fmla="*/ 780057 h 927401"/>
                <a:gd name="connsiteX147" fmla="*/ 8667 w 1932807"/>
                <a:gd name="connsiteY147" fmla="*/ 767056 h 927401"/>
                <a:gd name="connsiteX148" fmla="*/ 47670 w 1932807"/>
                <a:gd name="connsiteY148" fmla="*/ 745387 h 927401"/>
                <a:gd name="connsiteX149" fmla="*/ 56337 w 1932807"/>
                <a:gd name="connsiteY149" fmla="*/ 732386 h 927401"/>
                <a:gd name="connsiteX150" fmla="*/ 82339 w 1932807"/>
                <a:gd name="connsiteY150" fmla="*/ 719385 h 927401"/>
                <a:gd name="connsiteX151" fmla="*/ 125676 w 1932807"/>
                <a:gd name="connsiteY151" fmla="*/ 723719 h 927401"/>
                <a:gd name="connsiteX152" fmla="*/ 164678 w 1932807"/>
                <a:gd name="connsiteY152" fmla="*/ 736720 h 927401"/>
                <a:gd name="connsiteX153" fmla="*/ 177679 w 1932807"/>
                <a:gd name="connsiteY153" fmla="*/ 741054 h 927401"/>
                <a:gd name="connsiteX154" fmla="*/ 203681 w 1932807"/>
                <a:gd name="connsiteY154" fmla="*/ 745387 h 927401"/>
                <a:gd name="connsiteX155" fmla="*/ 238350 w 1932807"/>
                <a:gd name="connsiteY155" fmla="*/ 754055 h 927401"/>
                <a:gd name="connsiteX156" fmla="*/ 264352 w 1932807"/>
                <a:gd name="connsiteY156" fmla="*/ 749721 h 927401"/>
                <a:gd name="connsiteX157" fmla="*/ 294688 w 1932807"/>
                <a:gd name="connsiteY157" fmla="*/ 723719 h 927401"/>
                <a:gd name="connsiteX158" fmla="*/ 333691 w 1932807"/>
                <a:gd name="connsiteY158" fmla="*/ 719385 h 927401"/>
                <a:gd name="connsiteX159" fmla="*/ 355359 w 1932807"/>
                <a:gd name="connsiteY159" fmla="*/ 715052 h 927401"/>
                <a:gd name="connsiteX160" fmla="*/ 455033 w 1932807"/>
                <a:gd name="connsiteY160" fmla="*/ 710718 h 927401"/>
                <a:gd name="connsiteX161" fmla="*/ 468034 w 1932807"/>
                <a:gd name="connsiteY161" fmla="*/ 706384 h 927401"/>
                <a:gd name="connsiteX162" fmla="*/ 476701 w 1932807"/>
                <a:gd name="connsiteY162" fmla="*/ 693384 h 927401"/>
                <a:gd name="connsiteX163" fmla="*/ 485368 w 1932807"/>
                <a:gd name="connsiteY163" fmla="*/ 684716 h 927401"/>
                <a:gd name="connsiteX164" fmla="*/ 489702 w 1932807"/>
                <a:gd name="connsiteY164" fmla="*/ 671715 h 927401"/>
                <a:gd name="connsiteX165" fmla="*/ 502703 w 1932807"/>
                <a:gd name="connsiteY165" fmla="*/ 663048 h 927401"/>
                <a:gd name="connsiteX166" fmla="*/ 520038 w 1932807"/>
                <a:gd name="connsiteY166" fmla="*/ 654381 h 927401"/>
                <a:gd name="connsiteX167" fmla="*/ 567708 w 1932807"/>
                <a:gd name="connsiteY167" fmla="*/ 641380 h 927401"/>
                <a:gd name="connsiteX168" fmla="*/ 576375 w 1932807"/>
                <a:gd name="connsiteY168" fmla="*/ 615378 h 927401"/>
                <a:gd name="connsiteX169" fmla="*/ 615378 w 1932807"/>
                <a:gd name="connsiteY169" fmla="*/ 602377 h 927401"/>
                <a:gd name="connsiteX170" fmla="*/ 628379 w 1932807"/>
                <a:gd name="connsiteY170" fmla="*/ 593710 h 927401"/>
                <a:gd name="connsiteX171" fmla="*/ 637046 w 1932807"/>
                <a:gd name="connsiteY171" fmla="*/ 585042 h 927401"/>
                <a:gd name="connsiteX172" fmla="*/ 654381 w 1932807"/>
                <a:gd name="connsiteY172" fmla="*/ 580709 h 927401"/>
                <a:gd name="connsiteX173" fmla="*/ 663048 w 1932807"/>
                <a:gd name="connsiteY173" fmla="*/ 572041 h 927401"/>
                <a:gd name="connsiteX174" fmla="*/ 650047 w 1932807"/>
                <a:gd name="connsiteY174" fmla="*/ 567708 h 927401"/>
                <a:gd name="connsiteX175" fmla="*/ 611044 w 1932807"/>
                <a:gd name="connsiteY175" fmla="*/ 563374 h 927401"/>
                <a:gd name="connsiteX176" fmla="*/ 580709 w 1932807"/>
                <a:gd name="connsiteY176" fmla="*/ 528705 h 927401"/>
                <a:gd name="connsiteX177" fmla="*/ 559040 w 1932807"/>
                <a:gd name="connsiteY177" fmla="*/ 511370 h 927401"/>
                <a:gd name="connsiteX178" fmla="*/ 463700 w 1932807"/>
                <a:gd name="connsiteY178" fmla="*/ 507037 h 927401"/>
                <a:gd name="connsiteX179" fmla="*/ 463700 w 1932807"/>
                <a:gd name="connsiteY179" fmla="*/ 446366 h 927401"/>
                <a:gd name="connsiteX180" fmla="*/ 459367 w 1932807"/>
                <a:gd name="connsiteY180" fmla="*/ 403029 h 927401"/>
                <a:gd name="connsiteX181" fmla="*/ 433365 w 1932807"/>
                <a:gd name="connsiteY181" fmla="*/ 420364 h 927401"/>
                <a:gd name="connsiteX182" fmla="*/ 416030 w 1932807"/>
                <a:gd name="connsiteY182" fmla="*/ 459366 h 927401"/>
                <a:gd name="connsiteX183" fmla="*/ 403029 w 1932807"/>
                <a:gd name="connsiteY183" fmla="*/ 463700 h 927401"/>
                <a:gd name="connsiteX184" fmla="*/ 385694 w 1932807"/>
                <a:gd name="connsiteY184" fmla="*/ 472367 h 927401"/>
                <a:gd name="connsiteX185" fmla="*/ 260019 w 1932807"/>
                <a:gd name="connsiteY185" fmla="*/ 424697 h 927401"/>
                <a:gd name="connsiteX186" fmla="*/ 255685 w 1932807"/>
                <a:gd name="connsiteY186" fmla="*/ 411696 h 927401"/>
                <a:gd name="connsiteX187" fmla="*/ 242684 w 1932807"/>
                <a:gd name="connsiteY187" fmla="*/ 416030 h 927401"/>
                <a:gd name="connsiteX188" fmla="*/ 216682 w 1932807"/>
                <a:gd name="connsiteY188" fmla="*/ 420364 h 927401"/>
                <a:gd name="connsiteX189" fmla="*/ 203681 w 1932807"/>
                <a:gd name="connsiteY189" fmla="*/ 429031 h 927401"/>
                <a:gd name="connsiteX190" fmla="*/ 186347 w 1932807"/>
                <a:gd name="connsiteY190" fmla="*/ 433365 h 927401"/>
                <a:gd name="connsiteX191" fmla="*/ 177679 w 1932807"/>
                <a:gd name="connsiteY191" fmla="*/ 424697 h 927401"/>
                <a:gd name="connsiteX192" fmla="*/ 169012 w 1932807"/>
                <a:gd name="connsiteY192" fmla="*/ 385694 h 92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</a:cxnLst>
              <a:rect l="l" t="t" r="r" b="b"/>
              <a:pathLst>
                <a:path w="1932807" h="927401">
                  <a:moveTo>
                    <a:pt x="169012" y="385694"/>
                  </a:moveTo>
                  <a:lnTo>
                    <a:pt x="169012" y="385694"/>
                  </a:lnTo>
                  <a:cubicBezTo>
                    <a:pt x="179124" y="374138"/>
                    <a:pt x="189624" y="362910"/>
                    <a:pt x="199348" y="351025"/>
                  </a:cubicBezTo>
                  <a:cubicBezTo>
                    <a:pt x="202646" y="346994"/>
                    <a:pt x="203948" y="341278"/>
                    <a:pt x="208015" y="338024"/>
                  </a:cubicBezTo>
                  <a:cubicBezTo>
                    <a:pt x="211582" y="335170"/>
                    <a:pt x="216682" y="335135"/>
                    <a:pt x="221016" y="333691"/>
                  </a:cubicBezTo>
                  <a:cubicBezTo>
                    <a:pt x="223905" y="329357"/>
                    <a:pt x="226000" y="324373"/>
                    <a:pt x="229683" y="320690"/>
                  </a:cubicBezTo>
                  <a:cubicBezTo>
                    <a:pt x="236746" y="313627"/>
                    <a:pt x="246284" y="310039"/>
                    <a:pt x="255685" y="307689"/>
                  </a:cubicBezTo>
                  <a:cubicBezTo>
                    <a:pt x="262831" y="305903"/>
                    <a:pt x="270247" y="305293"/>
                    <a:pt x="277353" y="303355"/>
                  </a:cubicBezTo>
                  <a:cubicBezTo>
                    <a:pt x="286167" y="300951"/>
                    <a:pt x="294396" y="296480"/>
                    <a:pt x="303355" y="294688"/>
                  </a:cubicBezTo>
                  <a:cubicBezTo>
                    <a:pt x="330863" y="289186"/>
                    <a:pt x="317877" y="292140"/>
                    <a:pt x="342358" y="286021"/>
                  </a:cubicBezTo>
                  <a:cubicBezTo>
                    <a:pt x="362923" y="265456"/>
                    <a:pt x="357109" y="276439"/>
                    <a:pt x="364026" y="255685"/>
                  </a:cubicBezTo>
                  <a:cubicBezTo>
                    <a:pt x="362582" y="247018"/>
                    <a:pt x="366629" y="235078"/>
                    <a:pt x="359693" y="229683"/>
                  </a:cubicBezTo>
                  <a:cubicBezTo>
                    <a:pt x="350500" y="222533"/>
                    <a:pt x="336511" y="227264"/>
                    <a:pt x="325023" y="225349"/>
                  </a:cubicBezTo>
                  <a:cubicBezTo>
                    <a:pt x="319148" y="224370"/>
                    <a:pt x="313467" y="222460"/>
                    <a:pt x="307689" y="221016"/>
                  </a:cubicBezTo>
                  <a:cubicBezTo>
                    <a:pt x="306244" y="216682"/>
                    <a:pt x="303355" y="212583"/>
                    <a:pt x="303355" y="208015"/>
                  </a:cubicBezTo>
                  <a:cubicBezTo>
                    <a:pt x="303355" y="196369"/>
                    <a:pt x="305606" y="184804"/>
                    <a:pt x="307689" y="173346"/>
                  </a:cubicBezTo>
                  <a:cubicBezTo>
                    <a:pt x="308506" y="168852"/>
                    <a:pt x="309281" y="163999"/>
                    <a:pt x="312022" y="160345"/>
                  </a:cubicBezTo>
                  <a:cubicBezTo>
                    <a:pt x="324698" y="143443"/>
                    <a:pt x="331655" y="140033"/>
                    <a:pt x="346692" y="130009"/>
                  </a:cubicBezTo>
                  <a:cubicBezTo>
                    <a:pt x="349581" y="125675"/>
                    <a:pt x="350942" y="119768"/>
                    <a:pt x="355359" y="117008"/>
                  </a:cubicBezTo>
                  <a:cubicBezTo>
                    <a:pt x="369458" y="108196"/>
                    <a:pt x="396458" y="106184"/>
                    <a:pt x="411696" y="104007"/>
                  </a:cubicBezTo>
                  <a:cubicBezTo>
                    <a:pt x="465534" y="86064"/>
                    <a:pt x="436500" y="94071"/>
                    <a:pt x="559040" y="104007"/>
                  </a:cubicBezTo>
                  <a:cubicBezTo>
                    <a:pt x="568146" y="104745"/>
                    <a:pt x="577440" y="107607"/>
                    <a:pt x="585042" y="112675"/>
                  </a:cubicBezTo>
                  <a:cubicBezTo>
                    <a:pt x="601844" y="123876"/>
                    <a:pt x="593102" y="119695"/>
                    <a:pt x="611044" y="125675"/>
                  </a:cubicBezTo>
                  <a:lnTo>
                    <a:pt x="637046" y="143010"/>
                  </a:lnTo>
                  <a:cubicBezTo>
                    <a:pt x="641380" y="145899"/>
                    <a:pt x="645106" y="150030"/>
                    <a:pt x="650047" y="151677"/>
                  </a:cubicBezTo>
                  <a:lnTo>
                    <a:pt x="689050" y="164678"/>
                  </a:lnTo>
                  <a:lnTo>
                    <a:pt x="715052" y="173346"/>
                  </a:lnTo>
                  <a:lnTo>
                    <a:pt x="728053" y="177679"/>
                  </a:lnTo>
                  <a:cubicBezTo>
                    <a:pt x="738165" y="176235"/>
                    <a:pt x="754594" y="182830"/>
                    <a:pt x="758388" y="173346"/>
                  </a:cubicBezTo>
                  <a:cubicBezTo>
                    <a:pt x="767707" y="150048"/>
                    <a:pt x="757318" y="122463"/>
                    <a:pt x="749721" y="99674"/>
                  </a:cubicBezTo>
                  <a:cubicBezTo>
                    <a:pt x="751166" y="88117"/>
                    <a:pt x="751615" y="76392"/>
                    <a:pt x="754055" y="65004"/>
                  </a:cubicBezTo>
                  <a:cubicBezTo>
                    <a:pt x="758617" y="43714"/>
                    <a:pt x="756829" y="37368"/>
                    <a:pt x="775723" y="34669"/>
                  </a:cubicBezTo>
                  <a:cubicBezTo>
                    <a:pt x="791518" y="32413"/>
                    <a:pt x="807503" y="31780"/>
                    <a:pt x="823393" y="30335"/>
                  </a:cubicBezTo>
                  <a:cubicBezTo>
                    <a:pt x="827727" y="28891"/>
                    <a:pt x="832677" y="28657"/>
                    <a:pt x="836394" y="26002"/>
                  </a:cubicBezTo>
                  <a:cubicBezTo>
                    <a:pt x="843044" y="21252"/>
                    <a:pt x="846930" y="13200"/>
                    <a:pt x="853729" y="8667"/>
                  </a:cubicBezTo>
                  <a:lnTo>
                    <a:pt x="866730" y="0"/>
                  </a:lnTo>
                  <a:cubicBezTo>
                    <a:pt x="875397" y="1444"/>
                    <a:pt x="884620" y="954"/>
                    <a:pt x="892731" y="4333"/>
                  </a:cubicBezTo>
                  <a:cubicBezTo>
                    <a:pt x="924279" y="17478"/>
                    <a:pt x="910525" y="16835"/>
                    <a:pt x="927401" y="30335"/>
                  </a:cubicBezTo>
                  <a:cubicBezTo>
                    <a:pt x="931468" y="33588"/>
                    <a:pt x="936335" y="35748"/>
                    <a:pt x="940402" y="39002"/>
                  </a:cubicBezTo>
                  <a:cubicBezTo>
                    <a:pt x="955072" y="50738"/>
                    <a:pt x="949142" y="56360"/>
                    <a:pt x="975071" y="65004"/>
                  </a:cubicBezTo>
                  <a:cubicBezTo>
                    <a:pt x="996687" y="72210"/>
                    <a:pt x="998752" y="73637"/>
                    <a:pt x="1018407" y="78005"/>
                  </a:cubicBezTo>
                  <a:cubicBezTo>
                    <a:pt x="1025598" y="79603"/>
                    <a:pt x="1032969" y="80401"/>
                    <a:pt x="1040076" y="82339"/>
                  </a:cubicBezTo>
                  <a:cubicBezTo>
                    <a:pt x="1100558" y="98834"/>
                    <a:pt x="1034952" y="84781"/>
                    <a:pt x="1087746" y="95340"/>
                  </a:cubicBezTo>
                  <a:cubicBezTo>
                    <a:pt x="1115192" y="93895"/>
                    <a:pt x="1142853" y="94720"/>
                    <a:pt x="1170085" y="91006"/>
                  </a:cubicBezTo>
                  <a:cubicBezTo>
                    <a:pt x="1175246" y="90302"/>
                    <a:pt x="1178564" y="84923"/>
                    <a:pt x="1183086" y="82339"/>
                  </a:cubicBezTo>
                  <a:cubicBezTo>
                    <a:pt x="1188695" y="79134"/>
                    <a:pt x="1194643" y="76561"/>
                    <a:pt x="1200421" y="73672"/>
                  </a:cubicBezTo>
                  <a:cubicBezTo>
                    <a:pt x="1233410" y="84668"/>
                    <a:pt x="1217464" y="80547"/>
                    <a:pt x="1248091" y="86673"/>
                  </a:cubicBezTo>
                  <a:cubicBezTo>
                    <a:pt x="1249563" y="86489"/>
                    <a:pt x="1286511" y="84172"/>
                    <a:pt x="1295761" y="78005"/>
                  </a:cubicBezTo>
                  <a:cubicBezTo>
                    <a:pt x="1328219" y="56366"/>
                    <a:pt x="1290853" y="70973"/>
                    <a:pt x="1321763" y="60671"/>
                  </a:cubicBezTo>
                  <a:cubicBezTo>
                    <a:pt x="1340542" y="62115"/>
                    <a:pt x="1359359" y="63130"/>
                    <a:pt x="1378100" y="65004"/>
                  </a:cubicBezTo>
                  <a:cubicBezTo>
                    <a:pt x="1388264" y="66020"/>
                    <a:pt x="1398386" y="67511"/>
                    <a:pt x="1408436" y="69338"/>
                  </a:cubicBezTo>
                  <a:cubicBezTo>
                    <a:pt x="1414296" y="70404"/>
                    <a:pt x="1419835" y="73177"/>
                    <a:pt x="1425770" y="73672"/>
                  </a:cubicBezTo>
                  <a:cubicBezTo>
                    <a:pt x="1454597" y="76074"/>
                    <a:pt x="1483552" y="76561"/>
                    <a:pt x="1512443" y="78005"/>
                  </a:cubicBezTo>
                  <a:cubicBezTo>
                    <a:pt x="1535777" y="83839"/>
                    <a:pt x="1543557" y="86673"/>
                    <a:pt x="1573114" y="86673"/>
                  </a:cubicBezTo>
                  <a:cubicBezTo>
                    <a:pt x="1596272" y="86673"/>
                    <a:pt x="1619340" y="83784"/>
                    <a:pt x="1642453" y="82339"/>
                  </a:cubicBezTo>
                  <a:cubicBezTo>
                    <a:pt x="1659787" y="76561"/>
                    <a:pt x="1652740" y="76324"/>
                    <a:pt x="1672788" y="82339"/>
                  </a:cubicBezTo>
                  <a:cubicBezTo>
                    <a:pt x="1681539" y="84964"/>
                    <a:pt x="1698790" y="91006"/>
                    <a:pt x="1698790" y="91006"/>
                  </a:cubicBezTo>
                  <a:cubicBezTo>
                    <a:pt x="1720754" y="112970"/>
                    <a:pt x="1692329" y="87129"/>
                    <a:pt x="1720458" y="104007"/>
                  </a:cubicBezTo>
                  <a:cubicBezTo>
                    <a:pt x="1723962" y="106109"/>
                    <a:pt x="1725184" y="111600"/>
                    <a:pt x="1729126" y="112675"/>
                  </a:cubicBezTo>
                  <a:cubicBezTo>
                    <a:pt x="1741746" y="116117"/>
                    <a:pt x="1755128" y="115564"/>
                    <a:pt x="1768129" y="117008"/>
                  </a:cubicBezTo>
                  <a:cubicBezTo>
                    <a:pt x="1798006" y="126967"/>
                    <a:pt x="1787670" y="119215"/>
                    <a:pt x="1802798" y="134343"/>
                  </a:cubicBezTo>
                  <a:cubicBezTo>
                    <a:pt x="1811083" y="159203"/>
                    <a:pt x="1801521" y="136974"/>
                    <a:pt x="1815799" y="156011"/>
                  </a:cubicBezTo>
                  <a:cubicBezTo>
                    <a:pt x="1822049" y="164344"/>
                    <a:pt x="1823251" y="178719"/>
                    <a:pt x="1833133" y="182013"/>
                  </a:cubicBezTo>
                  <a:lnTo>
                    <a:pt x="1872136" y="195014"/>
                  </a:lnTo>
                  <a:cubicBezTo>
                    <a:pt x="1885165" y="199357"/>
                    <a:pt x="1886938" y="198681"/>
                    <a:pt x="1898138" y="208015"/>
                  </a:cubicBezTo>
                  <a:cubicBezTo>
                    <a:pt x="1906354" y="214861"/>
                    <a:pt x="1914936" y="224277"/>
                    <a:pt x="1919806" y="234017"/>
                  </a:cubicBezTo>
                  <a:cubicBezTo>
                    <a:pt x="1937748" y="269901"/>
                    <a:pt x="1907969" y="222760"/>
                    <a:pt x="1932807" y="260019"/>
                  </a:cubicBezTo>
                  <a:cubicBezTo>
                    <a:pt x="1931363" y="267242"/>
                    <a:pt x="1932560" y="275558"/>
                    <a:pt x="1928474" y="281687"/>
                  </a:cubicBezTo>
                  <a:cubicBezTo>
                    <a:pt x="1925940" y="285488"/>
                    <a:pt x="1919390" y="283671"/>
                    <a:pt x="1915473" y="286021"/>
                  </a:cubicBezTo>
                  <a:cubicBezTo>
                    <a:pt x="1885734" y="303864"/>
                    <a:pt x="1930627" y="286748"/>
                    <a:pt x="1893804" y="299021"/>
                  </a:cubicBezTo>
                  <a:cubicBezTo>
                    <a:pt x="1871843" y="320984"/>
                    <a:pt x="1900264" y="295145"/>
                    <a:pt x="1872136" y="312022"/>
                  </a:cubicBezTo>
                  <a:cubicBezTo>
                    <a:pt x="1868632" y="314124"/>
                    <a:pt x="1867124" y="318863"/>
                    <a:pt x="1863469" y="320690"/>
                  </a:cubicBezTo>
                  <a:cubicBezTo>
                    <a:pt x="1843110" y="330870"/>
                    <a:pt x="1829367" y="329985"/>
                    <a:pt x="1807131" y="333691"/>
                  </a:cubicBezTo>
                  <a:cubicBezTo>
                    <a:pt x="1799866" y="334902"/>
                    <a:pt x="1792743" y="336904"/>
                    <a:pt x="1785463" y="338024"/>
                  </a:cubicBezTo>
                  <a:cubicBezTo>
                    <a:pt x="1765302" y="341126"/>
                    <a:pt x="1748416" y="341431"/>
                    <a:pt x="1729126" y="346692"/>
                  </a:cubicBezTo>
                  <a:cubicBezTo>
                    <a:pt x="1679934" y="360108"/>
                    <a:pt x="1721129" y="348523"/>
                    <a:pt x="1690123" y="364026"/>
                  </a:cubicBezTo>
                  <a:cubicBezTo>
                    <a:pt x="1668327" y="374924"/>
                    <a:pt x="1678444" y="358370"/>
                    <a:pt x="1651120" y="385694"/>
                  </a:cubicBezTo>
                  <a:cubicBezTo>
                    <a:pt x="1645342" y="391472"/>
                    <a:pt x="1641537" y="400444"/>
                    <a:pt x="1633785" y="403029"/>
                  </a:cubicBezTo>
                  <a:cubicBezTo>
                    <a:pt x="1629452" y="404474"/>
                    <a:pt x="1624778" y="405145"/>
                    <a:pt x="1620785" y="407363"/>
                  </a:cubicBezTo>
                  <a:cubicBezTo>
                    <a:pt x="1571298" y="434856"/>
                    <a:pt x="1610027" y="414235"/>
                    <a:pt x="1586115" y="433365"/>
                  </a:cubicBezTo>
                  <a:cubicBezTo>
                    <a:pt x="1582048" y="436619"/>
                    <a:pt x="1577448" y="439143"/>
                    <a:pt x="1573114" y="442032"/>
                  </a:cubicBezTo>
                  <a:cubicBezTo>
                    <a:pt x="1548552" y="478877"/>
                    <a:pt x="1589015" y="421791"/>
                    <a:pt x="1538445" y="472367"/>
                  </a:cubicBezTo>
                  <a:cubicBezTo>
                    <a:pt x="1526548" y="484265"/>
                    <a:pt x="1533654" y="479743"/>
                    <a:pt x="1516777" y="485368"/>
                  </a:cubicBezTo>
                  <a:cubicBezTo>
                    <a:pt x="1512443" y="488257"/>
                    <a:pt x="1507459" y="490353"/>
                    <a:pt x="1503776" y="494036"/>
                  </a:cubicBezTo>
                  <a:cubicBezTo>
                    <a:pt x="1501856" y="495957"/>
                    <a:pt x="1491722" y="514714"/>
                    <a:pt x="1486441" y="515704"/>
                  </a:cubicBezTo>
                  <a:cubicBezTo>
                    <a:pt x="1476009" y="517660"/>
                    <a:pt x="1348123" y="524351"/>
                    <a:pt x="1347765" y="524371"/>
                  </a:cubicBezTo>
                  <a:cubicBezTo>
                    <a:pt x="1334064" y="534647"/>
                    <a:pt x="1328294" y="537697"/>
                    <a:pt x="1317429" y="550373"/>
                  </a:cubicBezTo>
                  <a:cubicBezTo>
                    <a:pt x="1289042" y="583492"/>
                    <a:pt x="1317953" y="551753"/>
                    <a:pt x="1295761" y="585042"/>
                  </a:cubicBezTo>
                  <a:cubicBezTo>
                    <a:pt x="1293495" y="588442"/>
                    <a:pt x="1289983" y="590821"/>
                    <a:pt x="1287094" y="593710"/>
                  </a:cubicBezTo>
                  <a:cubicBezTo>
                    <a:pt x="1285649" y="598044"/>
                    <a:pt x="1283406" y="602189"/>
                    <a:pt x="1282760" y="606711"/>
                  </a:cubicBezTo>
                  <a:cubicBezTo>
                    <a:pt x="1280503" y="622506"/>
                    <a:pt x="1283118" y="639131"/>
                    <a:pt x="1278426" y="654381"/>
                  </a:cubicBezTo>
                  <a:cubicBezTo>
                    <a:pt x="1276894" y="659359"/>
                    <a:pt x="1270570" y="662236"/>
                    <a:pt x="1265425" y="663048"/>
                  </a:cubicBezTo>
                  <a:cubicBezTo>
                    <a:pt x="1242551" y="666660"/>
                    <a:pt x="1219200" y="665937"/>
                    <a:pt x="1196087" y="667382"/>
                  </a:cubicBezTo>
                  <a:cubicBezTo>
                    <a:pt x="1188864" y="670271"/>
                    <a:pt x="1181703" y="673318"/>
                    <a:pt x="1174419" y="676049"/>
                  </a:cubicBezTo>
                  <a:cubicBezTo>
                    <a:pt x="1170142" y="677653"/>
                    <a:pt x="1165986" y="680383"/>
                    <a:pt x="1161418" y="680383"/>
                  </a:cubicBezTo>
                  <a:cubicBezTo>
                    <a:pt x="1145462" y="680383"/>
                    <a:pt x="1129638" y="677494"/>
                    <a:pt x="1113748" y="676049"/>
                  </a:cubicBezTo>
                  <a:cubicBezTo>
                    <a:pt x="1112303" y="655825"/>
                    <a:pt x="1115377" y="634757"/>
                    <a:pt x="1109414" y="615378"/>
                  </a:cubicBezTo>
                  <a:cubicBezTo>
                    <a:pt x="1108071" y="611012"/>
                    <a:pt x="1100214" y="617178"/>
                    <a:pt x="1096413" y="619712"/>
                  </a:cubicBezTo>
                  <a:cubicBezTo>
                    <a:pt x="1076240" y="633160"/>
                    <a:pt x="1090286" y="639736"/>
                    <a:pt x="1057410" y="641380"/>
                  </a:cubicBezTo>
                  <a:lnTo>
                    <a:pt x="970737" y="645713"/>
                  </a:lnTo>
                  <a:cubicBezTo>
                    <a:pt x="972182" y="650047"/>
                    <a:pt x="971270" y="656180"/>
                    <a:pt x="975071" y="658714"/>
                  </a:cubicBezTo>
                  <a:cubicBezTo>
                    <a:pt x="981200" y="662800"/>
                    <a:pt x="992320" y="657155"/>
                    <a:pt x="996739" y="663048"/>
                  </a:cubicBezTo>
                  <a:cubicBezTo>
                    <a:pt x="1004580" y="673502"/>
                    <a:pt x="976312" y="679969"/>
                    <a:pt x="975071" y="680383"/>
                  </a:cubicBezTo>
                  <a:cubicBezTo>
                    <a:pt x="965445" y="690008"/>
                    <a:pt x="953467" y="703118"/>
                    <a:pt x="940402" y="706384"/>
                  </a:cubicBezTo>
                  <a:cubicBezTo>
                    <a:pt x="928845" y="709273"/>
                    <a:pt x="917033" y="711285"/>
                    <a:pt x="905732" y="715052"/>
                  </a:cubicBezTo>
                  <a:cubicBezTo>
                    <a:pt x="901398" y="716496"/>
                    <a:pt x="897163" y="718277"/>
                    <a:pt x="892731" y="719385"/>
                  </a:cubicBezTo>
                  <a:lnTo>
                    <a:pt x="858062" y="728053"/>
                  </a:lnTo>
                  <a:cubicBezTo>
                    <a:pt x="856618" y="732387"/>
                    <a:pt x="856583" y="737487"/>
                    <a:pt x="853729" y="741054"/>
                  </a:cubicBezTo>
                  <a:cubicBezTo>
                    <a:pt x="850475" y="745121"/>
                    <a:pt x="844682" y="746331"/>
                    <a:pt x="840728" y="749721"/>
                  </a:cubicBezTo>
                  <a:cubicBezTo>
                    <a:pt x="834523" y="755039"/>
                    <a:pt x="829171" y="761278"/>
                    <a:pt x="823393" y="767056"/>
                  </a:cubicBezTo>
                  <a:lnTo>
                    <a:pt x="810392" y="780057"/>
                  </a:lnTo>
                  <a:cubicBezTo>
                    <a:pt x="811837" y="787280"/>
                    <a:pt x="811071" y="795330"/>
                    <a:pt x="814726" y="801725"/>
                  </a:cubicBezTo>
                  <a:cubicBezTo>
                    <a:pt x="817310" y="806247"/>
                    <a:pt x="824044" y="806709"/>
                    <a:pt x="827727" y="810392"/>
                  </a:cubicBezTo>
                  <a:cubicBezTo>
                    <a:pt x="831410" y="814075"/>
                    <a:pt x="833505" y="819059"/>
                    <a:pt x="836394" y="823393"/>
                  </a:cubicBezTo>
                  <a:cubicBezTo>
                    <a:pt x="833505" y="829171"/>
                    <a:pt x="832295" y="836160"/>
                    <a:pt x="827727" y="840728"/>
                  </a:cubicBezTo>
                  <a:cubicBezTo>
                    <a:pt x="824497" y="843958"/>
                    <a:pt x="818925" y="843262"/>
                    <a:pt x="814726" y="845061"/>
                  </a:cubicBezTo>
                  <a:cubicBezTo>
                    <a:pt x="808788" y="847606"/>
                    <a:pt x="803329" y="851184"/>
                    <a:pt x="797391" y="853729"/>
                  </a:cubicBezTo>
                  <a:cubicBezTo>
                    <a:pt x="780660" y="860899"/>
                    <a:pt x="755827" y="863037"/>
                    <a:pt x="741054" y="866730"/>
                  </a:cubicBezTo>
                  <a:cubicBezTo>
                    <a:pt x="716573" y="872849"/>
                    <a:pt x="729559" y="869895"/>
                    <a:pt x="702051" y="875397"/>
                  </a:cubicBezTo>
                  <a:cubicBezTo>
                    <a:pt x="697717" y="878286"/>
                    <a:pt x="693708" y="881735"/>
                    <a:pt x="689050" y="884064"/>
                  </a:cubicBezTo>
                  <a:cubicBezTo>
                    <a:pt x="684964" y="886107"/>
                    <a:pt x="680603" y="888034"/>
                    <a:pt x="676049" y="888398"/>
                  </a:cubicBezTo>
                  <a:cubicBezTo>
                    <a:pt x="644338" y="890935"/>
                    <a:pt x="612489" y="891287"/>
                    <a:pt x="580709" y="892731"/>
                  </a:cubicBezTo>
                  <a:cubicBezTo>
                    <a:pt x="576375" y="894176"/>
                    <a:pt x="571625" y="894715"/>
                    <a:pt x="567708" y="897065"/>
                  </a:cubicBezTo>
                  <a:cubicBezTo>
                    <a:pt x="553980" y="905301"/>
                    <a:pt x="562377" y="905948"/>
                    <a:pt x="554707" y="918733"/>
                  </a:cubicBezTo>
                  <a:cubicBezTo>
                    <a:pt x="552605" y="922237"/>
                    <a:pt x="548929" y="924512"/>
                    <a:pt x="546040" y="927401"/>
                  </a:cubicBezTo>
                  <a:cubicBezTo>
                    <a:pt x="534483" y="925956"/>
                    <a:pt x="520911" y="929746"/>
                    <a:pt x="511370" y="923067"/>
                  </a:cubicBezTo>
                  <a:cubicBezTo>
                    <a:pt x="503885" y="917828"/>
                    <a:pt x="502703" y="897065"/>
                    <a:pt x="502703" y="897065"/>
                  </a:cubicBezTo>
                  <a:cubicBezTo>
                    <a:pt x="489702" y="898510"/>
                    <a:pt x="476603" y="899249"/>
                    <a:pt x="463700" y="901399"/>
                  </a:cubicBezTo>
                  <a:cubicBezTo>
                    <a:pt x="459194" y="902150"/>
                    <a:pt x="455267" y="905732"/>
                    <a:pt x="450699" y="905732"/>
                  </a:cubicBezTo>
                  <a:cubicBezTo>
                    <a:pt x="443333" y="905732"/>
                    <a:pt x="436254" y="902843"/>
                    <a:pt x="429031" y="901399"/>
                  </a:cubicBezTo>
                  <a:cubicBezTo>
                    <a:pt x="427586" y="897065"/>
                    <a:pt x="425514" y="892892"/>
                    <a:pt x="424697" y="888398"/>
                  </a:cubicBezTo>
                  <a:cubicBezTo>
                    <a:pt x="422614" y="876940"/>
                    <a:pt x="424689" y="864542"/>
                    <a:pt x="420364" y="853729"/>
                  </a:cubicBezTo>
                  <a:cubicBezTo>
                    <a:pt x="418430" y="848893"/>
                    <a:pt x="411697" y="847950"/>
                    <a:pt x="407363" y="845061"/>
                  </a:cubicBezTo>
                  <a:cubicBezTo>
                    <a:pt x="378472" y="847950"/>
                    <a:pt x="349257" y="848535"/>
                    <a:pt x="320690" y="853729"/>
                  </a:cubicBezTo>
                  <a:cubicBezTo>
                    <a:pt x="308387" y="855966"/>
                    <a:pt x="313767" y="869319"/>
                    <a:pt x="307689" y="875397"/>
                  </a:cubicBezTo>
                  <a:cubicBezTo>
                    <a:pt x="304459" y="878627"/>
                    <a:pt x="299022" y="878286"/>
                    <a:pt x="294688" y="879730"/>
                  </a:cubicBezTo>
                  <a:cubicBezTo>
                    <a:pt x="290354" y="878286"/>
                    <a:pt x="285254" y="878251"/>
                    <a:pt x="281687" y="875397"/>
                  </a:cubicBezTo>
                  <a:cubicBezTo>
                    <a:pt x="263963" y="861218"/>
                    <a:pt x="282030" y="864336"/>
                    <a:pt x="264352" y="853729"/>
                  </a:cubicBezTo>
                  <a:cubicBezTo>
                    <a:pt x="259911" y="851064"/>
                    <a:pt x="237256" y="845871"/>
                    <a:pt x="234017" y="845061"/>
                  </a:cubicBezTo>
                  <a:cubicBezTo>
                    <a:pt x="196459" y="846506"/>
                    <a:pt x="158729" y="845527"/>
                    <a:pt x="121342" y="849395"/>
                  </a:cubicBezTo>
                  <a:cubicBezTo>
                    <a:pt x="116161" y="849931"/>
                    <a:pt x="112999" y="855733"/>
                    <a:pt x="108341" y="858062"/>
                  </a:cubicBezTo>
                  <a:cubicBezTo>
                    <a:pt x="104255" y="860105"/>
                    <a:pt x="99674" y="860951"/>
                    <a:pt x="95340" y="862396"/>
                  </a:cubicBezTo>
                  <a:lnTo>
                    <a:pt x="52003" y="858062"/>
                  </a:lnTo>
                  <a:cubicBezTo>
                    <a:pt x="44111" y="853459"/>
                    <a:pt x="43336" y="832060"/>
                    <a:pt x="43336" y="832060"/>
                  </a:cubicBezTo>
                  <a:cubicBezTo>
                    <a:pt x="30335" y="833505"/>
                    <a:pt x="17160" y="838959"/>
                    <a:pt x="4333" y="836394"/>
                  </a:cubicBezTo>
                  <a:cubicBezTo>
                    <a:pt x="-146" y="835498"/>
                    <a:pt x="0" y="827961"/>
                    <a:pt x="0" y="823393"/>
                  </a:cubicBezTo>
                  <a:cubicBezTo>
                    <a:pt x="0" y="808876"/>
                    <a:pt x="2126" y="794406"/>
                    <a:pt x="4333" y="780057"/>
                  </a:cubicBezTo>
                  <a:cubicBezTo>
                    <a:pt x="5028" y="775542"/>
                    <a:pt x="6012" y="770773"/>
                    <a:pt x="8667" y="767056"/>
                  </a:cubicBezTo>
                  <a:cubicBezTo>
                    <a:pt x="23696" y="746016"/>
                    <a:pt x="24762" y="749969"/>
                    <a:pt x="47670" y="745387"/>
                  </a:cubicBezTo>
                  <a:cubicBezTo>
                    <a:pt x="50559" y="741053"/>
                    <a:pt x="52654" y="736069"/>
                    <a:pt x="56337" y="732386"/>
                  </a:cubicBezTo>
                  <a:cubicBezTo>
                    <a:pt x="64737" y="723986"/>
                    <a:pt x="71766" y="722910"/>
                    <a:pt x="82339" y="719385"/>
                  </a:cubicBezTo>
                  <a:cubicBezTo>
                    <a:pt x="96785" y="720830"/>
                    <a:pt x="111407" y="721044"/>
                    <a:pt x="125676" y="723719"/>
                  </a:cubicBezTo>
                  <a:cubicBezTo>
                    <a:pt x="125681" y="723720"/>
                    <a:pt x="158175" y="734552"/>
                    <a:pt x="164678" y="736720"/>
                  </a:cubicBezTo>
                  <a:cubicBezTo>
                    <a:pt x="169012" y="738165"/>
                    <a:pt x="173173" y="740303"/>
                    <a:pt x="177679" y="741054"/>
                  </a:cubicBezTo>
                  <a:lnTo>
                    <a:pt x="203681" y="745387"/>
                  </a:lnTo>
                  <a:cubicBezTo>
                    <a:pt x="213940" y="748807"/>
                    <a:pt x="227891" y="754055"/>
                    <a:pt x="238350" y="754055"/>
                  </a:cubicBezTo>
                  <a:cubicBezTo>
                    <a:pt x="247137" y="754055"/>
                    <a:pt x="255685" y="751166"/>
                    <a:pt x="264352" y="749721"/>
                  </a:cubicBezTo>
                  <a:cubicBezTo>
                    <a:pt x="268112" y="745961"/>
                    <a:pt x="285887" y="725919"/>
                    <a:pt x="294688" y="723719"/>
                  </a:cubicBezTo>
                  <a:cubicBezTo>
                    <a:pt x="307378" y="720546"/>
                    <a:pt x="320741" y="721235"/>
                    <a:pt x="333691" y="719385"/>
                  </a:cubicBezTo>
                  <a:cubicBezTo>
                    <a:pt x="340983" y="718343"/>
                    <a:pt x="348012" y="715577"/>
                    <a:pt x="355359" y="715052"/>
                  </a:cubicBezTo>
                  <a:cubicBezTo>
                    <a:pt x="388531" y="712683"/>
                    <a:pt x="421808" y="712163"/>
                    <a:pt x="455033" y="710718"/>
                  </a:cubicBezTo>
                  <a:cubicBezTo>
                    <a:pt x="459367" y="709273"/>
                    <a:pt x="464467" y="709238"/>
                    <a:pt x="468034" y="706384"/>
                  </a:cubicBezTo>
                  <a:cubicBezTo>
                    <a:pt x="472101" y="703131"/>
                    <a:pt x="473448" y="697451"/>
                    <a:pt x="476701" y="693384"/>
                  </a:cubicBezTo>
                  <a:cubicBezTo>
                    <a:pt x="479253" y="690193"/>
                    <a:pt x="482479" y="687605"/>
                    <a:pt x="485368" y="684716"/>
                  </a:cubicBezTo>
                  <a:cubicBezTo>
                    <a:pt x="486813" y="680382"/>
                    <a:pt x="486848" y="675282"/>
                    <a:pt x="489702" y="671715"/>
                  </a:cubicBezTo>
                  <a:cubicBezTo>
                    <a:pt x="492956" y="667648"/>
                    <a:pt x="498181" y="665632"/>
                    <a:pt x="502703" y="663048"/>
                  </a:cubicBezTo>
                  <a:cubicBezTo>
                    <a:pt x="508312" y="659843"/>
                    <a:pt x="514100" y="656926"/>
                    <a:pt x="520038" y="654381"/>
                  </a:cubicBezTo>
                  <a:cubicBezTo>
                    <a:pt x="531383" y="649519"/>
                    <a:pt x="562393" y="642709"/>
                    <a:pt x="567708" y="641380"/>
                  </a:cubicBezTo>
                  <a:cubicBezTo>
                    <a:pt x="570597" y="632713"/>
                    <a:pt x="567708" y="618267"/>
                    <a:pt x="576375" y="615378"/>
                  </a:cubicBezTo>
                  <a:cubicBezTo>
                    <a:pt x="589376" y="611044"/>
                    <a:pt x="603975" y="609979"/>
                    <a:pt x="615378" y="602377"/>
                  </a:cubicBezTo>
                  <a:cubicBezTo>
                    <a:pt x="619712" y="599488"/>
                    <a:pt x="624312" y="596964"/>
                    <a:pt x="628379" y="593710"/>
                  </a:cubicBezTo>
                  <a:cubicBezTo>
                    <a:pt x="631570" y="591158"/>
                    <a:pt x="633391" y="586869"/>
                    <a:pt x="637046" y="585042"/>
                  </a:cubicBezTo>
                  <a:cubicBezTo>
                    <a:pt x="642373" y="582378"/>
                    <a:pt x="648603" y="582153"/>
                    <a:pt x="654381" y="580709"/>
                  </a:cubicBezTo>
                  <a:cubicBezTo>
                    <a:pt x="657270" y="577820"/>
                    <a:pt x="664340" y="575917"/>
                    <a:pt x="663048" y="572041"/>
                  </a:cubicBezTo>
                  <a:cubicBezTo>
                    <a:pt x="661603" y="567707"/>
                    <a:pt x="654553" y="568459"/>
                    <a:pt x="650047" y="567708"/>
                  </a:cubicBezTo>
                  <a:cubicBezTo>
                    <a:pt x="637144" y="565558"/>
                    <a:pt x="624045" y="564819"/>
                    <a:pt x="611044" y="563374"/>
                  </a:cubicBezTo>
                  <a:cubicBezTo>
                    <a:pt x="589375" y="548929"/>
                    <a:pt x="600933" y="559042"/>
                    <a:pt x="580709" y="528705"/>
                  </a:cubicBezTo>
                  <a:cubicBezTo>
                    <a:pt x="573158" y="517378"/>
                    <a:pt x="573780" y="512549"/>
                    <a:pt x="559040" y="511370"/>
                  </a:cubicBezTo>
                  <a:cubicBezTo>
                    <a:pt x="527329" y="508833"/>
                    <a:pt x="495480" y="508481"/>
                    <a:pt x="463700" y="507037"/>
                  </a:cubicBezTo>
                  <a:cubicBezTo>
                    <a:pt x="452963" y="474822"/>
                    <a:pt x="463700" y="512827"/>
                    <a:pt x="463700" y="446366"/>
                  </a:cubicBezTo>
                  <a:cubicBezTo>
                    <a:pt x="463700" y="431848"/>
                    <a:pt x="460811" y="417475"/>
                    <a:pt x="459367" y="403029"/>
                  </a:cubicBezTo>
                  <a:cubicBezTo>
                    <a:pt x="452326" y="406549"/>
                    <a:pt x="437778" y="411538"/>
                    <a:pt x="433365" y="420364"/>
                  </a:cubicBezTo>
                  <a:cubicBezTo>
                    <a:pt x="428510" y="430073"/>
                    <a:pt x="426652" y="450868"/>
                    <a:pt x="416030" y="459366"/>
                  </a:cubicBezTo>
                  <a:cubicBezTo>
                    <a:pt x="412463" y="462220"/>
                    <a:pt x="407228" y="461901"/>
                    <a:pt x="403029" y="463700"/>
                  </a:cubicBezTo>
                  <a:cubicBezTo>
                    <a:pt x="397091" y="466245"/>
                    <a:pt x="391472" y="469478"/>
                    <a:pt x="385694" y="472367"/>
                  </a:cubicBezTo>
                  <a:cubicBezTo>
                    <a:pt x="237221" y="467065"/>
                    <a:pt x="272906" y="508468"/>
                    <a:pt x="260019" y="424697"/>
                  </a:cubicBezTo>
                  <a:cubicBezTo>
                    <a:pt x="259324" y="420182"/>
                    <a:pt x="257130" y="416030"/>
                    <a:pt x="255685" y="411696"/>
                  </a:cubicBezTo>
                  <a:cubicBezTo>
                    <a:pt x="251351" y="413141"/>
                    <a:pt x="247143" y="415039"/>
                    <a:pt x="242684" y="416030"/>
                  </a:cubicBezTo>
                  <a:cubicBezTo>
                    <a:pt x="234106" y="417936"/>
                    <a:pt x="225018" y="417585"/>
                    <a:pt x="216682" y="420364"/>
                  </a:cubicBezTo>
                  <a:cubicBezTo>
                    <a:pt x="211741" y="422011"/>
                    <a:pt x="208468" y="426979"/>
                    <a:pt x="203681" y="429031"/>
                  </a:cubicBezTo>
                  <a:cubicBezTo>
                    <a:pt x="198207" y="431377"/>
                    <a:pt x="192125" y="431920"/>
                    <a:pt x="186347" y="433365"/>
                  </a:cubicBezTo>
                  <a:cubicBezTo>
                    <a:pt x="183458" y="430476"/>
                    <a:pt x="179506" y="428352"/>
                    <a:pt x="177679" y="424697"/>
                  </a:cubicBezTo>
                  <a:cubicBezTo>
                    <a:pt x="172996" y="415330"/>
                    <a:pt x="170457" y="392195"/>
                    <a:pt x="169012" y="385694"/>
                  </a:cubicBezTo>
                  <a:close/>
                </a:path>
              </a:pathLst>
            </a:custGeom>
            <a:solidFill>
              <a:srgbClr val="CBCBC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00" name="Прямоугольник 99"/>
          <p:cNvSpPr/>
          <p:nvPr/>
        </p:nvSpPr>
        <p:spPr>
          <a:xfrm>
            <a:off x="853056" y="1284411"/>
            <a:ext cx="153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charset="0"/>
              </a:rPr>
              <a:t>Вся Россия</a:t>
            </a:r>
            <a:endParaRPr lang="en-US" sz="1200" dirty="0">
              <a:solidFill>
                <a:srgbClr val="002060"/>
              </a:solidFill>
            </a:endParaRPr>
          </a:p>
        </p:txBody>
      </p:sp>
      <p:sp>
        <p:nvSpPr>
          <p:cNvPr id="111" name="Text Placeholder 1">
            <a:extLst>
              <a:ext uri="{FF2B5EF4-FFF2-40B4-BE49-F238E27FC236}">
                <a16:creationId xmlns:a16="http://schemas.microsoft.com/office/drawing/2014/main" xmlns="" id="{8BF2C466-1DDD-427E-A6B7-697D530AF0B8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664345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711182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ПОЧТИ ПОЛОВИНА НЕЛЕГАЛЬНЫХ ПАЧЕК ПРИВЕЗЕНА ИЗ БЕЛАРУСИ.</a:t>
            </a:r>
          </a:p>
          <a:p>
            <a:pPr lvl="0" defTabSz="711182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КАЗАХСТАН УВЕЛИЧИЛ СВОЮ ДОЛЮ БОЛЕЕ, ЧЕМ В ДВА РАЗА</a:t>
            </a:r>
            <a:endParaRPr kumimoji="0" lang="ru-RU" sz="2400" b="1" i="0" u="none" strike="noStrike" kern="0" cap="none" spc="0" normalizeH="0" baseline="0" noProof="0" dirty="0">
              <a:ln w="9525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uLnTx/>
              <a:uFillTx/>
              <a:latin typeface="Century Gothic" panose="020B0502020202020204" pitchFamily="34" charset="0"/>
              <a:ea typeface="+mn-ea"/>
              <a:cs typeface="Raleway" panose="020B0604020202020204" charset="0"/>
            </a:endParaRPr>
          </a:p>
        </p:txBody>
      </p:sp>
      <p:sp>
        <p:nvSpPr>
          <p:cNvPr id="107" name="Прямоугольник 219">
            <a:extLst>
              <a:ext uri="{FF2B5EF4-FFF2-40B4-BE49-F238E27FC236}">
                <a16:creationId xmlns:a16="http://schemas.microsoft.com/office/drawing/2014/main" xmlns="" id="{06BFD933-C2A4-4EA4-9574-92FF9CFA3381}"/>
              </a:ext>
            </a:extLst>
          </p:cNvPr>
          <p:cNvSpPr/>
          <p:nvPr/>
        </p:nvSpPr>
        <p:spPr>
          <a:xfrm>
            <a:off x="482686" y="2136317"/>
            <a:ext cx="4096216" cy="1016063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82775" algn="r"/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60FF">
                    <a:lumMod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0060FF">
                    <a:lumMod val="75000"/>
                  </a:srgbClr>
                </a:solidFill>
                <a:effectLst/>
                <a:uLnTx/>
                <a:uFillTx/>
                <a:latin typeface="Arial"/>
              </a:rPr>
              <a:t>5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60FF">
                    <a:lumMod val="75000"/>
                  </a:srgbClr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0060FF">
                    <a:lumMod val="75000"/>
                  </a:srgbClr>
                </a:solidFill>
                <a:effectLst/>
                <a:uLnTx/>
                <a:uFillTx/>
                <a:latin typeface="Arial"/>
              </a:rPr>
              <a:t>%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60FF">
                    <a:lumMod val="75000"/>
                  </a:srgbClr>
                </a:solidFill>
                <a:effectLst/>
                <a:uLnTx/>
                <a:uFillTx/>
                <a:latin typeface="Arial"/>
              </a:rPr>
              <a:t> </a:t>
            </a:r>
            <a:r>
              <a:rPr lang="ru-RU" sz="1200" dirty="0">
                <a:solidFill>
                  <a:srgbClr val="002060"/>
                </a:solidFill>
              </a:rPr>
              <a:t>нелегальных</a:t>
            </a:r>
          </a:p>
          <a:p>
            <a:pPr marL="1882775" algn="r"/>
            <a:r>
              <a:rPr lang="ru-RU" sz="1200" dirty="0">
                <a:solidFill>
                  <a:srgbClr val="002060"/>
                </a:solidFill>
              </a:rPr>
              <a:t>сигарет прибыло из </a:t>
            </a:r>
          </a:p>
          <a:p>
            <a:pPr marL="1882775" algn="r"/>
            <a:r>
              <a:rPr lang="ru-RU" sz="1200" dirty="0">
                <a:solidFill>
                  <a:srgbClr val="002060"/>
                </a:solidFill>
              </a:rPr>
              <a:t>стран Евразийского экономического союза</a:t>
            </a:r>
            <a:br>
              <a:rPr lang="ru-RU" sz="1200" dirty="0">
                <a:solidFill>
                  <a:srgbClr val="002060"/>
                </a:solidFill>
              </a:rPr>
            </a:br>
            <a:r>
              <a:rPr lang="ru-RU" sz="1200" dirty="0">
                <a:solidFill>
                  <a:srgbClr val="002060"/>
                </a:solidFill>
              </a:rPr>
              <a:t>(не включая Россию</a:t>
            </a:r>
            <a:r>
              <a:rPr lang="en-US" sz="1200" dirty="0">
                <a:solidFill>
                  <a:srgbClr val="002060"/>
                </a:solidFill>
              </a:rPr>
              <a:t>)</a:t>
            </a:r>
            <a:endParaRPr lang="ru-RU" sz="1200" dirty="0">
              <a:solidFill>
                <a:srgbClr val="002060"/>
              </a:solidFill>
            </a:endParaRPr>
          </a:p>
        </p:txBody>
      </p:sp>
      <p:graphicFrame>
        <p:nvGraphicFramePr>
          <p:cNvPr id="108" name="Диаграмма 289">
            <a:extLst>
              <a:ext uri="{FF2B5EF4-FFF2-40B4-BE49-F238E27FC236}">
                <a16:creationId xmlns:a16="http://schemas.microsoft.com/office/drawing/2014/main" xmlns="" id="{EA3B6AC2-C5A6-49E5-A36D-ED81281453AD}"/>
              </a:ext>
            </a:extLst>
          </p:cNvPr>
          <p:cNvGraphicFramePr/>
          <p:nvPr/>
        </p:nvGraphicFramePr>
        <p:xfrm>
          <a:off x="-361882" y="1594884"/>
          <a:ext cx="3321086" cy="4206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0" name="Стрелка вниз 113">
            <a:extLst>
              <a:ext uri="{FF2B5EF4-FFF2-40B4-BE49-F238E27FC236}">
                <a16:creationId xmlns:a16="http://schemas.microsoft.com/office/drawing/2014/main" xmlns="" id="{9F0555A2-ECEB-4EE3-8379-4DBA6352CEA9}"/>
              </a:ext>
            </a:extLst>
          </p:cNvPr>
          <p:cNvSpPr/>
          <p:nvPr/>
        </p:nvSpPr>
        <p:spPr>
          <a:xfrm>
            <a:off x="2157572" y="2210631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2" name="Стрелка вниз 114">
            <a:extLst>
              <a:ext uri="{FF2B5EF4-FFF2-40B4-BE49-F238E27FC236}">
                <a16:creationId xmlns:a16="http://schemas.microsoft.com/office/drawing/2014/main" xmlns="" id="{E962033B-39AC-4C3D-A97A-5BE575CDA149}"/>
              </a:ext>
            </a:extLst>
          </p:cNvPr>
          <p:cNvSpPr/>
          <p:nvPr/>
        </p:nvSpPr>
        <p:spPr>
          <a:xfrm flipV="1">
            <a:off x="1661019" y="2451156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3" name="Стрелка вниз 122">
            <a:extLst>
              <a:ext uri="{FF2B5EF4-FFF2-40B4-BE49-F238E27FC236}">
                <a16:creationId xmlns:a16="http://schemas.microsoft.com/office/drawing/2014/main" xmlns="" id="{7FDF08F3-1144-43E7-8438-DB40A8F0D173}"/>
              </a:ext>
            </a:extLst>
          </p:cNvPr>
          <p:cNvSpPr/>
          <p:nvPr/>
        </p:nvSpPr>
        <p:spPr>
          <a:xfrm flipV="1">
            <a:off x="1562862" y="3212987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4" name="Стрелка вниз 123">
            <a:extLst>
              <a:ext uri="{FF2B5EF4-FFF2-40B4-BE49-F238E27FC236}">
                <a16:creationId xmlns:a16="http://schemas.microsoft.com/office/drawing/2014/main" xmlns="" id="{3D1B1D24-E8D8-4104-9195-F5A0CC324528}"/>
              </a:ext>
            </a:extLst>
          </p:cNvPr>
          <p:cNvSpPr/>
          <p:nvPr/>
        </p:nvSpPr>
        <p:spPr>
          <a:xfrm flipV="1">
            <a:off x="1556244" y="3754074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5" name="Стрелка вниз 127">
            <a:extLst>
              <a:ext uri="{FF2B5EF4-FFF2-40B4-BE49-F238E27FC236}">
                <a16:creationId xmlns:a16="http://schemas.microsoft.com/office/drawing/2014/main" xmlns="" id="{B7C2A82F-3E8F-4744-A87B-FE445B5E19F2}"/>
              </a:ext>
            </a:extLst>
          </p:cNvPr>
          <p:cNvSpPr/>
          <p:nvPr/>
        </p:nvSpPr>
        <p:spPr>
          <a:xfrm flipV="1">
            <a:off x="1527669" y="4222251"/>
            <a:ext cx="144000" cy="144000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7" name="Стрелка вниз 128">
            <a:extLst>
              <a:ext uri="{FF2B5EF4-FFF2-40B4-BE49-F238E27FC236}">
                <a16:creationId xmlns:a16="http://schemas.microsoft.com/office/drawing/2014/main" xmlns="" id="{A8D78A8E-243A-470B-8534-84612A7714E8}"/>
              </a:ext>
            </a:extLst>
          </p:cNvPr>
          <p:cNvSpPr/>
          <p:nvPr/>
        </p:nvSpPr>
        <p:spPr>
          <a:xfrm>
            <a:off x="1653912" y="5534748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AEAE9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28" name="Группа 45">
            <a:extLst>
              <a:ext uri="{FF2B5EF4-FFF2-40B4-BE49-F238E27FC236}">
                <a16:creationId xmlns:a16="http://schemas.microsoft.com/office/drawing/2014/main" xmlns="" id="{6DEBF1C1-5E9E-4FD6-841B-5DF09AEA32E1}"/>
              </a:ext>
            </a:extLst>
          </p:cNvPr>
          <p:cNvGrpSpPr/>
          <p:nvPr/>
        </p:nvGrpSpPr>
        <p:grpSpPr>
          <a:xfrm>
            <a:off x="2643599" y="5922250"/>
            <a:ext cx="3793394" cy="246221"/>
            <a:chOff x="6738380" y="5083642"/>
            <a:chExt cx="3793394" cy="246221"/>
          </a:xfrm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xmlns="" id="{062C55C5-9F23-46E4-909D-0A09FCBC9AB6}"/>
                </a:ext>
              </a:extLst>
            </p:cNvPr>
            <p:cNvSpPr txBox="1"/>
            <p:nvPr/>
          </p:nvSpPr>
          <p:spPr>
            <a:xfrm>
              <a:off x="6937811" y="5083642"/>
              <a:ext cx="359396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rgbClr val="4C4C4C"/>
                  </a:solidFill>
                  <a:latin typeface="Arial"/>
                </a:rPr>
                <a:t> </a:t>
              </a:r>
              <a:r>
                <a:rPr lang="en-US" sz="1000" dirty="0">
                  <a:solidFill>
                    <a:srgbClr val="002060"/>
                  </a:solidFill>
                  <a:latin typeface="Arial"/>
                </a:rPr>
                <a:t>- </a:t>
              </a:r>
              <a:r>
                <a:rPr lang="ru-RU" sz="1000" dirty="0">
                  <a:solidFill>
                    <a:srgbClr val="002060"/>
                  </a:solidFill>
                </a:rPr>
                <a:t>Значимо </a:t>
              </a:r>
              <a:r>
                <a:rPr lang="ru-RU" sz="1000" dirty="0">
                  <a:solidFill>
                    <a:srgbClr val="00B050"/>
                  </a:solidFill>
                </a:rPr>
                <a:t>выше</a:t>
              </a:r>
              <a:r>
                <a:rPr lang="ru-RU" sz="1000" dirty="0"/>
                <a:t>/</a:t>
              </a:r>
              <a:r>
                <a:rPr lang="ru-RU" sz="1000" dirty="0">
                  <a:solidFill>
                    <a:srgbClr val="FF0000"/>
                  </a:solidFill>
                </a:rPr>
                <a:t>ниже</a:t>
              </a:r>
              <a:r>
                <a:rPr lang="ru-RU" sz="1000" dirty="0"/>
                <a:t> </a:t>
              </a:r>
              <a:r>
                <a:rPr lang="ru-RU" sz="1000" dirty="0">
                  <a:solidFill>
                    <a:srgbClr val="002060"/>
                  </a:solidFill>
                </a:rPr>
                <a:t>, чем в прошлой волне</a:t>
              </a:r>
            </a:p>
          </p:txBody>
        </p:sp>
        <p:sp>
          <p:nvSpPr>
            <p:cNvPr id="130" name="Стрелка вниз 47">
              <a:extLst>
                <a:ext uri="{FF2B5EF4-FFF2-40B4-BE49-F238E27FC236}">
                  <a16:creationId xmlns:a16="http://schemas.microsoft.com/office/drawing/2014/main" xmlns="" id="{DFF83F6A-F452-426F-B609-AEB73D9D6E51}"/>
                </a:ext>
              </a:extLst>
            </p:cNvPr>
            <p:cNvSpPr/>
            <p:nvPr/>
          </p:nvSpPr>
          <p:spPr>
            <a:xfrm>
              <a:off x="6865811" y="5148172"/>
              <a:ext cx="144000" cy="144000"/>
            </a:xfrm>
            <a:prstGeom prst="down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  <p:sp>
          <p:nvSpPr>
            <p:cNvPr id="131" name="Стрелка вниз 56">
              <a:extLst>
                <a:ext uri="{FF2B5EF4-FFF2-40B4-BE49-F238E27FC236}">
                  <a16:creationId xmlns:a16="http://schemas.microsoft.com/office/drawing/2014/main" xmlns="" id="{2FE2F3B7-490B-4EEB-9622-BDB80682CEFB}"/>
                </a:ext>
              </a:extLst>
            </p:cNvPr>
            <p:cNvSpPr/>
            <p:nvPr/>
          </p:nvSpPr>
          <p:spPr>
            <a:xfrm flipV="1">
              <a:off x="6738380" y="5148172"/>
              <a:ext cx="144000" cy="144000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</p:grpSp>
      <p:pic>
        <p:nvPicPr>
          <p:cNvPr id="101" name="Picture 11">
            <a:extLst>
              <a:ext uri="{FF2B5EF4-FFF2-40B4-BE49-F238E27FC236}">
                <a16:creationId xmlns:a16="http://schemas.microsoft.com/office/drawing/2014/main" xmlns="" id="{890573E8-2224-4776-99E4-F4E663CB7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282" y="2681603"/>
            <a:ext cx="732657" cy="383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0B9FC0D6-9C6A-4FC5-BC33-F165347C8A3E}"/>
              </a:ext>
            </a:extLst>
          </p:cNvPr>
          <p:cNvSpPr txBox="1"/>
          <p:nvPr/>
        </p:nvSpPr>
        <p:spPr bwMode="auto">
          <a:xfrm>
            <a:off x="8933128" y="2680748"/>
            <a:ext cx="975867" cy="276999"/>
          </a:xfrm>
          <a:prstGeom prst="rect">
            <a:avLst/>
          </a:prstGeom>
          <a:solidFill>
            <a:srgbClr val="0000FE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sz="1200" b="1" kern="0" dirty="0">
                <a:solidFill>
                  <a:prstClr val="white"/>
                </a:solidFill>
                <a:latin typeface="Calibri"/>
                <a:sym typeface="Arial"/>
              </a:rPr>
              <a:t>108+</a:t>
            </a:r>
            <a:r>
              <a:rPr lang="en-US" sz="1200" b="1" kern="0" dirty="0">
                <a:solidFill>
                  <a:prstClr val="white"/>
                </a:solidFill>
                <a:latin typeface="Calibri"/>
                <a:sym typeface="Arial"/>
              </a:rPr>
              <a:t> ₽</a:t>
            </a:r>
            <a:endParaRPr lang="ru-RU" sz="1200" b="1" kern="0" dirty="0">
              <a:solidFill>
                <a:prstClr val="white"/>
              </a:solidFill>
              <a:latin typeface="Calibri"/>
              <a:sym typeface="Arial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xmlns="" id="{D89F9EA0-45E6-42A1-875D-11B32E82C8C8}"/>
              </a:ext>
            </a:extLst>
          </p:cNvPr>
          <p:cNvSpPr/>
          <p:nvPr/>
        </p:nvSpPr>
        <p:spPr bwMode="auto">
          <a:xfrm>
            <a:off x="8968042" y="2461543"/>
            <a:ext cx="907781" cy="803156"/>
          </a:xfrm>
          <a:prstGeom prst="ellipse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200" kern="0">
              <a:solidFill>
                <a:prstClr val="white"/>
              </a:solidFill>
              <a:latin typeface="Calibri"/>
              <a:sym typeface="Arial"/>
            </a:endParaRPr>
          </a:p>
        </p:txBody>
      </p:sp>
      <p:pic>
        <p:nvPicPr>
          <p:cNvPr id="104" name="Picture 10">
            <a:extLst>
              <a:ext uri="{FF2B5EF4-FFF2-40B4-BE49-F238E27FC236}">
                <a16:creationId xmlns:a16="http://schemas.microsoft.com/office/drawing/2014/main" xmlns="" id="{8BBDAC2B-F8E4-4CAA-A0B7-E5F279567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423" y="2806983"/>
            <a:ext cx="728928" cy="37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" name="TextBox 104">
            <a:extLst>
              <a:ext uri="{FF2B5EF4-FFF2-40B4-BE49-F238E27FC236}">
                <a16:creationId xmlns:a16="http://schemas.microsoft.com/office/drawing/2014/main" xmlns="" id="{8B283D85-993A-4F32-9F5E-CF5B87EADD09}"/>
              </a:ext>
            </a:extLst>
          </p:cNvPr>
          <p:cNvSpPr txBox="1"/>
          <p:nvPr/>
        </p:nvSpPr>
        <p:spPr bwMode="auto">
          <a:xfrm>
            <a:off x="5819476" y="2804090"/>
            <a:ext cx="727972" cy="344980"/>
          </a:xfrm>
          <a:prstGeom prst="rect">
            <a:avLst/>
          </a:prstGeom>
          <a:solidFill>
            <a:srgbClr val="00A65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200" kern="0" dirty="0">
                <a:solidFill>
                  <a:prstClr val="white"/>
                </a:solidFill>
                <a:latin typeface="Calibri"/>
                <a:sym typeface="Arial"/>
              </a:rPr>
              <a:t>35 ₽</a:t>
            </a:r>
            <a:endParaRPr lang="ru-RU" sz="1200" kern="0" dirty="0">
              <a:solidFill>
                <a:prstClr val="white"/>
              </a:solidFill>
              <a:latin typeface="Calibri"/>
              <a:sym typeface="Arial"/>
            </a:endParaRPr>
          </a:p>
        </p:txBody>
      </p:sp>
      <p:pic>
        <p:nvPicPr>
          <p:cNvPr id="106" name="Picture 9">
            <a:extLst>
              <a:ext uri="{FF2B5EF4-FFF2-40B4-BE49-F238E27FC236}">
                <a16:creationId xmlns:a16="http://schemas.microsoft.com/office/drawing/2014/main" xmlns="" id="{3D966CC1-4331-451E-9F99-32F90B751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123" y="4296832"/>
            <a:ext cx="792964" cy="37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844FFAB1-016A-4B7C-B90F-36AA6C688F54}"/>
              </a:ext>
            </a:extLst>
          </p:cNvPr>
          <p:cNvSpPr txBox="1"/>
          <p:nvPr/>
        </p:nvSpPr>
        <p:spPr bwMode="auto">
          <a:xfrm>
            <a:off x="8667663" y="4292760"/>
            <a:ext cx="624973" cy="344980"/>
          </a:xfrm>
          <a:prstGeom prst="rect">
            <a:avLst/>
          </a:prstGeom>
          <a:solidFill>
            <a:srgbClr val="00A1E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200" kern="0" dirty="0">
                <a:solidFill>
                  <a:prstClr val="white"/>
                </a:solidFill>
                <a:latin typeface="Calibri"/>
                <a:sym typeface="Arial"/>
              </a:rPr>
              <a:t>67 ₽</a:t>
            </a:r>
            <a:endParaRPr lang="ru-RU" sz="1200" kern="0" dirty="0">
              <a:solidFill>
                <a:prstClr val="white"/>
              </a:solidFill>
              <a:latin typeface="Calibri"/>
              <a:sym typeface="Arial"/>
            </a:endParaRPr>
          </a:p>
        </p:txBody>
      </p:sp>
      <p:pic>
        <p:nvPicPr>
          <p:cNvPr id="124" name="Picture 13">
            <a:extLst>
              <a:ext uri="{FF2B5EF4-FFF2-40B4-BE49-F238E27FC236}">
                <a16:creationId xmlns:a16="http://schemas.microsoft.com/office/drawing/2014/main" xmlns="" id="{E2D7709F-0DC0-4388-8560-CFCEDEF8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570" y="4822938"/>
            <a:ext cx="710928" cy="377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7C4FFC21-D91C-46F6-A5B7-90F05814FF45}"/>
              </a:ext>
            </a:extLst>
          </p:cNvPr>
          <p:cNvSpPr txBox="1"/>
          <p:nvPr/>
        </p:nvSpPr>
        <p:spPr bwMode="auto">
          <a:xfrm>
            <a:off x="7796112" y="4822701"/>
            <a:ext cx="733208" cy="344980"/>
          </a:xfrm>
          <a:prstGeom prst="rect">
            <a:avLst/>
          </a:prstGeom>
          <a:solidFill>
            <a:srgbClr val="E8112D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200" kern="0" dirty="0">
                <a:solidFill>
                  <a:prstClr val="white"/>
                </a:solidFill>
                <a:latin typeface="Calibri"/>
                <a:sym typeface="Arial"/>
              </a:rPr>
              <a:t>50 ₽</a:t>
            </a:r>
            <a:endParaRPr lang="ru-RU" sz="1200" kern="0" dirty="0">
              <a:solidFill>
                <a:prstClr val="white"/>
              </a:solidFill>
              <a:latin typeface="Calibri"/>
              <a:sym typeface="Arial"/>
            </a:endParaRPr>
          </a:p>
        </p:txBody>
      </p:sp>
      <p:pic>
        <p:nvPicPr>
          <p:cNvPr id="127" name="Picture 12">
            <a:extLst>
              <a:ext uri="{FF2B5EF4-FFF2-40B4-BE49-F238E27FC236}">
                <a16:creationId xmlns:a16="http://schemas.microsoft.com/office/drawing/2014/main" xmlns="" id="{497CD0B0-5A0C-4333-8BFB-B28126306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209" y="4645366"/>
            <a:ext cx="686759" cy="37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TextBox 131">
            <a:extLst>
              <a:ext uri="{FF2B5EF4-FFF2-40B4-BE49-F238E27FC236}">
                <a16:creationId xmlns:a16="http://schemas.microsoft.com/office/drawing/2014/main" xmlns="" id="{1924DCC2-405D-461B-BE37-BFDA59B4E4FA}"/>
              </a:ext>
            </a:extLst>
          </p:cNvPr>
          <p:cNvSpPr txBox="1"/>
          <p:nvPr/>
        </p:nvSpPr>
        <p:spPr bwMode="auto">
          <a:xfrm>
            <a:off x="5418720" y="4642769"/>
            <a:ext cx="637193" cy="343182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377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en-US" sz="1200" kern="0" dirty="0">
                <a:solidFill>
                  <a:prstClr val="white"/>
                </a:solidFill>
                <a:latin typeface="Calibri"/>
                <a:sym typeface="Arial"/>
              </a:rPr>
              <a:t>56 ₽</a:t>
            </a:r>
            <a:endParaRPr lang="ru-RU" sz="1200" kern="0" dirty="0">
              <a:solidFill>
                <a:prstClr val="white"/>
              </a:solidFill>
              <a:latin typeface="Calibri"/>
              <a:sym typeface="Arial"/>
            </a:endParaRPr>
          </a:p>
        </p:txBody>
      </p:sp>
      <p:sp>
        <p:nvSpPr>
          <p:cNvPr id="133" name="TextBox 6">
            <a:extLst>
              <a:ext uri="{FF2B5EF4-FFF2-40B4-BE49-F238E27FC236}">
                <a16:creationId xmlns:a16="http://schemas.microsoft.com/office/drawing/2014/main" xmlns="" id="{2BFE5C33-5981-43B5-A985-E9BD50EE0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9758" y="5856934"/>
            <a:ext cx="4668094" cy="67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08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Средневзвешенные цены на сигареты в странах ЕАЭС, рубли РФ</a:t>
            </a:r>
            <a:endParaRPr lang="en-US" altLang="ru-RU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  <a:sym typeface="Arial" panose="020B0604020202020204" pitchFamily="34" charset="0"/>
            </a:endParaRP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xmlns="" id="{0A4DA98A-944A-4DDA-92E3-8608525E7397}"/>
              </a:ext>
            </a:extLst>
          </p:cNvPr>
          <p:cNvSpPr/>
          <p:nvPr/>
        </p:nvSpPr>
        <p:spPr>
          <a:xfrm>
            <a:off x="317787" y="6351264"/>
            <a:ext cx="26629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год, кв.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9558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xmlns="" id="{E398DF85-6B90-409D-A14B-254F20BE5171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ВОЗРАСТАЮЩАЯ УГРОЗА В КАТЕГОРИИ ОДНОРАЗОВЫХ ЭЛЕКТРОННЫХ СИСТЕМЫ ДОСТАВКИ НИКОТИНА (ЭСДН) = ОДНОРАЗОВЫЕ ВЕЙПЫ</a:t>
            </a:r>
          </a:p>
        </p:txBody>
      </p:sp>
      <p:pic>
        <p:nvPicPr>
          <p:cNvPr id="5" name="Picture 4" descr="Timeline&#10;&#10;Description automatically generated">
            <a:extLst>
              <a:ext uri="{FF2B5EF4-FFF2-40B4-BE49-F238E27FC236}">
                <a16:creationId xmlns:a16="http://schemas.microsoft.com/office/drawing/2014/main" xmlns="" id="{DEB0428F-7C82-402C-93CF-8C0D078D0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44169" y="2805618"/>
            <a:ext cx="4237355" cy="214549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E15F88-5602-40B0-B50B-11C7AFDCA0EC}"/>
              </a:ext>
            </a:extLst>
          </p:cNvPr>
          <p:cNvSpPr/>
          <p:nvPr/>
        </p:nvSpPr>
        <p:spPr>
          <a:xfrm>
            <a:off x="2894819" y="1261499"/>
            <a:ext cx="4320000" cy="667770"/>
          </a:xfrm>
          <a:prstGeom prst="rect">
            <a:avLst/>
          </a:prstGeom>
          <a:solidFill>
            <a:srgbClr val="EF7D00"/>
          </a:solidFill>
          <a:ln>
            <a:noFill/>
          </a:ln>
          <a:effectLst/>
        </p:spPr>
        <p:txBody>
          <a:bodyPr rtlCol="0" anchor="ctr"/>
          <a:lstStyle/>
          <a:p>
            <a:pPr algn="ctr"/>
            <a:r>
              <a:rPr lang="ru-RU" sz="2000" b="1" kern="0" dirty="0">
                <a:solidFill>
                  <a:srgbClr val="FFFFFF"/>
                </a:solidFill>
                <a:latin typeface="Century Gothic" panose="020B0502020202020204" pitchFamily="34" charset="0"/>
              </a:rPr>
              <a:t>Текущая ситуация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0105845-8F69-4153-9BEE-1EBC47862C05}"/>
              </a:ext>
            </a:extLst>
          </p:cNvPr>
          <p:cNvSpPr/>
          <p:nvPr/>
        </p:nvSpPr>
        <p:spPr>
          <a:xfrm>
            <a:off x="7541346" y="1261499"/>
            <a:ext cx="4320000" cy="667770"/>
          </a:xfrm>
          <a:prstGeom prst="rect">
            <a:avLst/>
          </a:prstGeom>
          <a:solidFill>
            <a:srgbClr val="AFCA0B"/>
          </a:solidFill>
          <a:ln>
            <a:noFill/>
          </a:ln>
          <a:effectLst/>
        </p:spPr>
        <p:txBody>
          <a:bodyPr rtlCol="0" anchor="ctr"/>
          <a:lstStyle/>
          <a:p>
            <a:pPr lvl="0" algn="ctr">
              <a:lnSpc>
                <a:spcPts val="2700"/>
              </a:lnSpc>
              <a:defRPr/>
            </a:pPr>
            <a:r>
              <a:rPr lang="ru-RU" sz="2000" b="1" kern="0" dirty="0">
                <a:solidFill>
                  <a:srgbClr val="FFFFFF"/>
                </a:solidFill>
                <a:latin typeface="Century Gothic" panose="020B0502020202020204" pitchFamily="34" charset="0"/>
              </a:rPr>
              <a:t>Планируемые меры</a:t>
            </a:r>
            <a:endParaRPr lang="en-US" sz="2000" b="1" kern="0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xmlns="" id="{AC70D187-07F2-46F9-874E-5426157FB25E}"/>
              </a:ext>
            </a:extLst>
          </p:cNvPr>
          <p:cNvSpPr/>
          <p:nvPr/>
        </p:nvSpPr>
        <p:spPr>
          <a:xfrm>
            <a:off x="7216292" y="1831761"/>
            <a:ext cx="300457" cy="4525408"/>
          </a:xfrm>
          <a:prstGeom prst="homePlate">
            <a:avLst>
              <a:gd name="adj" fmla="val 100000"/>
            </a:avLst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38B266F-2ADD-4B44-9114-9498ECBABDB4}"/>
              </a:ext>
            </a:extLst>
          </p:cNvPr>
          <p:cNvSpPr/>
          <p:nvPr/>
        </p:nvSpPr>
        <p:spPr>
          <a:xfrm>
            <a:off x="2894818" y="1972710"/>
            <a:ext cx="43200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Активное развитие категории и широкое распространение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Открытая </a:t>
            </a:r>
            <a:r>
              <a:rPr lang="ru-RU" sz="160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выкладка / реклама и 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продажа несовершеннолетним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Слабое правовое регулирование категории - как следствие, на рынке большое количество подделок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Отсутствие контроля за безопасностью продукции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Отсутствие прослеживаемости (обязательной цифровой маркировки средствами идентификации)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Неопределенность по вопросу корректной  уплаты надлежащих таможенных и иных платежей, в том числе акцизов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8CAFF79-4124-452D-97DE-13BC845C089A}"/>
              </a:ext>
            </a:extLst>
          </p:cNvPr>
          <p:cNvSpPr/>
          <p:nvPr/>
        </p:nvSpPr>
        <p:spPr>
          <a:xfrm>
            <a:off x="7541346" y="1972710"/>
            <a:ext cx="432000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Проведение эксперимента по </a:t>
            </a:r>
            <a:r>
              <a:rPr lang="ru-RU" sz="16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маркировке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никотинсодержащих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жидкостей, а также одноразовых ЭСДН с 1 февраля 2022 г. по 28 февраля 2023 г. с последующим введением обязательной маркировки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Включение </a:t>
            </a:r>
            <a:r>
              <a:rPr lang="ru-RU" sz="1600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никотинсодержащих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жидкостей и устройств, содержащих жидкости, в Единый перечень товаров, подлежащих </a:t>
            </a:r>
            <a:r>
              <a:rPr lang="ru-RU" sz="16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обязательному подтверждению соответствия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в форме </a:t>
            </a:r>
            <a:r>
              <a:rPr lang="ru-RU" sz="16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декларирования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соответствия</a:t>
            </a:r>
          </a:p>
          <a:p>
            <a:pPr marL="285750" lvl="1" indent="-28575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286375" algn="l"/>
              </a:tabLst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Разъяснения о </a:t>
            </a:r>
            <a:r>
              <a:rPr lang="ru-RU" sz="16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порядке уплаты акциза на одноразовые ЭСДН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с учетом объема содержащейся в них жидкости</a:t>
            </a:r>
            <a:endParaRPr lang="en-US" sz="1600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026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89A910-470F-4B67-9972-667452294E63}"/>
              </a:ext>
            </a:extLst>
          </p:cNvPr>
          <p:cNvSpPr txBox="1">
            <a:spLocks/>
          </p:cNvSpPr>
          <p:nvPr/>
        </p:nvSpPr>
        <p:spPr>
          <a:xfrm>
            <a:off x="2155582" y="2927916"/>
            <a:ext cx="7880836" cy="1002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sym typeface="Montserrat"/>
              </a:rPr>
              <a:t>Как отличить нелегальный продукт ?</a:t>
            </a:r>
          </a:p>
        </p:txBody>
      </p:sp>
    </p:spTree>
    <p:extLst>
      <p:ext uri="{BB962C8B-B14F-4D97-AF65-F5344CB8AC3E}">
        <p14:creationId xmlns:p14="http://schemas.microsoft.com/office/powerpoint/2010/main" val="705551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542C481-9E70-41D2-AABE-DF168276D002}"/>
              </a:ext>
            </a:extLst>
          </p:cNvPr>
          <p:cNvSpPr/>
          <p:nvPr/>
        </p:nvSpPr>
        <p:spPr>
          <a:xfrm>
            <a:off x="8618992" y="4687493"/>
            <a:ext cx="1290719" cy="3636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grpSp>
        <p:nvGrpSpPr>
          <p:cNvPr id="3087" name="Group 3086">
            <a:extLst>
              <a:ext uri="{FF2B5EF4-FFF2-40B4-BE49-F238E27FC236}">
                <a16:creationId xmlns:a16="http://schemas.microsoft.com/office/drawing/2014/main" xmlns="" id="{884D312B-75EE-4BC1-A6B6-3A8B8366BE94}"/>
              </a:ext>
            </a:extLst>
          </p:cNvPr>
          <p:cNvGrpSpPr/>
          <p:nvPr/>
        </p:nvGrpSpPr>
        <p:grpSpPr>
          <a:xfrm>
            <a:off x="6665876" y="737654"/>
            <a:ext cx="3322337" cy="1569660"/>
            <a:chOff x="4482838" y="402825"/>
            <a:chExt cx="2491754" cy="1177245"/>
          </a:xfrm>
        </p:grpSpPr>
        <p:sp>
          <p:nvSpPr>
            <p:cNvPr id="3082" name="Rectangle 3081">
              <a:extLst>
                <a:ext uri="{FF2B5EF4-FFF2-40B4-BE49-F238E27FC236}">
                  <a16:creationId xmlns:a16="http://schemas.microsoft.com/office/drawing/2014/main" xmlns="" id="{F8742A6A-5169-4E79-9873-A27BCE4D1482}"/>
                </a:ext>
              </a:extLst>
            </p:cNvPr>
            <p:cNvSpPr/>
            <p:nvPr/>
          </p:nvSpPr>
          <p:spPr>
            <a:xfrm>
              <a:off x="4482838" y="510436"/>
              <a:ext cx="2491754" cy="7617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defRPr/>
              </a:pPr>
              <a:r>
                <a:rPr lang="ru-RU" sz="2000" dirty="0">
                  <a:solidFill>
                    <a:srgbClr val="00206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Цена </a:t>
              </a:r>
            </a:p>
            <a:p>
              <a:pPr algn="ctr" defTabSz="609585">
                <a:defRPr/>
              </a:pPr>
              <a:r>
                <a:rPr lang="ru-RU" sz="2000" dirty="0">
                  <a:solidFill>
                    <a:srgbClr val="00206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Дата производства</a:t>
              </a:r>
            </a:p>
            <a:p>
              <a:pPr algn="ctr" defTabSz="609585">
                <a:spcAft>
                  <a:spcPts val="1067"/>
                </a:spcAft>
                <a:defRPr/>
              </a:pPr>
              <a:r>
                <a:rPr lang="en-US" sz="2000" dirty="0">
                  <a:solidFill>
                    <a:srgbClr val="00206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Data Matrix </a:t>
              </a:r>
              <a:r>
                <a:rPr lang="ru-RU" sz="2000" dirty="0">
                  <a:solidFill>
                    <a:srgbClr val="00206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код</a:t>
              </a:r>
              <a:endParaRPr lang="en-US" sz="2000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82C2397A-7D83-438F-8FF8-C7F95300482E}"/>
                </a:ext>
              </a:extLst>
            </p:cNvPr>
            <p:cNvSpPr/>
            <p:nvPr/>
          </p:nvSpPr>
          <p:spPr>
            <a:xfrm>
              <a:off x="4744762" y="402825"/>
              <a:ext cx="1967907" cy="1177245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rgbClr val="002060"/>
                </a:solidFill>
              </a:endParaRPr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F3856E8C-65C5-4468-9306-1AC83BB1CFC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562" y="4821468"/>
            <a:ext cx="1146564" cy="867313"/>
          </a:xfrm>
          <a:prstGeom prst="rect">
            <a:avLst/>
          </a:prstGeom>
        </p:spPr>
      </p:pic>
      <p:grpSp>
        <p:nvGrpSpPr>
          <p:cNvPr id="3086" name="Group 3085">
            <a:extLst>
              <a:ext uri="{FF2B5EF4-FFF2-40B4-BE49-F238E27FC236}">
                <a16:creationId xmlns:a16="http://schemas.microsoft.com/office/drawing/2014/main" xmlns="" id="{31E62601-5A30-4DDA-9A3F-902E173A380F}"/>
              </a:ext>
            </a:extLst>
          </p:cNvPr>
          <p:cNvGrpSpPr/>
          <p:nvPr/>
        </p:nvGrpSpPr>
        <p:grpSpPr>
          <a:xfrm>
            <a:off x="8092970" y="2194295"/>
            <a:ext cx="2324100" cy="4597651"/>
            <a:chOff x="5517587" y="1384958"/>
            <a:chExt cx="1743075" cy="3448238"/>
          </a:xfrm>
        </p:grpSpPr>
        <p:pic>
          <p:nvPicPr>
            <p:cNvPr id="3080" name="Picture 3079">
              <a:extLst>
                <a:ext uri="{FF2B5EF4-FFF2-40B4-BE49-F238E27FC236}">
                  <a16:creationId xmlns:a16="http://schemas.microsoft.com/office/drawing/2014/main" xmlns="" id="{75BD78AE-637F-4ECB-8EAE-A699276E42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4665006" y="2237539"/>
              <a:ext cx="3448238" cy="1743075"/>
            </a:xfrm>
            <a:prstGeom prst="rect">
              <a:avLst/>
            </a:prstGeom>
          </p:spPr>
        </p:pic>
        <p:pic>
          <p:nvPicPr>
            <p:cNvPr id="3083" name="Picture 3082">
              <a:extLst>
                <a:ext uri="{FF2B5EF4-FFF2-40B4-BE49-F238E27FC236}">
                  <a16:creationId xmlns:a16="http://schemas.microsoft.com/office/drawing/2014/main" xmlns="" id="{52039733-04D2-4D8F-9661-6843F2BAA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96122" y="1561997"/>
              <a:ext cx="735408" cy="685143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6096796-2FE0-4768-B254-B385A42ABE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7232" y="2838109"/>
            <a:ext cx="4400445" cy="2887155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xmlns="" id="{7821B31A-4A40-4EC4-8998-6C831A8EC344}"/>
              </a:ext>
            </a:extLst>
          </p:cNvPr>
          <p:cNvSpPr/>
          <p:nvPr/>
        </p:nvSpPr>
        <p:spPr>
          <a:xfrm>
            <a:off x="2290238" y="1914651"/>
            <a:ext cx="1652900" cy="12674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28E873E9-11D3-4DAD-B835-778D003FC118}"/>
              </a:ext>
            </a:extLst>
          </p:cNvPr>
          <p:cNvGrpSpPr/>
          <p:nvPr/>
        </p:nvGrpSpPr>
        <p:grpSpPr>
          <a:xfrm>
            <a:off x="2571328" y="846973"/>
            <a:ext cx="3695733" cy="2155323"/>
            <a:chOff x="1566568" y="324245"/>
            <a:chExt cx="2771800" cy="131811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B7440D4C-97B4-4435-B966-D246EDD4EB59}"/>
                </a:ext>
              </a:extLst>
            </p:cNvPr>
            <p:cNvSpPr/>
            <p:nvPr/>
          </p:nvSpPr>
          <p:spPr>
            <a:xfrm>
              <a:off x="1566568" y="324245"/>
              <a:ext cx="2771800" cy="5309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>
                  <a:solidFill>
                    <a:srgbClr val="002060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Присутствует акцизная марка РФ</a:t>
              </a:r>
              <a:endParaRPr lang="ru-RU" sz="2000" dirty="0">
                <a:solidFill>
                  <a:srgbClr val="002060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7" name="Connector: Elbow 16">
              <a:extLst>
                <a:ext uri="{FF2B5EF4-FFF2-40B4-BE49-F238E27FC236}">
                  <a16:creationId xmlns:a16="http://schemas.microsoft.com/office/drawing/2014/main" xmlns="" id="{957DBE8C-1EC9-47A1-86A1-5C1CAE487FE7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2077162" y="957629"/>
              <a:ext cx="736919" cy="632551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B254FA45-E894-415F-9778-42AE6A7D0EB2}"/>
                </a:ext>
              </a:extLst>
            </p:cNvPr>
            <p:cNvSpPr/>
            <p:nvPr/>
          </p:nvSpPr>
          <p:spPr>
            <a:xfrm>
              <a:off x="1566568" y="385769"/>
              <a:ext cx="2735796" cy="499169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/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A9F36C5C-B7CE-46E2-8068-1B730C66DEF1}"/>
              </a:ext>
            </a:extLst>
          </p:cNvPr>
          <p:cNvSpPr/>
          <p:nvPr/>
        </p:nvSpPr>
        <p:spPr>
          <a:xfrm>
            <a:off x="1236019" y="4374134"/>
            <a:ext cx="2497107" cy="177170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25F27333-230A-4250-9AEB-77842A41E9B8}"/>
              </a:ext>
            </a:extLst>
          </p:cNvPr>
          <p:cNvGrpSpPr/>
          <p:nvPr/>
        </p:nvGrpSpPr>
        <p:grpSpPr>
          <a:xfrm>
            <a:off x="3750362" y="4066061"/>
            <a:ext cx="3872661" cy="1212571"/>
            <a:chOff x="2284945" y="2424495"/>
            <a:chExt cx="2904496" cy="869103"/>
          </a:xfrm>
        </p:grpSpPr>
        <p:cxnSp>
          <p:nvCxnSpPr>
            <p:cNvPr id="11" name="Connector: Elbow 10">
              <a:extLst>
                <a:ext uri="{FF2B5EF4-FFF2-40B4-BE49-F238E27FC236}">
                  <a16:creationId xmlns:a16="http://schemas.microsoft.com/office/drawing/2014/main" xmlns="" id="{0BD1F934-3F62-4257-B936-CA8FFF84A8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84945" y="2713480"/>
              <a:ext cx="666647" cy="580118"/>
            </a:xfrm>
            <a:prstGeom prst="bentConnector3">
              <a:avLst/>
            </a:prstGeom>
            <a:ln w="190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81" name="Group 3080">
              <a:extLst>
                <a:ext uri="{FF2B5EF4-FFF2-40B4-BE49-F238E27FC236}">
                  <a16:creationId xmlns:a16="http://schemas.microsoft.com/office/drawing/2014/main" xmlns="" id="{DE213048-34AC-4191-9B30-9284CBEACFD1}"/>
                </a:ext>
              </a:extLst>
            </p:cNvPr>
            <p:cNvGrpSpPr/>
            <p:nvPr/>
          </p:nvGrpSpPr>
          <p:grpSpPr>
            <a:xfrm>
              <a:off x="2943921" y="2424495"/>
              <a:ext cx="2245520" cy="816964"/>
              <a:chOff x="3238634" y="2219571"/>
              <a:chExt cx="2245520" cy="779092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F21A777F-9077-487A-8276-585318B731F0}"/>
                  </a:ext>
                </a:extLst>
              </p:cNvPr>
              <p:cNvSpPr txBox="1"/>
              <p:nvPr/>
            </p:nvSpPr>
            <p:spPr>
              <a:xfrm>
                <a:off x="3238634" y="2219571"/>
                <a:ext cx="2245520" cy="7264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000" dirty="0">
                    <a:solidFill>
                      <a:srgbClr val="002060"/>
                    </a:solidFill>
                    <a:latin typeface="Century Gothic" panose="020B0502020202020204" pitchFamily="34" charset="0"/>
                    <a:cs typeface="Calibri" panose="020F0502020204030204" pitchFamily="34" charset="0"/>
                  </a:rPr>
                  <a:t>Предупредительная надпись на русском языке</a:t>
                </a:r>
                <a:endParaRPr lang="ru-RU" sz="2000" dirty="0">
                  <a:solidFill>
                    <a:srgbClr val="00206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C6C79D55-1319-45F4-94F8-A8487CB8D93C}"/>
                  </a:ext>
                </a:extLst>
              </p:cNvPr>
              <p:cNvSpPr/>
              <p:nvPr/>
            </p:nvSpPr>
            <p:spPr>
              <a:xfrm>
                <a:off x="3246305" y="2252503"/>
                <a:ext cx="2232248" cy="74616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</p:grpSp>
      <p:sp>
        <p:nvSpPr>
          <p:cNvPr id="23" name="Text Placeholder 1">
            <a:extLst>
              <a:ext uri="{FF2B5EF4-FFF2-40B4-BE49-F238E27FC236}">
                <a16:creationId xmlns:a16="http://schemas.microsoft.com/office/drawing/2014/main" xmlns="" id="{8378A78A-13E1-471D-8E49-F4F10515C22B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711182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ru-RU" b="1" kern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Century Gothic" panose="020B0502020202020204" pitchFamily="34" charset="0"/>
                <a:cs typeface="Raleway" panose="020B0604020202020204" charset="0"/>
              </a:rPr>
              <a:t>ПРИЗНАКИ ЛЕГАЛЬНЫХ СИГАРЕТ</a:t>
            </a:r>
          </a:p>
        </p:txBody>
      </p:sp>
    </p:spTree>
    <p:extLst>
      <p:ext uri="{BB962C8B-B14F-4D97-AF65-F5344CB8AC3E}">
        <p14:creationId xmlns:p14="http://schemas.microsoft.com/office/powerpoint/2010/main" val="1439948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18223B50-9B69-41F7-8D32-673D4BB55B6F}"/>
              </a:ext>
            </a:extLst>
          </p:cNvPr>
          <p:cNvSpPr/>
          <p:nvPr/>
        </p:nvSpPr>
        <p:spPr>
          <a:xfrm>
            <a:off x="5232455" y="1060314"/>
            <a:ext cx="6077837" cy="5498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На нижней поверхности пачки </a:t>
            </a:r>
            <a:r>
              <a:rPr kumimoji="0" lang="ru-RU" sz="20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не указаны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algn="just" defTabSz="457200">
              <a:defRPr/>
            </a:pPr>
            <a:r>
              <a:rPr lang="en-US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 Matrix </a:t>
            </a:r>
            <a:r>
              <a:rPr lang="ru-RU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код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Цена (МРЦ)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Дата производства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lvl="0" indent="-285750" algn="just" defTabSz="45720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ru-RU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Минимальная цена </a:t>
            </a:r>
            <a:r>
              <a:rPr lang="ru-RU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108</a:t>
            </a:r>
            <a:r>
              <a:rPr lang="ru-RU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рублей 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(с 1 июля 2021 года)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85750" lvl="0" indent="-285750" algn="just" defTabSz="45720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Предупредительная надпись </a:t>
            </a:r>
            <a:r>
              <a:rPr lang="ru-RU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иностранном языке или отсутствует</a:t>
            </a:r>
            <a:endParaRPr lang="ru-RU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 defTabSz="45720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пачке </a:t>
            </a:r>
            <a:r>
              <a:rPr lang="ru-RU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отсутствует акцизная марка Российской Федерации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или поддельная акцизная марка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A9689477-BF81-4EEE-BCB9-7554E2F6CBB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372" y="1493256"/>
            <a:ext cx="2498090" cy="1901702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xmlns="" id="{E2ABC5F9-86EE-45AF-8762-7E9F8405A32B}"/>
              </a:ext>
            </a:extLst>
          </p:cNvPr>
          <p:cNvSpPr/>
          <p:nvPr/>
        </p:nvSpPr>
        <p:spPr>
          <a:xfrm>
            <a:off x="914938" y="1644343"/>
            <a:ext cx="784962" cy="74601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</p:txBody>
      </p:sp>
      <p:pic>
        <p:nvPicPr>
          <p:cNvPr id="7" name="Picture 6" descr="A close up of a device&#10;&#10;Description automatically generated">
            <a:extLst>
              <a:ext uri="{FF2B5EF4-FFF2-40B4-BE49-F238E27FC236}">
                <a16:creationId xmlns:a16="http://schemas.microsoft.com/office/drawing/2014/main" xmlns="" id="{4BE36AC6-2DB9-4D81-A4FA-C91FD7D41A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9627" y="2825188"/>
            <a:ext cx="4000968" cy="1809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C1793F1E-8A39-4F9D-A8CD-701C0B2006B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708" y="3783399"/>
            <a:ext cx="1590327" cy="23874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3C55616-03C0-4FAA-BFF0-0D8DAA449A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834" y="3780287"/>
            <a:ext cx="1596280" cy="2392400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xmlns="" id="{A71ABCE6-BF4C-45E5-A66C-9FFDA744B114}"/>
              </a:ext>
            </a:extLst>
          </p:cNvPr>
          <p:cNvSpPr/>
          <p:nvPr/>
        </p:nvSpPr>
        <p:spPr>
          <a:xfrm>
            <a:off x="2221771" y="4870929"/>
            <a:ext cx="1314691" cy="124092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00DA907C-19DB-4979-B3B3-AF4AC309E1F5}"/>
              </a:ext>
            </a:extLst>
          </p:cNvPr>
          <p:cNvSpPr/>
          <p:nvPr/>
        </p:nvSpPr>
        <p:spPr>
          <a:xfrm>
            <a:off x="2512425" y="4041745"/>
            <a:ext cx="899775" cy="84953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DA137B66-10F9-4CD1-B8AC-86A0EE92B4CF}"/>
              </a:ext>
            </a:extLst>
          </p:cNvPr>
          <p:cNvSpPr/>
          <p:nvPr/>
        </p:nvSpPr>
        <p:spPr>
          <a:xfrm>
            <a:off x="969762" y="4032205"/>
            <a:ext cx="12274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TSansTT" panose="02000503050000020004" pitchFamily="2" charset="-52"/>
                <a:ea typeface="+mn-ea"/>
                <a:cs typeface="+mn-cs"/>
              </a:rPr>
              <a:t>&lt;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TSansTT" panose="02000503050000020004" pitchFamily="2" charset="-52"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TSansTT" panose="02000503050000020004" pitchFamily="2" charset="-52"/>
                <a:ea typeface="+mn-ea"/>
                <a:cs typeface="+mn-cs"/>
              </a:rPr>
              <a:t>108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TSansTT" panose="02000503050000020004" pitchFamily="2" charset="-52"/>
                <a:ea typeface="+mn-ea"/>
                <a:cs typeface="+mn-cs"/>
              </a:rPr>
              <a:t>рублей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</p:txBody>
      </p:sp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2EB78BC-98A5-4EFC-9AE0-D6168D21807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221" y="2734459"/>
            <a:ext cx="316395" cy="3163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xmlns="" id="{94633288-4E00-445D-A374-3E5F270E9ED1}"/>
              </a:ext>
            </a:extLst>
          </p:cNvPr>
          <p:cNvSpPr/>
          <p:nvPr/>
        </p:nvSpPr>
        <p:spPr>
          <a:xfrm>
            <a:off x="918884" y="2541443"/>
            <a:ext cx="784962" cy="74601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TSansTT" panose="02000503050000020004" pitchFamily="2" charset="-52"/>
              <a:ea typeface="+mn-ea"/>
              <a:cs typeface="+mn-cs"/>
            </a:endParaRP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xmlns="" id="{2A9B9AB4-8AED-4797-836F-5069065C99EF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en-US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DATA MATRIX </a:t>
            </a: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КОД – ЭФФЕКТИВНЫЙ СПОСОБ ВЫЯВЛЕНИЯ НЕЛЕГАЛЬНЫХ СИГАРЕТ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11E7350-8C91-47E1-BDEE-F4229519ACF5}"/>
              </a:ext>
            </a:extLst>
          </p:cNvPr>
          <p:cNvSpPr/>
          <p:nvPr/>
        </p:nvSpPr>
        <p:spPr>
          <a:xfrm>
            <a:off x="317787" y="6351264"/>
            <a:ext cx="38827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* Для сигарет, произведенных после 01.07.2019 года</a:t>
            </a:r>
          </a:p>
        </p:txBody>
      </p:sp>
    </p:spTree>
    <p:extLst>
      <p:ext uri="{BB962C8B-B14F-4D97-AF65-F5344CB8AC3E}">
        <p14:creationId xmlns:p14="http://schemas.microsoft.com/office/powerpoint/2010/main" val="3333309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47F0267-DE2F-4904-AAB5-0C9432AED2BF}"/>
              </a:ext>
            </a:extLst>
          </p:cNvPr>
          <p:cNvSpPr txBox="1"/>
          <p:nvPr/>
        </p:nvSpPr>
        <p:spPr>
          <a:xfrm>
            <a:off x="294334" y="1850898"/>
            <a:ext cx="25377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СИГАРЕТЫ, ПРЕДНАЗНАЧЕННЫЕ ДЛЯ РЕАЛИЗАЦИИ В СТРАНАХ-ПАРТНЕРАХ ПО ЕАЭС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CCD13B7-19CC-4AFC-8580-E149669264D7}"/>
              </a:ext>
            </a:extLst>
          </p:cNvPr>
          <p:cNvSpPr/>
          <p:nvPr/>
        </p:nvSpPr>
        <p:spPr>
          <a:xfrm>
            <a:off x="294334" y="4805188"/>
            <a:ext cx="33036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НОВЫЙ ПРОДУКТ, СОЗДАННЫЙ НА ОСНОВЕ СУЩЕСТВУЮЩЕГО ОРИГИНАЛА С НАРУШЕНИЕМ ИНТЕЛЛЕКТУАЛЬНЫХ ПРАВ ПРАВООБЛАДАТЕЛЯ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8921804-383C-442D-B5B9-188249F042E3}"/>
              </a:ext>
            </a:extLst>
          </p:cNvPr>
          <p:cNvSpPr/>
          <p:nvPr/>
        </p:nvSpPr>
        <p:spPr>
          <a:xfrm>
            <a:off x="6341435" y="1847882"/>
            <a:ext cx="27907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СИГАРЕТЫ, НЕЗАКОННО ВВЕЗЕННЫЕ НА ТЕРРИТОРИЮ ЕАЭС ИЗ ДАЛЬНЕГО ЗАРУБЕЖЬЯ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9FD5CBCB-F617-4527-9794-F776DA6539CC}"/>
              </a:ext>
            </a:extLst>
          </p:cNvPr>
          <p:cNvSpPr/>
          <p:nvPr/>
        </p:nvSpPr>
        <p:spPr>
          <a:xfrm>
            <a:off x="6310516" y="4641866"/>
            <a:ext cx="309218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РОССИЙСКАЯ ПРОДУКЦИЯ, ПРОИЗВОДИТЕЛЬ КОТОРОЙ НЕ УПЛАЧИВАЕТ В ПОЛНОМ ОБЪЕМЕ ОБЯЗАТЕЛЬНЫЕ ПЛАТЕЖИ В БЮДЖЕТ, ТЕМ САМЫМ ЗАНИЖАЯ ЕЕ ЦЕНУ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7A11F942-1009-45C8-B1A4-71847AC671A2}"/>
              </a:ext>
            </a:extLst>
          </p:cNvPr>
          <p:cNvGrpSpPr/>
          <p:nvPr/>
        </p:nvGrpSpPr>
        <p:grpSpPr>
          <a:xfrm>
            <a:off x="325253" y="1173123"/>
            <a:ext cx="5801666" cy="2489363"/>
            <a:chOff x="335359" y="2755256"/>
            <a:chExt cx="7026668" cy="670406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xmlns="" id="{F1CEBBE9-4310-4A1A-8E14-ABBC0EBB35E8}"/>
                </a:ext>
              </a:extLst>
            </p:cNvPr>
            <p:cNvSpPr/>
            <p:nvPr/>
          </p:nvSpPr>
          <p:spPr>
            <a:xfrm>
              <a:off x="335359" y="3399829"/>
              <a:ext cx="7026668" cy="6059489"/>
            </a:xfrm>
            <a:prstGeom prst="round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F9857109-8EEF-4F20-BE1A-92A474D56B78}"/>
                </a:ext>
              </a:extLst>
            </p:cNvPr>
            <p:cNvSpPr/>
            <p:nvPr/>
          </p:nvSpPr>
          <p:spPr>
            <a:xfrm>
              <a:off x="2316144" y="2755256"/>
              <a:ext cx="3073582" cy="1393873"/>
            </a:xfrm>
            <a:prstGeom prst="rect">
              <a:avLst/>
            </a:prstGeom>
            <a:solidFill>
              <a:srgbClr val="FFC000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748CD85E-1D88-427D-8BB9-F161B8406DAD}"/>
              </a:ext>
            </a:extLst>
          </p:cNvPr>
          <p:cNvSpPr/>
          <p:nvPr/>
        </p:nvSpPr>
        <p:spPr>
          <a:xfrm>
            <a:off x="1980040" y="1256110"/>
            <a:ext cx="24920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НЕЗАКОННЫЙ ВВОЗ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7400B790-0ED5-49AC-963D-68E80EFBD6D0}"/>
              </a:ext>
            </a:extLst>
          </p:cNvPr>
          <p:cNvSpPr/>
          <p:nvPr/>
        </p:nvSpPr>
        <p:spPr>
          <a:xfrm>
            <a:off x="294334" y="4377403"/>
            <a:ext cx="5801666" cy="2250019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34517E2-969A-4ECB-9E36-BBA9EDBC2E7E}"/>
              </a:ext>
            </a:extLst>
          </p:cNvPr>
          <p:cNvSpPr/>
          <p:nvPr/>
        </p:nvSpPr>
        <p:spPr>
          <a:xfrm>
            <a:off x="1929797" y="4150373"/>
            <a:ext cx="2537746" cy="5175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341CBE9-6D51-4743-81FE-546DF19DEAE9}"/>
              </a:ext>
            </a:extLst>
          </p:cNvPr>
          <p:cNvSpPr/>
          <p:nvPr/>
        </p:nvSpPr>
        <p:spPr>
          <a:xfrm>
            <a:off x="2354689" y="4208826"/>
            <a:ext cx="1687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КОНТРАФАКТ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E8FF865F-367C-411E-BC09-12B2C913CAC6}"/>
              </a:ext>
            </a:extLst>
          </p:cNvPr>
          <p:cNvSpPr/>
          <p:nvPr/>
        </p:nvSpPr>
        <p:spPr>
          <a:xfrm>
            <a:off x="6341436" y="1433156"/>
            <a:ext cx="5218034" cy="2229330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C24897ED-513F-4CBD-BAF6-2F3DE8E45281}"/>
              </a:ext>
            </a:extLst>
          </p:cNvPr>
          <p:cNvSpPr/>
          <p:nvPr/>
        </p:nvSpPr>
        <p:spPr>
          <a:xfrm>
            <a:off x="7755376" y="1147395"/>
            <a:ext cx="2537746" cy="51757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25A46B4-9D65-4848-93EA-84166FCDC61A}"/>
              </a:ext>
            </a:extLst>
          </p:cNvPr>
          <p:cNvSpPr/>
          <p:nvPr/>
        </p:nvSpPr>
        <p:spPr>
          <a:xfrm>
            <a:off x="8086653" y="1221516"/>
            <a:ext cx="18751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КОНТРАБАНДА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F92F21EC-D115-4FA2-BF9D-975959D97630}"/>
              </a:ext>
            </a:extLst>
          </p:cNvPr>
          <p:cNvSpPr/>
          <p:nvPr/>
        </p:nvSpPr>
        <p:spPr>
          <a:xfrm>
            <a:off x="6310517" y="4415306"/>
            <a:ext cx="5218034" cy="2212115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4E706883-2894-4D7E-A9C4-593F4F71611E}"/>
              </a:ext>
            </a:extLst>
          </p:cNvPr>
          <p:cNvSpPr/>
          <p:nvPr/>
        </p:nvSpPr>
        <p:spPr>
          <a:xfrm>
            <a:off x="7724457" y="4124291"/>
            <a:ext cx="2537746" cy="5175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B3F7DFC-6F48-4947-BC87-2F4885C0BDEC}"/>
              </a:ext>
            </a:extLst>
          </p:cNvPr>
          <p:cNvSpPr/>
          <p:nvPr/>
        </p:nvSpPr>
        <p:spPr>
          <a:xfrm>
            <a:off x="7776193" y="4214081"/>
            <a:ext cx="2360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УХОД ОТ НАЛОГОВ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4DB78C55-2AC3-4BE7-8173-E6E3F7DD5E38}"/>
              </a:ext>
            </a:extLst>
          </p:cNvPr>
          <p:cNvGrpSpPr/>
          <p:nvPr/>
        </p:nvGrpSpPr>
        <p:grpSpPr>
          <a:xfrm>
            <a:off x="2873841" y="1786371"/>
            <a:ext cx="919006" cy="1656125"/>
            <a:chOff x="550864" y="2078980"/>
            <a:chExt cx="919006" cy="1656125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xmlns="" id="{B4D8FF63-D92E-4A7E-A93F-DBF106DF31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0864" y="2078980"/>
              <a:ext cx="919006" cy="1656125"/>
            </a:xfrm>
            <a:prstGeom prst="rect">
              <a:avLst/>
            </a:prstGeom>
          </p:spPr>
        </p:pic>
        <p:sp>
          <p:nvSpPr>
            <p:cNvPr id="49" name="Rounded Rectangle 13">
              <a:extLst>
                <a:ext uri="{FF2B5EF4-FFF2-40B4-BE49-F238E27FC236}">
                  <a16:creationId xmlns:a16="http://schemas.microsoft.com/office/drawing/2014/main" xmlns="" id="{3E2CB269-5243-4390-BE4C-4362C13E86D9}"/>
                </a:ext>
              </a:extLst>
            </p:cNvPr>
            <p:cNvSpPr/>
            <p:nvPr/>
          </p:nvSpPr>
          <p:spPr bwMode="auto">
            <a:xfrm>
              <a:off x="550864" y="2247140"/>
              <a:ext cx="900587" cy="493516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algn="l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60957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AAAAAA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sym typeface="Arial"/>
              </a:endParaRPr>
            </a:p>
          </p:txBody>
        </p:sp>
      </p:grpSp>
      <p:pic>
        <p:nvPicPr>
          <p:cNvPr id="50" name="Picture 2" descr="http://myait.ru/img/collection/nz-1.jpg">
            <a:extLst>
              <a:ext uri="{FF2B5EF4-FFF2-40B4-BE49-F238E27FC236}">
                <a16:creationId xmlns:a16="http://schemas.microsoft.com/office/drawing/2014/main" xmlns="" id="{A21DCC0D-3491-4D3E-808A-437B59A7A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996" y="1786371"/>
            <a:ext cx="1068387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6" descr="http://myait.ru/img/collection/ashima.jpg">
            <a:extLst>
              <a:ext uri="{FF2B5EF4-FFF2-40B4-BE49-F238E27FC236}">
                <a16:creationId xmlns:a16="http://schemas.microsoft.com/office/drawing/2014/main" xmlns="" id="{9CAE6940-6674-44E5-B326-33A42F5B8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3001" y="1786371"/>
            <a:ext cx="924937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http://myait.ru/img/collection/cavallo.jpg">
            <a:extLst>
              <a:ext uri="{FF2B5EF4-FFF2-40B4-BE49-F238E27FC236}">
                <a16:creationId xmlns:a16="http://schemas.microsoft.com/office/drawing/2014/main" xmlns="" id="{A7D8608A-561B-4B47-9EB6-FF397D915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8110" y="1786371"/>
            <a:ext cx="950510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 descr="Картинки по запросу купить сигареты космос">
            <a:extLst>
              <a:ext uri="{FF2B5EF4-FFF2-40B4-BE49-F238E27FC236}">
                <a16:creationId xmlns:a16="http://schemas.microsoft.com/office/drawing/2014/main" xmlns="" id="{411CFABF-A37C-42C0-A982-D87577079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9335" y="4869374"/>
            <a:ext cx="997647" cy="160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Картинки по запросу сигареты BT">
            <a:extLst>
              <a:ext uri="{FF2B5EF4-FFF2-40B4-BE49-F238E27FC236}">
                <a16:creationId xmlns:a16="http://schemas.microsoft.com/office/drawing/2014/main" xmlns="" id="{45C8434D-8437-4F30-80D0-3ADB8AEBD9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82954" y="4881709"/>
            <a:ext cx="1024632" cy="160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E9AB9986-FF41-4147-9F86-9544BC8C046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2703" y="4805188"/>
            <a:ext cx="1024488" cy="1579989"/>
          </a:xfrm>
          <a:prstGeom prst="rect">
            <a:avLst/>
          </a:prstGeom>
        </p:spPr>
      </p:pic>
      <p:pic>
        <p:nvPicPr>
          <p:cNvPr id="58" name="Picture 6" descr="Картинки по запросу сигареты кресты">
            <a:extLst>
              <a:ext uri="{FF2B5EF4-FFF2-40B4-BE49-F238E27FC236}">
                <a16:creationId xmlns:a16="http://schemas.microsoft.com/office/drawing/2014/main" xmlns="" id="{446E1A97-2843-4154-A5AF-27C6086724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92975" y="4805188"/>
            <a:ext cx="973636" cy="15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Placeholder 1">
            <a:extLst>
              <a:ext uri="{FF2B5EF4-FFF2-40B4-BE49-F238E27FC236}">
                <a16:creationId xmlns:a16="http://schemas.microsoft.com/office/drawing/2014/main" xmlns="" id="{FF4F5E55-CDAC-4040-9207-9584CC069AFA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ОСНОВНЫЕ ВИДЫ НЕЛЕГАЛЬНОЙ ПРОДУКЦИИ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36E39BCE-2A5E-4A90-B56D-A0CE878215F1}"/>
              </a:ext>
            </a:extLst>
          </p:cNvPr>
          <p:cNvGrpSpPr/>
          <p:nvPr/>
        </p:nvGrpSpPr>
        <p:grpSpPr>
          <a:xfrm>
            <a:off x="3962537" y="1786496"/>
            <a:ext cx="963394" cy="1656000"/>
            <a:chOff x="3962537" y="1786496"/>
            <a:chExt cx="963394" cy="1656000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F62EAFDF-E418-4943-AA89-32F39F520CF3}"/>
                </a:ext>
              </a:extLst>
            </p:cNvPr>
            <p:cNvGrpSpPr/>
            <p:nvPr/>
          </p:nvGrpSpPr>
          <p:grpSpPr>
            <a:xfrm>
              <a:off x="3962537" y="1786496"/>
              <a:ext cx="963394" cy="1656000"/>
              <a:chOff x="3883818" y="2079043"/>
              <a:chExt cx="963394" cy="1656000"/>
            </a:xfrm>
          </p:grpSpPr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xmlns="" id="{BA8D5C59-AC2B-41B5-86F0-9B08E95E62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883818" y="2079043"/>
                <a:ext cx="859769" cy="1656000"/>
              </a:xfrm>
              <a:prstGeom prst="rect">
                <a:avLst/>
              </a:prstGeom>
            </p:spPr>
          </p:pic>
          <p:sp>
            <p:nvSpPr>
              <p:cNvPr id="46" name="Rounded Rectangle 13">
                <a:extLst>
                  <a:ext uri="{FF2B5EF4-FFF2-40B4-BE49-F238E27FC236}">
                    <a16:creationId xmlns:a16="http://schemas.microsoft.com/office/drawing/2014/main" xmlns="" id="{540F453A-384B-4601-8855-C67A2DEDF99C}"/>
                  </a:ext>
                </a:extLst>
              </p:cNvPr>
              <p:cNvSpPr/>
              <p:nvPr/>
            </p:nvSpPr>
            <p:spPr bwMode="auto">
              <a:xfrm>
                <a:off x="4054183" y="2101934"/>
                <a:ext cx="793029" cy="493516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 algn="l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ctr" defTabSz="60957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endParaRPr kumimoji="0" lang="ru-RU" alt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AAAAAA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  <a:sym typeface="Arial"/>
                </a:endParaRPr>
              </a:p>
            </p:txBody>
          </p:sp>
        </p:grp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337FA2EE-1FD1-449D-B59E-569CF11E6D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68015" y="1833852"/>
              <a:ext cx="558839" cy="3911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12593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3C736AD2-9B41-4799-A066-DC5853DD4F6F}"/>
              </a:ext>
            </a:extLst>
          </p:cNvPr>
          <p:cNvGrpSpPr/>
          <p:nvPr/>
        </p:nvGrpSpPr>
        <p:grpSpPr>
          <a:xfrm>
            <a:off x="4042473" y="1356388"/>
            <a:ext cx="6647832" cy="4824347"/>
            <a:chOff x="3843009" y="1510372"/>
            <a:chExt cx="7384785" cy="4843536"/>
          </a:xfrm>
        </p:grpSpPr>
        <p:sp>
          <p:nvSpPr>
            <p:cNvPr id="8" name="Content Placeholder 1">
              <a:extLst>
                <a:ext uri="{FF2B5EF4-FFF2-40B4-BE49-F238E27FC236}">
                  <a16:creationId xmlns:a16="http://schemas.microsoft.com/office/drawing/2014/main" xmlns="" id="{A1F1D1F3-268D-4852-B544-4C4E71304E2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43009" y="1510372"/>
              <a:ext cx="6806973" cy="484353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defTabSz="914377" eaLnBrk="1" hangingPunct="1">
                <a:defRPr/>
              </a:pPr>
              <a:r>
                <a:rPr lang="ru-RU" altLang="en-US" sz="2400" dirty="0">
                  <a:solidFill>
                    <a:prstClr val="black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НЕЛЕГАЛЬНО</a:t>
              </a:r>
              <a:endParaRPr lang="en-US" altLang="en-US" sz="24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 defTabSz="914377" eaLnBrk="1" hangingPunct="1">
                <a:defRPr/>
              </a:pPr>
              <a:endParaRPr lang="ru-RU" altLang="en-US" sz="2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4D521A68-FB8B-441D-82E9-D63F81CBF76D}"/>
                </a:ext>
              </a:extLst>
            </p:cNvPr>
            <p:cNvSpPr/>
            <p:nvPr/>
          </p:nvSpPr>
          <p:spPr>
            <a:xfrm>
              <a:off x="10646016" y="1510372"/>
              <a:ext cx="581778" cy="4843536"/>
            </a:xfrm>
            <a:prstGeom prst="rect">
              <a:avLst/>
            </a:prstGeom>
            <a:solidFill>
              <a:srgbClr val="F7964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 defTabSz="457189"/>
              <a:endParaRPr lang="ru-RU" dirty="0">
                <a:solidFill>
                  <a:prstClr val="white"/>
                </a:solidFill>
                <a:latin typeface="Arial" panose="020B0604020202020204"/>
              </a:endParaRPr>
            </a:p>
          </p:txBody>
        </p:sp>
      </p:grp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xmlns="" id="{92EEB295-E286-4DAE-8E6B-365056D80770}"/>
              </a:ext>
            </a:extLst>
          </p:cNvPr>
          <p:cNvSpPr txBox="1">
            <a:spLocks/>
          </p:cNvSpPr>
          <p:nvPr/>
        </p:nvSpPr>
        <p:spPr bwMode="auto">
          <a:xfrm>
            <a:off x="1281259" y="1356388"/>
            <a:ext cx="2761213" cy="482434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defTabSz="914377" eaLnBrk="1" hangingPunct="1">
              <a:defRPr/>
            </a:pPr>
            <a:r>
              <a:rPr lang="ru-RU" altLang="en-US" sz="2400" dirty="0">
                <a:solidFill>
                  <a:prstClr val="white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ЛЕГАЛЬНО</a:t>
            </a:r>
          </a:p>
          <a:p>
            <a:pPr algn="ctr" defTabSz="914377" eaLnBrk="1" hangingPunct="1">
              <a:defRPr/>
            </a:pPr>
            <a:endParaRPr lang="ru-RU" altLang="en-US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1" name="Picture 2" descr="C:\Users\ostasheva\Pictures\tabak5.jpg">
            <a:extLst>
              <a:ext uri="{FF2B5EF4-FFF2-40B4-BE49-F238E27FC236}">
                <a16:creationId xmlns:a16="http://schemas.microsoft.com/office/drawing/2014/main" xmlns="" id="{412F6BA2-CED3-4D18-8C2A-A63276318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7784" y="2096667"/>
            <a:ext cx="2267769" cy="103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ostasheva\Pictures\tabak3.jpg">
            <a:extLst>
              <a:ext uri="{FF2B5EF4-FFF2-40B4-BE49-F238E27FC236}">
                <a16:creationId xmlns:a16="http://schemas.microsoft.com/office/drawing/2014/main" xmlns="" id="{1045BC71-DE9B-471D-B4CF-76D326C4C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1990" y="4131445"/>
            <a:ext cx="2456981" cy="103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1">
            <a:extLst>
              <a:ext uri="{FF2B5EF4-FFF2-40B4-BE49-F238E27FC236}">
                <a16:creationId xmlns:a16="http://schemas.microsoft.com/office/drawing/2014/main" xmlns="" id="{BF89538B-68DC-4683-8884-6B08A3C3DA32}"/>
              </a:ext>
            </a:extLst>
          </p:cNvPr>
          <p:cNvSpPr txBox="1">
            <a:spLocks/>
          </p:cNvSpPr>
          <p:nvPr/>
        </p:nvSpPr>
        <p:spPr bwMode="auto">
          <a:xfrm>
            <a:off x="1304769" y="5377712"/>
            <a:ext cx="2904552" cy="81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defTabSz="914377" eaLnBrk="1" hangingPunct="1">
              <a:defRPr/>
            </a:pPr>
            <a:r>
              <a:rPr lang="ru-RU" altLang="en-US" sz="1600" dirty="0">
                <a:solidFill>
                  <a:prstClr val="white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СИГАРЕТЫ ЗАРУБЕЖНОГО ПРОИЗВОДСТВА</a:t>
            </a:r>
            <a:endParaRPr lang="en-US" altLang="en-US" sz="1600" dirty="0">
              <a:solidFill>
                <a:prstClr val="white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D5FDAD5-2F81-4FCD-A7B5-BE6965031FCC}"/>
              </a:ext>
            </a:extLst>
          </p:cNvPr>
          <p:cNvSpPr txBox="1"/>
          <p:nvPr/>
        </p:nvSpPr>
        <p:spPr>
          <a:xfrm>
            <a:off x="4804495" y="2970213"/>
            <a:ext cx="25136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РЕСПУБЛИКА КАЗАХСТАН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FCBA523-3E7C-4CF5-BFFC-851848F66600}"/>
              </a:ext>
            </a:extLst>
          </p:cNvPr>
          <p:cNvSpPr txBox="1"/>
          <p:nvPr/>
        </p:nvSpPr>
        <p:spPr>
          <a:xfrm>
            <a:off x="7696625" y="2984383"/>
            <a:ext cx="27247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РЕСПУБЛИКА БЕЛАРУСЬ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B34F917-CF93-4F6D-B06F-EBD29A415E74}"/>
              </a:ext>
            </a:extLst>
          </p:cNvPr>
          <p:cNvSpPr txBox="1"/>
          <p:nvPr/>
        </p:nvSpPr>
        <p:spPr>
          <a:xfrm>
            <a:off x="7823772" y="5720084"/>
            <a:ext cx="18198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УКРАИНА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7730D9B-F573-443B-B567-E47A52CE06A7}"/>
              </a:ext>
            </a:extLst>
          </p:cNvPr>
          <p:cNvSpPr txBox="1"/>
          <p:nvPr/>
        </p:nvSpPr>
        <p:spPr>
          <a:xfrm>
            <a:off x="4862861" y="5720084"/>
            <a:ext cx="2102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ТАДЖИКИСТАН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2BA65975-0FDE-4F5A-8439-684E11FABCAA}"/>
              </a:ext>
            </a:extLst>
          </p:cNvPr>
          <p:cNvSpPr txBox="1"/>
          <p:nvPr/>
        </p:nvSpPr>
        <p:spPr>
          <a:xfrm>
            <a:off x="4845459" y="4160465"/>
            <a:ext cx="26583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РЕСПУБЛИКА АРМЕНИЯ</a:t>
            </a:r>
          </a:p>
        </p:txBody>
      </p:sp>
      <p:sp>
        <p:nvSpPr>
          <p:cNvPr id="19" name="Content Placeholder 1">
            <a:extLst>
              <a:ext uri="{FF2B5EF4-FFF2-40B4-BE49-F238E27FC236}">
                <a16:creationId xmlns:a16="http://schemas.microsoft.com/office/drawing/2014/main" xmlns="" id="{AF4528D4-ED7C-4632-8B40-8E61BD39E675}"/>
              </a:ext>
            </a:extLst>
          </p:cNvPr>
          <p:cNvSpPr txBox="1">
            <a:spLocks/>
          </p:cNvSpPr>
          <p:nvPr/>
        </p:nvSpPr>
        <p:spPr bwMode="auto">
          <a:xfrm>
            <a:off x="1322829" y="3152609"/>
            <a:ext cx="2806183" cy="853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defTabSz="914377" eaLnBrk="1" hangingPunct="1">
              <a:defRPr/>
            </a:pPr>
            <a:r>
              <a:rPr lang="ru-RU" altLang="en-US" sz="1600" dirty="0">
                <a:solidFill>
                  <a:prstClr val="white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СИГАРЕТЫ ПРОИЗВОДСТВА РФ</a:t>
            </a:r>
            <a:endParaRPr lang="en-US" altLang="en-US" sz="1600" dirty="0">
              <a:solidFill>
                <a:prstClr val="white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F9E8A5D-85B4-45FE-981D-82522874D2BF}"/>
              </a:ext>
            </a:extLst>
          </p:cNvPr>
          <p:cNvSpPr txBox="1"/>
          <p:nvPr/>
        </p:nvSpPr>
        <p:spPr>
          <a:xfrm>
            <a:off x="7501171" y="4131445"/>
            <a:ext cx="29246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ru-RU" sz="1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РЕСПУБЛИКА КИГРГИЗИЯ</a:t>
            </a:r>
          </a:p>
        </p:txBody>
      </p:sp>
      <p:pic>
        <p:nvPicPr>
          <p:cNvPr id="21" name="Picture 2" descr="http://myait.ru/img/difference/difference_12.png">
            <a:extLst>
              <a:ext uri="{FF2B5EF4-FFF2-40B4-BE49-F238E27FC236}">
                <a16:creationId xmlns:a16="http://schemas.microsoft.com/office/drawing/2014/main" xmlns="" id="{9E6D6DD1-5F18-49EE-97F0-C8ECD2B07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381" y="2165088"/>
            <a:ext cx="1586137" cy="79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myait.ru/img/difference/difference_14.png">
            <a:extLst>
              <a:ext uri="{FF2B5EF4-FFF2-40B4-BE49-F238E27FC236}">
                <a16:creationId xmlns:a16="http://schemas.microsoft.com/office/drawing/2014/main" xmlns="" id="{F1262662-9A3B-43BF-81D3-1A7E33204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2103" y="2134863"/>
            <a:ext cx="1855092" cy="80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://myait.ru/img/difference/difference_15.png">
            <a:extLst>
              <a:ext uri="{FF2B5EF4-FFF2-40B4-BE49-F238E27FC236}">
                <a16:creationId xmlns:a16="http://schemas.microsoft.com/office/drawing/2014/main" xmlns="" id="{B8B4FE04-C7CB-4107-94E9-987198D19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7231" y="2151827"/>
            <a:ext cx="1778115" cy="80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http://myait.ru/img/difference/difference_16.png">
            <a:extLst>
              <a:ext uri="{FF2B5EF4-FFF2-40B4-BE49-F238E27FC236}">
                <a16:creationId xmlns:a16="http://schemas.microsoft.com/office/drawing/2014/main" xmlns="" id="{5C73B3FD-4E08-4F55-AAED-B43C33403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4459" y="3334528"/>
            <a:ext cx="1612712" cy="78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http://myait.ru/img/difference/difference_18.png">
            <a:extLst>
              <a:ext uri="{FF2B5EF4-FFF2-40B4-BE49-F238E27FC236}">
                <a16:creationId xmlns:a16="http://schemas.microsoft.com/office/drawing/2014/main" xmlns="" id="{FEC804A8-4101-4033-92C6-6F7BF33AB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3416" y="4726477"/>
            <a:ext cx="1831040" cy="94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http://myait.ru/img/difference/difference_19.png">
            <a:extLst>
              <a:ext uri="{FF2B5EF4-FFF2-40B4-BE49-F238E27FC236}">
                <a16:creationId xmlns:a16="http://schemas.microsoft.com/office/drawing/2014/main" xmlns="" id="{3C8AEE2A-E044-4531-81B1-4485073D2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8879" y="4729866"/>
            <a:ext cx="2049672" cy="94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B71BC924-A656-45BC-9168-BC56FBBE585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213" y="3308224"/>
            <a:ext cx="1777631" cy="786939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242D3882-25A5-4E1D-B032-0BF3609CDD14}"/>
              </a:ext>
            </a:extLst>
          </p:cNvPr>
          <p:cNvCxnSpPr>
            <a:cxnSpLocks/>
          </p:cNvCxnSpPr>
          <p:nvPr/>
        </p:nvCxnSpPr>
        <p:spPr>
          <a:xfrm>
            <a:off x="4745109" y="4548117"/>
            <a:ext cx="5927539" cy="0"/>
          </a:xfrm>
          <a:prstGeom prst="line">
            <a:avLst/>
          </a:prstGeom>
          <a:ln>
            <a:solidFill>
              <a:srgbClr val="00206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19F28C7B-9EC3-41EA-9471-BAC80C2F4750}"/>
              </a:ext>
            </a:extLst>
          </p:cNvPr>
          <p:cNvSpPr txBox="1"/>
          <p:nvPr/>
        </p:nvSpPr>
        <p:spPr>
          <a:xfrm>
            <a:off x="10181565" y="2517555"/>
            <a:ext cx="430887" cy="133182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 defTabSz="457189"/>
            <a:r>
              <a:rPr lang="ru-RU" sz="1600" b="1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СТРАНЫ  ЕАЭС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175CDB2-470E-49A1-83DF-11CCC937575E}"/>
              </a:ext>
            </a:extLst>
          </p:cNvPr>
          <p:cNvSpPr txBox="1"/>
          <p:nvPr/>
        </p:nvSpPr>
        <p:spPr>
          <a:xfrm>
            <a:off x="10177160" y="4640292"/>
            <a:ext cx="430887" cy="15021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 defTabSz="457189"/>
            <a:r>
              <a:rPr lang="ru-RU" sz="1600" b="1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ДРУГИЕ СТРАНЫ</a:t>
            </a:r>
          </a:p>
        </p:txBody>
      </p:sp>
      <p:sp>
        <p:nvSpPr>
          <p:cNvPr id="31" name="Text Placeholder 1">
            <a:extLst>
              <a:ext uri="{FF2B5EF4-FFF2-40B4-BE49-F238E27FC236}">
                <a16:creationId xmlns:a16="http://schemas.microsoft.com/office/drawing/2014/main" xmlns="" id="{D3AA6184-A833-46A1-B2BF-6DCF23CF91A8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АКЦИЗНЫЕ МАРКИ РФ И ЕАЭС</a:t>
            </a:r>
          </a:p>
        </p:txBody>
      </p:sp>
    </p:spTree>
    <p:extLst>
      <p:ext uri="{BB962C8B-B14F-4D97-AF65-F5344CB8AC3E}">
        <p14:creationId xmlns:p14="http://schemas.microsoft.com/office/powerpoint/2010/main" val="2562865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F574ACA1-D593-4F0D-B98C-50197CBB469C}"/>
              </a:ext>
            </a:extLst>
          </p:cNvPr>
          <p:cNvSpPr/>
          <p:nvPr/>
        </p:nvSpPr>
        <p:spPr>
          <a:xfrm>
            <a:off x="5624502" y="1880280"/>
            <a:ext cx="4277267" cy="4977655"/>
          </a:xfrm>
          <a:prstGeom prst="roundRect">
            <a:avLst/>
          </a:prstGeom>
          <a:noFill/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1" name="id-36899D65-6EE9-4B31-8A3C-A7BD933BD102" descr="Image">
            <a:extLst>
              <a:ext uri="{FF2B5EF4-FFF2-40B4-BE49-F238E27FC236}">
                <a16:creationId xmlns:a16="http://schemas.microsoft.com/office/drawing/2014/main" xmlns="" id="{8EFEE1E4-57D3-408A-96C3-8F242FB95C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55026" y="2190227"/>
            <a:ext cx="2490359" cy="355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DBE6F17-729E-44C0-83E5-8A8FBA351B71}"/>
              </a:ext>
            </a:extLst>
          </p:cNvPr>
          <p:cNvSpPr txBox="1"/>
          <p:nvPr/>
        </p:nvSpPr>
        <p:spPr>
          <a:xfrm>
            <a:off x="7863995" y="3754350"/>
            <a:ext cx="21531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Прямоугольный защитный элемент</a:t>
            </a:r>
          </a:p>
          <a:p>
            <a:pPr algn="ctr"/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изменяет цвет</a:t>
            </a:r>
          </a:p>
          <a:p>
            <a:pPr algn="ctr"/>
            <a:r>
              <a:rPr lang="ru-RU" sz="1400" i="1" dirty="0">
                <a:latin typeface="Calibri" panose="020F0502020204030204" pitchFamily="34" charset="0"/>
                <a:cs typeface="Calibri" panose="020F0502020204030204" pitchFamily="34" charset="0"/>
              </a:rPr>
              <a:t>под разными углами обзора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ABDDB4BD-9E11-46B3-8FA0-AF5F4AB100FE}"/>
              </a:ext>
            </a:extLst>
          </p:cNvPr>
          <p:cNvSpPr/>
          <p:nvPr/>
        </p:nvSpPr>
        <p:spPr>
          <a:xfrm>
            <a:off x="3633566" y="2227104"/>
            <a:ext cx="1433269" cy="1156465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70">
              <a:defRPr/>
            </a:pPr>
            <a:endParaRPr lang="ru-RU" sz="1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72DDE910-E7DD-43EC-AD74-51A1E83E9A3E}"/>
              </a:ext>
            </a:extLst>
          </p:cNvPr>
          <p:cNvSpPr/>
          <p:nvPr/>
        </p:nvSpPr>
        <p:spPr>
          <a:xfrm>
            <a:off x="486994" y="2022475"/>
            <a:ext cx="2084747" cy="1487755"/>
          </a:xfrm>
          <a:prstGeom prst="roundRect">
            <a:avLst/>
          </a:prstGeom>
          <a:noFill/>
          <a:ln w="1587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Поддельная акцизная марка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066D10E6-6335-487F-8AAC-F8833D5870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055459" y="3050577"/>
            <a:ext cx="3362463" cy="20362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ED5BD155-8CFD-4928-9646-7CC45A7A49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175541" y="3148660"/>
            <a:ext cx="3362144" cy="1839735"/>
          </a:xfrm>
          <a:prstGeom prst="rect">
            <a:avLst/>
          </a:prstGeom>
        </p:spPr>
      </p:pic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CBF23472-2B05-4154-8416-F2C78016F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8450" y="6010142"/>
            <a:ext cx="23564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rgbClr val="40404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Легальная </a:t>
            </a:r>
            <a:r>
              <a:rPr lang="ru-RU" altLang="en-US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акцизная марка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062F87E-4E83-4B19-830C-9F60B8B16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527" y="6006409"/>
            <a:ext cx="22840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rgbClr val="404040"/>
                </a:solidFill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rgbClr val="404040"/>
                </a:solidFill>
                <a:latin typeface="Arial" pitchFamily="34" charset="0"/>
                <a:ea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Поддельная </a:t>
            </a:r>
            <a:r>
              <a:rPr lang="ru-RU" altLang="en-US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акцизная марка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xmlns="" id="{CD01333B-2A5A-4D77-B5AA-E1F29E8B5DA7}"/>
              </a:ext>
            </a:extLst>
          </p:cNvPr>
          <p:cNvGrpSpPr/>
          <p:nvPr/>
        </p:nvGrpSpPr>
        <p:grpSpPr>
          <a:xfrm>
            <a:off x="7104422" y="1112883"/>
            <a:ext cx="2683215" cy="2229055"/>
            <a:chOff x="5015896" y="245191"/>
            <a:chExt cx="2012411" cy="1671791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7E049613-C4BF-444F-A45D-EF6837BCFFFA}"/>
                </a:ext>
              </a:extLst>
            </p:cNvPr>
            <p:cNvGrpSpPr/>
            <p:nvPr/>
          </p:nvGrpSpPr>
          <p:grpSpPr>
            <a:xfrm>
              <a:off x="5779867" y="245191"/>
              <a:ext cx="1248440" cy="438581"/>
              <a:chOff x="5602237" y="268150"/>
              <a:chExt cx="1248440" cy="438581"/>
            </a:xfrm>
          </p:grpSpPr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xmlns="" id="{B4D6DA21-8FD2-42F3-8F4D-99B6A16814BF}"/>
                  </a:ext>
                </a:extLst>
              </p:cNvPr>
              <p:cNvSpPr txBox="1"/>
              <p:nvPr/>
            </p:nvSpPr>
            <p:spPr>
              <a:xfrm>
                <a:off x="5602237" y="268150"/>
                <a:ext cx="1248440" cy="43858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>
                    <a:solidFill>
                      <a:srgbClr val="002060"/>
                    </a:solidFill>
                  </a:rPr>
                  <a:t>Светящиеся маркеры </a:t>
                </a:r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1B786C9B-C13B-4FBF-96AD-A68AD1FC738C}"/>
                  </a:ext>
                </a:extLst>
              </p:cNvPr>
              <p:cNvSpPr/>
              <p:nvPr/>
            </p:nvSpPr>
            <p:spPr>
              <a:xfrm>
                <a:off x="5724128" y="309519"/>
                <a:ext cx="1005840" cy="377536"/>
              </a:xfrm>
              <a:prstGeom prst="rect">
                <a:avLst/>
              </a:prstGeom>
              <a:noFill/>
              <a:ln w="1905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F77C3494-2059-41DA-BBD3-E110F699646C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 flipH="1">
              <a:off x="5015896" y="664096"/>
              <a:ext cx="1388782" cy="833522"/>
            </a:xfrm>
            <a:prstGeom prst="straightConnector1">
              <a:avLst/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xmlns="" id="{3CE7BE6C-88CA-499C-A3BB-04F565FA8A35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>
              <a:off x="6404678" y="664096"/>
              <a:ext cx="159687" cy="125288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4E9EF80D-59E5-4852-86CF-2784221DDF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47379" y="1146747"/>
              <a:ext cx="263590" cy="24602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FB36A905-BC42-496A-828A-1EC91BEA7299}"/>
              </a:ext>
            </a:extLst>
          </p:cNvPr>
          <p:cNvSpPr txBox="1"/>
          <p:nvPr/>
        </p:nvSpPr>
        <p:spPr>
          <a:xfrm>
            <a:off x="5920700" y="1924356"/>
            <a:ext cx="3469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Визуальный отличительный элемент</a:t>
            </a:r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xmlns="" id="{3B021F0B-8BCC-482B-AAA5-67D29B5C649D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ПОДДЕЛЬНАЯ АКЦИЗНАЯ МАРКА</a:t>
            </a:r>
          </a:p>
        </p:txBody>
      </p:sp>
    </p:spTree>
    <p:extLst>
      <p:ext uri="{BB962C8B-B14F-4D97-AF65-F5344CB8AC3E}">
        <p14:creationId xmlns:p14="http://schemas.microsoft.com/office/powerpoint/2010/main" val="341987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BDD764CF-34FB-4F0E-96E6-27BCD2FCA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3705" y="2919168"/>
            <a:ext cx="3924591" cy="1019665"/>
          </a:xfrm>
        </p:spPr>
        <p:txBody>
          <a:bodyPr/>
          <a:lstStyle/>
          <a:p>
            <a:r>
              <a:rPr lang="ru-RU" sz="3200" b="1" kern="0" dirty="0">
                <a:solidFill>
                  <a:srgbClr val="002060"/>
                </a:solidFill>
                <a:latin typeface="Century Gothic" panose="020B0502020202020204" pitchFamily="34" charset="0"/>
                <a:sym typeface="Montserrat"/>
              </a:rPr>
              <a:t>Ответственность</a:t>
            </a:r>
          </a:p>
        </p:txBody>
      </p:sp>
    </p:spTree>
    <p:extLst>
      <p:ext uri="{BB962C8B-B14F-4D97-AF65-F5344CB8AC3E}">
        <p14:creationId xmlns:p14="http://schemas.microsoft.com/office/powerpoint/2010/main" val="1533648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4E23AA7-BB35-4635-A4BB-45093966AD91}"/>
              </a:ext>
            </a:extLst>
          </p:cNvPr>
          <p:cNvSpPr txBox="1"/>
          <p:nvPr/>
        </p:nvSpPr>
        <p:spPr>
          <a:xfrm>
            <a:off x="6897603" y="893582"/>
            <a:ext cx="28538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defRPr/>
            </a:pPr>
            <a:r>
              <a:rPr lang="ru-RU" sz="24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Уголовная</a:t>
            </a:r>
            <a:endParaRPr lang="ru-RU" sz="1600" b="1" u="sng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585">
              <a:defRPr/>
            </a:pPr>
            <a:r>
              <a:rPr lang="ru-RU" sz="16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ответственность</a:t>
            </a:r>
            <a:endParaRPr lang="ru-RU" sz="1600" b="1" u="sng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F128E34E-1325-4CB4-BA6C-6B0D01A8733A}"/>
              </a:ext>
            </a:extLst>
          </p:cNvPr>
          <p:cNvSpPr txBox="1"/>
          <p:nvPr/>
        </p:nvSpPr>
        <p:spPr>
          <a:xfrm>
            <a:off x="1817625" y="893582"/>
            <a:ext cx="3328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defRPr/>
            </a:pPr>
            <a:r>
              <a:rPr lang="ru-RU" sz="24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Административная </a:t>
            </a:r>
          </a:p>
          <a:p>
            <a:pPr algn="ctr" defTabSz="609585">
              <a:defRPr/>
            </a:pPr>
            <a:r>
              <a:rPr lang="ru-RU" sz="24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ответственность</a:t>
            </a:r>
          </a:p>
        </p:txBody>
      </p:sp>
      <p:cxnSp>
        <p:nvCxnSpPr>
          <p:cNvPr id="22" name="Straight Connector 12">
            <a:extLst>
              <a:ext uri="{FF2B5EF4-FFF2-40B4-BE49-F238E27FC236}">
                <a16:creationId xmlns:a16="http://schemas.microsoft.com/office/drawing/2014/main" xmlns="" id="{2C84AEEC-E3CB-4C9A-AA1A-A3E3E6B3EED5}"/>
              </a:ext>
            </a:extLst>
          </p:cNvPr>
          <p:cNvCxnSpPr>
            <a:cxnSpLocks/>
          </p:cNvCxnSpPr>
          <p:nvPr/>
        </p:nvCxnSpPr>
        <p:spPr>
          <a:xfrm>
            <a:off x="5948693" y="1026953"/>
            <a:ext cx="0" cy="5423831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1B0DDBB-16AA-4618-B37F-42514A801195}"/>
              </a:ext>
            </a:extLst>
          </p:cNvPr>
          <p:cNvSpPr txBox="1"/>
          <p:nvPr/>
        </p:nvSpPr>
        <p:spPr>
          <a:xfrm>
            <a:off x="1292021" y="1724579"/>
            <a:ext cx="433379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14.2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Незаконная продажа товаров, реализация которых ограничена</a:t>
            </a:r>
          </a:p>
          <a:p>
            <a:pPr algn="ctr"/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14.10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Незаконное использование средств индивидуализации товаров</a:t>
            </a:r>
          </a:p>
          <a:p>
            <a:pPr algn="ctr"/>
            <a:endParaRPr lang="ru-RU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14.15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Нарушение правил продажи отдельных видов товаров</a:t>
            </a:r>
          </a:p>
          <a:p>
            <a:pPr algn="ctr"/>
            <a:endParaRPr lang="ru-RU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14.53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Нарушение ограничений в сфере торговли табачной продукцией</a:t>
            </a:r>
          </a:p>
          <a:p>
            <a:pPr algn="ctr"/>
            <a:endParaRPr lang="ru-RU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15.12 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Продажа товаров без маркировки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FDB43D12-81C4-4887-AB82-F8E90499EF47}"/>
              </a:ext>
            </a:extLst>
          </p:cNvPr>
          <p:cNvSpPr txBox="1"/>
          <p:nvPr/>
        </p:nvSpPr>
        <p:spPr>
          <a:xfrm>
            <a:off x="6066373" y="4982023"/>
            <a:ext cx="4325921" cy="152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199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Уклонение от уплаты налогов</a:t>
            </a:r>
          </a:p>
          <a:p>
            <a:pPr algn="ctr"/>
            <a:endParaRPr lang="ru-RU" sz="16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200.2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Контрабанда</a:t>
            </a:r>
          </a:p>
          <a:p>
            <a:pPr algn="ctr"/>
            <a:endParaRPr lang="ru-RU" sz="1333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Rounded Corners 11">
            <a:extLst>
              <a:ext uri="{FF2B5EF4-FFF2-40B4-BE49-F238E27FC236}">
                <a16:creationId xmlns:a16="http://schemas.microsoft.com/office/drawing/2014/main" xmlns="" id="{CFC84AA7-3FE8-4E4F-BF5F-06C352F3CBD8}"/>
              </a:ext>
            </a:extLst>
          </p:cNvPr>
          <p:cNvSpPr/>
          <p:nvPr/>
        </p:nvSpPr>
        <p:spPr>
          <a:xfrm>
            <a:off x="6256775" y="1687007"/>
            <a:ext cx="4135519" cy="3140283"/>
          </a:xfrm>
          <a:prstGeom prst="roundRect">
            <a:avLst>
              <a:gd name="adj" fmla="val 9618"/>
            </a:avLst>
          </a:prstGeom>
          <a:noFill/>
          <a:ln w="31750">
            <a:solidFill>
              <a:srgbClr val="002060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171.1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Сбыт, хранение продукции без маркировки</a:t>
            </a:r>
          </a:p>
          <a:p>
            <a:pPr algn="ctr"/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Статья 180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Незаконное использование товарных знаков</a:t>
            </a:r>
          </a:p>
          <a:p>
            <a:pPr algn="ctr"/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Calibri"/>
              </a:rPr>
              <a:t>Статья 327.1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Изготовление, сбыт поддельных акцизных марок, специальных марок или знаков соответствия либо их использование</a:t>
            </a:r>
            <a:endParaRPr lang="ru-RU" sz="1600" dirty="0">
              <a:solidFill>
                <a:srgbClr val="00206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15006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189A1729-CD83-43A9-AB51-5DCF32AAB529}"/>
              </a:ext>
            </a:extLst>
          </p:cNvPr>
          <p:cNvSpPr txBox="1"/>
          <p:nvPr/>
        </p:nvSpPr>
        <p:spPr>
          <a:xfrm>
            <a:off x="0" y="796759"/>
            <a:ext cx="2755907" cy="504888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609570"/>
            <a:r>
              <a:rPr lang="ru-RU" sz="1467" b="1" dirty="0">
                <a:solidFill>
                  <a:srgbClr val="002060"/>
                </a:solidFill>
              </a:rPr>
              <a:t>НЕЗАКОННОЕ ПРЕДПРИНИМАТЕЛЬСТВО</a:t>
            </a:r>
          </a:p>
          <a:p>
            <a:pPr algn="ctr" defTabSz="609570"/>
            <a:endParaRPr lang="ru-RU" sz="1467" b="1" dirty="0">
              <a:solidFill>
                <a:srgbClr val="002060"/>
              </a:solidFill>
            </a:endParaRPr>
          </a:p>
          <a:p>
            <a:pPr algn="ctr" defTabSz="609570"/>
            <a:r>
              <a:rPr lang="ru-RU" sz="1467" u="sng" dirty="0">
                <a:solidFill>
                  <a:srgbClr val="002060"/>
                </a:solidFill>
              </a:rPr>
              <a:t>ст. 14.2 КоАП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Незаконная продажа товаров, свободная реализация которых запрещена или ограничена</a:t>
            </a:r>
          </a:p>
          <a:p>
            <a:pPr algn="ctr" defTabSz="609570"/>
            <a:endParaRPr lang="ru-RU" sz="1467" dirty="0">
              <a:solidFill>
                <a:srgbClr val="002060"/>
              </a:solidFill>
            </a:endParaRPr>
          </a:p>
          <a:p>
            <a:pPr algn="ctr" defTabSz="609570"/>
            <a:r>
              <a:rPr lang="ru-RU" sz="1467" u="sng" dirty="0">
                <a:solidFill>
                  <a:srgbClr val="002060"/>
                </a:solidFill>
              </a:rPr>
              <a:t>ст. 14.6 КоАП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Нарушение порядка ценообразования</a:t>
            </a:r>
          </a:p>
          <a:p>
            <a:pPr algn="ctr" defTabSz="609570"/>
            <a:endParaRPr lang="ru-RU" sz="1467" dirty="0">
              <a:solidFill>
                <a:srgbClr val="002060"/>
              </a:solidFill>
            </a:endParaRPr>
          </a:p>
          <a:p>
            <a:pPr algn="ctr" defTabSz="609570"/>
            <a:r>
              <a:rPr lang="ru-RU" sz="1467" u="sng" dirty="0">
                <a:solidFill>
                  <a:srgbClr val="002060"/>
                </a:solidFill>
              </a:rPr>
              <a:t>ст. 14.15 КоАП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Нарушение правил продажи отдельных видов товаров</a:t>
            </a:r>
          </a:p>
          <a:p>
            <a:pPr algn="ctr" defTabSz="609570"/>
            <a:endParaRPr lang="ru-RU" sz="1467" dirty="0">
              <a:solidFill>
                <a:srgbClr val="002060"/>
              </a:solidFill>
            </a:endParaRPr>
          </a:p>
          <a:p>
            <a:pPr algn="ctr" defTabSz="609570"/>
            <a:r>
              <a:rPr lang="ru-RU" sz="1467" u="sng" dirty="0">
                <a:solidFill>
                  <a:srgbClr val="002060"/>
                </a:solidFill>
              </a:rPr>
              <a:t>ст. 14.53 КоАП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Нарушение ограничений и  запретов в сфере торговли табачной продукции</a:t>
            </a:r>
          </a:p>
          <a:p>
            <a:pPr algn="ctr" defTabSz="609570"/>
            <a:endParaRPr lang="ru-RU" sz="1467" dirty="0">
              <a:solidFill>
                <a:srgbClr val="002060"/>
              </a:solidFill>
            </a:endParaRPr>
          </a:p>
          <a:p>
            <a:pPr algn="ctr" defTabSz="609570"/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84FA1C9B-C01A-4519-AFFD-B432B8F95FF6}"/>
              </a:ext>
            </a:extLst>
          </p:cNvPr>
          <p:cNvSpPr txBox="1"/>
          <p:nvPr/>
        </p:nvSpPr>
        <p:spPr>
          <a:xfrm>
            <a:off x="9384060" y="796759"/>
            <a:ext cx="2769827" cy="21242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609570"/>
            <a:r>
              <a:rPr lang="ru-RU" sz="1467" b="1" dirty="0">
                <a:solidFill>
                  <a:srgbClr val="002060"/>
                </a:solidFill>
              </a:rPr>
              <a:t>ИНТЕЛЛЕКТУАЛЬНАЯ СОБСТВЕННОСТЬ</a:t>
            </a:r>
          </a:p>
          <a:p>
            <a:pPr algn="ctr" defTabSz="609570">
              <a:lnSpc>
                <a:spcPct val="150000"/>
              </a:lnSpc>
            </a:pPr>
            <a:r>
              <a:rPr lang="ru-RU" sz="1467" u="sng" dirty="0">
                <a:solidFill>
                  <a:srgbClr val="002060"/>
                </a:solidFill>
              </a:rPr>
              <a:t>ст. 14.10 КоАП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Незаконное использование средств индивидуализации </a:t>
            </a:r>
          </a:p>
          <a:p>
            <a:pPr algn="ctr" defTabSz="609570">
              <a:lnSpc>
                <a:spcPct val="150000"/>
              </a:lnSpc>
            </a:pPr>
            <a:r>
              <a:rPr lang="ru-RU" sz="1467" u="sng" dirty="0">
                <a:solidFill>
                  <a:srgbClr val="002060"/>
                </a:solidFill>
              </a:rPr>
              <a:t>ст. 180 УК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Незаконное использование товарных знаков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A7FA976B-B603-4ADA-8DD7-69B4FD4C5C20}"/>
              </a:ext>
            </a:extLst>
          </p:cNvPr>
          <p:cNvSpPr txBox="1"/>
          <p:nvPr/>
        </p:nvSpPr>
        <p:spPr>
          <a:xfrm>
            <a:off x="9384060" y="2962668"/>
            <a:ext cx="2771607" cy="21242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609570"/>
            <a:r>
              <a:rPr lang="ru-RU" sz="1467" b="1" dirty="0">
                <a:solidFill>
                  <a:srgbClr val="002060"/>
                </a:solidFill>
              </a:rPr>
              <a:t>ОТСУТСТВИЕ АКЦИЗНОЙ МАРКИ РФ</a:t>
            </a:r>
          </a:p>
          <a:p>
            <a:pPr algn="ctr" defTabSz="609570">
              <a:lnSpc>
                <a:spcPct val="150000"/>
              </a:lnSpc>
            </a:pPr>
            <a:r>
              <a:rPr lang="ru-RU" sz="1467" u="sng" dirty="0">
                <a:solidFill>
                  <a:srgbClr val="002060"/>
                </a:solidFill>
              </a:rPr>
              <a:t>ст. 15.12 КоАП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Продажа товаров без маркировки </a:t>
            </a:r>
          </a:p>
          <a:p>
            <a:pPr algn="ctr" defTabSz="609570">
              <a:lnSpc>
                <a:spcPct val="150000"/>
              </a:lnSpc>
            </a:pPr>
            <a:r>
              <a:rPr lang="ru-RU" sz="1467" u="sng" dirty="0">
                <a:solidFill>
                  <a:srgbClr val="002060"/>
                </a:solidFill>
              </a:rPr>
              <a:t>ст. 171.1 УК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Сбыт продукции без маркировки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4F45456-842B-44E7-891B-7E0B7F34E290}"/>
              </a:ext>
            </a:extLst>
          </p:cNvPr>
          <p:cNvSpPr txBox="1"/>
          <p:nvPr/>
        </p:nvSpPr>
        <p:spPr>
          <a:xfrm>
            <a:off x="9398810" y="5132630"/>
            <a:ext cx="2771608" cy="1097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defTabSz="609570"/>
            <a:r>
              <a:rPr lang="ru-RU" sz="1467" b="1" dirty="0">
                <a:solidFill>
                  <a:srgbClr val="002060"/>
                </a:solidFill>
              </a:rPr>
              <a:t>НЕЗАКОННЫЙ ВВОЗ</a:t>
            </a:r>
          </a:p>
          <a:p>
            <a:pPr algn="ctr" defTabSz="609570">
              <a:lnSpc>
                <a:spcPct val="150000"/>
              </a:lnSpc>
            </a:pPr>
            <a:r>
              <a:rPr lang="ru-RU" sz="1467" u="sng" dirty="0">
                <a:solidFill>
                  <a:srgbClr val="002060"/>
                </a:solidFill>
              </a:rPr>
              <a:t>ст. 200.2 УК </a:t>
            </a:r>
          </a:p>
          <a:p>
            <a:pPr algn="ctr" defTabSz="609570"/>
            <a:r>
              <a:rPr lang="ru-RU" sz="1467" dirty="0">
                <a:solidFill>
                  <a:srgbClr val="002060"/>
                </a:solidFill>
              </a:rPr>
              <a:t>Контрабанда</a:t>
            </a:r>
          </a:p>
          <a:p>
            <a:pPr algn="ctr" defTabSz="609570"/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DFC6CB5-86F9-4C36-8421-6956CB5F05D8}"/>
              </a:ext>
            </a:extLst>
          </p:cNvPr>
          <p:cNvSpPr txBox="1"/>
          <p:nvPr/>
        </p:nvSpPr>
        <p:spPr>
          <a:xfrm>
            <a:off x="2733493" y="6097567"/>
            <a:ext cx="6650567" cy="70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 defTabSz="609570"/>
            <a:endParaRPr lang="ru-RU" sz="1000" b="1" dirty="0">
              <a:solidFill>
                <a:srgbClr val="002060"/>
              </a:solidFill>
            </a:endParaRPr>
          </a:p>
          <a:p>
            <a:pPr algn="ctr" defTabSz="609570"/>
            <a:r>
              <a:rPr lang="ru-RU" sz="2000" b="1" u="sng" dirty="0">
                <a:solidFill>
                  <a:srgbClr val="002060"/>
                </a:solidFill>
              </a:rPr>
              <a:t>ст. 327.1 УК </a:t>
            </a:r>
            <a:r>
              <a:rPr lang="ru-RU" sz="2000" b="1" dirty="0">
                <a:solidFill>
                  <a:srgbClr val="002060"/>
                </a:solidFill>
              </a:rPr>
              <a:t>– ПОДДЕЛЬНЫЕ АКЦИЗНЫЕ МАРКИ</a:t>
            </a:r>
          </a:p>
          <a:p>
            <a:pPr algn="ctr" defTabSz="609570"/>
            <a:endParaRPr lang="ru-RU" sz="1000" b="1" dirty="0">
              <a:solidFill>
                <a:srgbClr val="002060"/>
              </a:solidFill>
            </a:endParaRPr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xmlns="" id="{2214A26B-642D-434E-A8A7-E9A5FC8A4235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ПРИМЕР НАРУШЕНИЙ ТОРГОВОЙ ТОЧКИ</a:t>
            </a:r>
          </a:p>
        </p:txBody>
      </p:sp>
      <p:pic>
        <p:nvPicPr>
          <p:cNvPr id="15" name="Content Placeholder 3">
            <a:extLst>
              <a:ext uri="{FF2B5EF4-FFF2-40B4-BE49-F238E27FC236}">
                <a16:creationId xmlns:a16="http://schemas.microsoft.com/office/drawing/2014/main" xmlns="" id="{E51F3A9C-17DF-43B5-B313-18B23BCBBE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6" t="12699" r="4572"/>
          <a:stretch/>
        </p:blipFill>
        <p:spPr>
          <a:xfrm>
            <a:off x="2769827" y="641129"/>
            <a:ext cx="6650567" cy="5558016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xmlns="" id="{BAA7C31C-43A5-49E2-B3DD-022C2E9DF161}"/>
              </a:ext>
            </a:extLst>
          </p:cNvPr>
          <p:cNvSpPr/>
          <p:nvPr/>
        </p:nvSpPr>
        <p:spPr>
          <a:xfrm>
            <a:off x="2944517" y="882276"/>
            <a:ext cx="743168" cy="73246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>
              <a:solidFill>
                <a:prstClr val="black"/>
              </a:solidFill>
              <a:latin typeface="BATSansTT" panose="02000503050000020004" pitchFamily="2" charset="-52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DA0E49CE-1744-421B-B18C-B5F70CE34C3B}"/>
              </a:ext>
            </a:extLst>
          </p:cNvPr>
          <p:cNvSpPr/>
          <p:nvPr/>
        </p:nvSpPr>
        <p:spPr>
          <a:xfrm>
            <a:off x="3051533" y="3403881"/>
            <a:ext cx="2058124" cy="202848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>
              <a:solidFill>
                <a:prstClr val="black"/>
              </a:solidFill>
              <a:latin typeface="BATSansTT" panose="02000503050000020004" pitchFamily="2" charset="-52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E0411EA4-43CE-4E6F-BF24-F2E0C725EF6B}"/>
              </a:ext>
            </a:extLst>
          </p:cNvPr>
          <p:cNvSpPr/>
          <p:nvPr/>
        </p:nvSpPr>
        <p:spPr>
          <a:xfrm>
            <a:off x="7082344" y="2788045"/>
            <a:ext cx="1279416" cy="128190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>
              <a:solidFill>
                <a:prstClr val="black"/>
              </a:solidFill>
              <a:latin typeface="BATSansTT" panose="02000503050000020004" pitchFamily="2" charset="-52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1AE47BF8-44A6-4575-8F4C-E8A63DDEB520}"/>
              </a:ext>
            </a:extLst>
          </p:cNvPr>
          <p:cNvSpPr/>
          <p:nvPr/>
        </p:nvSpPr>
        <p:spPr>
          <a:xfrm>
            <a:off x="5109657" y="2473263"/>
            <a:ext cx="514355" cy="48940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>
              <a:solidFill>
                <a:prstClr val="black"/>
              </a:solidFill>
              <a:latin typeface="BATSansTT" panose="02000503050000020004" pitchFamily="2" charset="-52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167FE013-A3AA-4D49-8D67-024495B3E3F0}"/>
              </a:ext>
            </a:extLst>
          </p:cNvPr>
          <p:cNvSpPr/>
          <p:nvPr/>
        </p:nvSpPr>
        <p:spPr>
          <a:xfrm>
            <a:off x="4570419" y="1214164"/>
            <a:ext cx="1026741" cy="9769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189">
              <a:defRPr/>
            </a:pPr>
            <a:endParaRPr lang="ru-RU">
              <a:solidFill>
                <a:prstClr val="black"/>
              </a:solidFill>
              <a:latin typeface="BATSansTT" panose="02000503050000020004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13446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EB5271-561F-464F-99C4-039EEEF0D7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55067" y="3597225"/>
            <a:ext cx="11552237" cy="10191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ctr"/>
            <a:r>
              <a:rPr lang="ru-RU" sz="2400" b="1" u="sng" dirty="0">
                <a:solidFill>
                  <a:srgbClr val="002060"/>
                </a:solidFill>
              </a:rPr>
              <a:t>Сравнение ст. 171.1 и ст. 180 КоАП РФ</a:t>
            </a:r>
            <a:br>
              <a:rPr lang="ru-RU" sz="2400" b="1" u="sng" dirty="0">
                <a:solidFill>
                  <a:srgbClr val="002060"/>
                </a:solidFill>
              </a:rPr>
            </a:br>
            <a:r>
              <a:rPr lang="ru-RU" sz="2400" b="1" u="sng" dirty="0">
                <a:solidFill>
                  <a:srgbClr val="002060"/>
                </a:solidFill>
              </a:rPr>
              <a:t>Отличие «немаркировки» от «незаконного использования товарного знака»</a:t>
            </a:r>
            <a:br>
              <a:rPr lang="ru-RU" sz="2400" b="1" u="sng" dirty="0">
                <a:solidFill>
                  <a:srgbClr val="002060"/>
                </a:solidFill>
              </a:rPr>
            </a:br>
            <a:endParaRPr lang="ru-RU" sz="2400" b="1" u="sng" dirty="0">
              <a:solidFill>
                <a:srgbClr val="002060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22EEE21-A0A3-4513-A1C3-ECC1C39BFAE8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003300"/>
            <a:ext cx="5818188" cy="435451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ru-RU" sz="2000" b="1" u="sng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Незаконное использование товарного знака </a:t>
            </a:r>
            <a:r>
              <a:rPr lang="ru-RU" sz="20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нанесение без согласия </a:t>
            </a:r>
            <a:r>
              <a:rPr lang="ru-RU" sz="2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правообладателя</a:t>
            </a:r>
            <a:r>
              <a:rPr lang="ru-RU" sz="20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табачную продукцию зарегистрированного товарного знака</a:t>
            </a:r>
          </a:p>
          <a:p>
            <a:pPr marL="135464" indent="0" algn="just">
              <a:buNone/>
            </a:pPr>
            <a:endParaRPr lang="ru-RU" sz="2000" dirty="0">
              <a:solidFill>
                <a:srgbClr val="00206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35464" indent="0" algn="just">
              <a:buNone/>
            </a:pP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649914B-4CA8-4EA7-9228-C87120AE3A0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6096000" y="1003300"/>
            <a:ext cx="6096000" cy="324485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ru-RU" sz="2000" b="1" u="sng" dirty="0">
                <a:solidFill>
                  <a:srgbClr val="002060"/>
                </a:solidFill>
              </a:rPr>
              <a:t>Реализация продукции без маркировки и (или) нанесения информации, предусмотренной законодательством Российской Федерации </a:t>
            </a:r>
            <a:r>
              <a:rPr lang="ru-RU" sz="2000" dirty="0">
                <a:solidFill>
                  <a:srgbClr val="002060"/>
                </a:solidFill>
              </a:rPr>
              <a:t>– реализация сигарет, немаркированных специальными (акцизными) марками, а также без другой маркировки, предусмотренной законодательством РФ.</a:t>
            </a:r>
          </a:p>
        </p:txBody>
      </p:sp>
      <p:pic>
        <p:nvPicPr>
          <p:cNvPr id="19" name="Рисунок 18" descr="Купить сигареты Космос оптом по лучшей цене в Украине | Tobaccos">
            <a:extLst>
              <a:ext uri="{FF2B5EF4-FFF2-40B4-BE49-F238E27FC236}">
                <a16:creationId xmlns:a16="http://schemas.microsoft.com/office/drawing/2014/main" xmlns="" id="{C96CCE40-667E-48E2-AE92-C375D92D8F2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149" y="2458435"/>
            <a:ext cx="2057400" cy="2057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F4166625-0025-49A4-B4A6-AA567A521BB6}"/>
              </a:ext>
            </a:extLst>
          </p:cNvPr>
          <p:cNvSpPr/>
          <p:nvPr/>
        </p:nvSpPr>
        <p:spPr>
          <a:xfrm>
            <a:off x="3209727" y="2458435"/>
            <a:ext cx="2613257" cy="85626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400" dirty="0">
                <a:solidFill>
                  <a:srgbClr val="00206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Космос» - зарегистрированный товарный знак (№ 577448)</a:t>
            </a:r>
          </a:p>
        </p:txBody>
      </p:sp>
      <p:sp>
        <p:nvSpPr>
          <p:cNvPr id="21" name="Стрелка: вниз 20">
            <a:extLst>
              <a:ext uri="{FF2B5EF4-FFF2-40B4-BE49-F238E27FC236}">
                <a16:creationId xmlns:a16="http://schemas.microsoft.com/office/drawing/2014/main" xmlns="" id="{2A5382F3-90B7-4D41-89BC-D159B0B645AB}"/>
              </a:ext>
            </a:extLst>
          </p:cNvPr>
          <p:cNvSpPr/>
          <p:nvPr/>
        </p:nvSpPr>
        <p:spPr>
          <a:xfrm rot="4718834">
            <a:off x="2682282" y="2493241"/>
            <a:ext cx="257175" cy="762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8211444-F8C0-4A3B-9452-54E66D00D249}"/>
              </a:ext>
            </a:extLst>
          </p:cNvPr>
          <p:cNvSpPr txBox="1"/>
          <p:nvPr/>
        </p:nvSpPr>
        <p:spPr>
          <a:xfrm>
            <a:off x="323850" y="4874511"/>
            <a:ext cx="5887480" cy="185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Потерпевший: правообладатель товарного знака </a:t>
            </a:r>
            <a:r>
              <a:rPr lang="ru-RU" sz="18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(правообладатель недополучает прибыль в связи с тем, что потребитель приобретает не оригинальные, а контрафактные товары, то есть товары, которые были произведены без ведома правообладателя, не под его контролем).</a:t>
            </a:r>
          </a:p>
        </p:txBody>
      </p:sp>
      <p:pic>
        <p:nvPicPr>
          <p:cNvPr id="2065" name="Picture 2">
            <a:extLst>
              <a:ext uri="{FF2B5EF4-FFF2-40B4-BE49-F238E27FC236}">
                <a16:creationId xmlns:a16="http://schemas.microsoft.com/office/drawing/2014/main" xmlns="" id="{5BF09DA9-F7F2-437D-A242-EE725CE9C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6725" y="3127695"/>
            <a:ext cx="22669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Рисунок 7">
            <a:extLst>
              <a:ext uri="{FF2B5EF4-FFF2-40B4-BE49-F238E27FC236}">
                <a16:creationId xmlns:a16="http://schemas.microsoft.com/office/drawing/2014/main" xmlns="" id="{800EB202-1D9F-4A03-A9E4-C566DA7F8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53342" y="2874241"/>
            <a:ext cx="146685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Group 46">
            <a:extLst>
              <a:ext uri="{FF2B5EF4-FFF2-40B4-BE49-F238E27FC236}">
                <a16:creationId xmlns:a16="http://schemas.microsoft.com/office/drawing/2014/main" xmlns="" id="{30653E1F-DE02-44A8-B57F-53C568F0DE63}"/>
              </a:ext>
            </a:extLst>
          </p:cNvPr>
          <p:cNvGrpSpPr/>
          <p:nvPr/>
        </p:nvGrpSpPr>
        <p:grpSpPr>
          <a:xfrm>
            <a:off x="10852439" y="2886568"/>
            <a:ext cx="1152525" cy="2181225"/>
            <a:chOff x="0" y="0"/>
            <a:chExt cx="919006" cy="1656125"/>
          </a:xfrm>
        </p:grpSpPr>
        <p:pic>
          <p:nvPicPr>
            <p:cNvPr id="27" name="Picture 47">
              <a:extLst>
                <a:ext uri="{FF2B5EF4-FFF2-40B4-BE49-F238E27FC236}">
                  <a16:creationId xmlns:a16="http://schemas.microsoft.com/office/drawing/2014/main" xmlns="" id="{24B4DDE6-E115-41EF-9D9B-ECB25080F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9006" cy="1656125"/>
            </a:xfrm>
            <a:prstGeom prst="rect">
              <a:avLst/>
            </a:prstGeom>
          </p:spPr>
        </p:pic>
        <p:sp>
          <p:nvSpPr>
            <p:cNvPr id="28" name="Rounded Rectangle 13">
              <a:extLst>
                <a:ext uri="{FF2B5EF4-FFF2-40B4-BE49-F238E27FC236}">
                  <a16:creationId xmlns:a16="http://schemas.microsoft.com/office/drawing/2014/main" xmlns="" id="{45CB61DF-211D-4528-9893-7C5D5A112EBE}"/>
                </a:ext>
              </a:extLst>
            </p:cNvPr>
            <p:cNvSpPr/>
            <p:nvPr/>
          </p:nvSpPr>
          <p:spPr bwMode="auto">
            <a:xfrm>
              <a:off x="0" y="168160"/>
              <a:ext cx="900587" cy="493516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endParaRPr lang="ru-RU">
                <a:solidFill>
                  <a:srgbClr val="002060"/>
                </a:solidFill>
              </a:endParaRPr>
            </a:p>
          </p:txBody>
        </p:sp>
      </p:grpSp>
      <p:sp>
        <p:nvSpPr>
          <p:cNvPr id="17" name="Rectangle 21">
            <a:extLst>
              <a:ext uri="{FF2B5EF4-FFF2-40B4-BE49-F238E27FC236}">
                <a16:creationId xmlns:a16="http://schemas.microsoft.com/office/drawing/2014/main" xmlns="" id="{484AA865-50DB-4A45-95AD-F85448601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687" y="-28714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18" name="Rectangle 22">
            <a:extLst>
              <a:ext uri="{FF2B5EF4-FFF2-40B4-BE49-F238E27FC236}">
                <a16:creationId xmlns:a16="http://schemas.microsoft.com/office/drawing/2014/main" xmlns="" id="{33D1E945-6141-4FE6-B71B-12313D8E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687" y="-5854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536C4484-F777-420C-95A4-E31AB04C7354}"/>
              </a:ext>
            </a:extLst>
          </p:cNvPr>
          <p:cNvSpPr txBox="1"/>
          <p:nvPr/>
        </p:nvSpPr>
        <p:spPr>
          <a:xfrm>
            <a:off x="6525245" y="5372194"/>
            <a:ext cx="5456620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Потерпевший:</a:t>
            </a:r>
            <a:r>
              <a:rPr lang="ru-RU" sz="18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государство (бюджет государства не получает определенной суммы доходов от маркировки табачной продукции)</a:t>
            </a:r>
          </a:p>
        </p:txBody>
      </p:sp>
      <p:sp>
        <p:nvSpPr>
          <p:cNvPr id="22" name="Text Placeholder 1">
            <a:extLst>
              <a:ext uri="{FF2B5EF4-FFF2-40B4-BE49-F238E27FC236}">
                <a16:creationId xmlns:a16="http://schemas.microsoft.com/office/drawing/2014/main" xmlns="" id="{0ED5B2F1-FE16-4828-A1A7-AF31865C6032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580104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СРАВНЕНИЕ СТ. 171.1 И СТ. 180 КОАП РФ</a:t>
            </a:r>
            <a:br>
              <a:rPr lang="ru-RU" sz="20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</a:br>
            <a:r>
              <a:rPr lang="ru-RU" sz="20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ОТЛИЧИЕ «НЕМАРКИРОВКИ» ОТ «НЕЗАКОННОГО ИСПОЛЬЗОВАНИЯ ТОВАРНОГО ЗНАКА»</a:t>
            </a:r>
          </a:p>
        </p:txBody>
      </p:sp>
    </p:spTree>
    <p:extLst>
      <p:ext uri="{BB962C8B-B14F-4D97-AF65-F5344CB8AC3E}">
        <p14:creationId xmlns:p14="http://schemas.microsoft.com/office/powerpoint/2010/main" val="8196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xmlns="" id="{FA7D4D96-222B-4928-B420-6B45FFEF5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6885" y="2906785"/>
            <a:ext cx="3418230" cy="2276607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E4FCA32-ADF9-46F1-82DD-596960B4A988}"/>
              </a:ext>
            </a:extLst>
          </p:cNvPr>
          <p:cNvSpPr txBox="1">
            <a:spLocks/>
          </p:cNvSpPr>
          <p:nvPr/>
        </p:nvSpPr>
        <p:spPr>
          <a:xfrm>
            <a:off x="1037339" y="1904617"/>
            <a:ext cx="10117322" cy="1002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2400"/>
              <a:buFont typeface="Montserrat"/>
              <a:buNone/>
              <a:defRPr sz="2400" b="1" i="0" u="none" strike="noStrike" cap="none">
                <a:solidFill>
                  <a:srgbClr val="999999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algn="ctr" defTabSz="1219170">
              <a:defRPr/>
            </a:pPr>
            <a:r>
              <a:rPr lang="ru-RU" sz="3200" kern="0" dirty="0">
                <a:solidFill>
                  <a:srgbClr val="002060"/>
                </a:solidFill>
                <a:latin typeface="Arial"/>
              </a:rPr>
              <a:t>Ситуация с нелегальной торговлей</a:t>
            </a:r>
            <a:r>
              <a:rPr lang="en-US" sz="3200" kern="0" dirty="0">
                <a:solidFill>
                  <a:srgbClr val="002060"/>
                </a:solidFill>
                <a:latin typeface="Arial"/>
              </a:rPr>
              <a:t> </a:t>
            </a:r>
            <a:r>
              <a:rPr lang="ru-RU" sz="3200" kern="0" dirty="0">
                <a:solidFill>
                  <a:srgbClr val="002060"/>
                </a:solidFill>
                <a:latin typeface="Arial"/>
              </a:rPr>
              <a:t>ПФО</a:t>
            </a:r>
          </a:p>
        </p:txBody>
      </p:sp>
    </p:spTree>
    <p:extLst>
      <p:ext uri="{BB962C8B-B14F-4D97-AF65-F5344CB8AC3E}">
        <p14:creationId xmlns:p14="http://schemas.microsoft.com/office/powerpoint/2010/main" val="4236377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C558A7E8-1495-44CE-B58D-9886369C2080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ТЕНЕВОЙ ТАБАЧНЫЙ РЫНОК В ПРИВОЛЖСКОМ ФО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xmlns="" id="{81D57EA3-1AE8-495F-92AE-1CACBFB36F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3502529"/>
              </p:ext>
            </p:extLst>
          </p:nvPr>
        </p:nvGraphicFramePr>
        <p:xfrm>
          <a:off x="401762" y="1250302"/>
          <a:ext cx="4608778" cy="4058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5B0AD3F-D229-45B0-802B-FB799F26FC29}"/>
              </a:ext>
            </a:extLst>
          </p:cNvPr>
          <p:cNvSpPr txBox="1"/>
          <p:nvPr/>
        </p:nvSpPr>
        <p:spPr>
          <a:xfrm>
            <a:off x="1607098" y="5389997"/>
            <a:ext cx="2198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ПФО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xmlns="" id="{9D1B65D7-6F0D-434D-B471-88E9AFC1CA6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0590" y="4870585"/>
            <a:ext cx="811170" cy="1396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4638E0A-5E0A-4359-8F26-7E9BB867A01D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1515" y="4870585"/>
            <a:ext cx="811171" cy="1397558"/>
          </a:xfrm>
          <a:prstGeom prst="rect">
            <a:avLst/>
          </a:prstGeom>
        </p:spPr>
      </p:pic>
      <p:pic>
        <p:nvPicPr>
          <p:cNvPr id="11" name="Picture 3" descr="C:\Users\81285142\Desktop\3a85b815-e69c-4f17-afb2-e2729576c976.jpg">
            <a:extLst>
              <a:ext uri="{FF2B5EF4-FFF2-40B4-BE49-F238E27FC236}">
                <a16:creationId xmlns:a16="http://schemas.microsoft.com/office/drawing/2014/main" xmlns="" id="{821DCAD9-58DD-4559-A6CD-367ED39C4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76114" y="4870585"/>
            <a:ext cx="785421" cy="128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81285142\Desktop\3a85b815-e69c-4f17-afb2-e2729576c976.jpg">
            <a:extLst>
              <a:ext uri="{FF2B5EF4-FFF2-40B4-BE49-F238E27FC236}">
                <a16:creationId xmlns:a16="http://schemas.microsoft.com/office/drawing/2014/main" xmlns="" id="{359D63D6-0359-4D72-A025-F33B9F2567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06654" y="4870585"/>
            <a:ext cx="829702" cy="128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81285142\Desktop\3a85b815-e69c-4f17-afb2-e2729576c976.jpg">
            <a:extLst>
              <a:ext uri="{FF2B5EF4-FFF2-40B4-BE49-F238E27FC236}">
                <a16:creationId xmlns:a16="http://schemas.microsoft.com/office/drawing/2014/main" xmlns="" id="{41379132-A722-4E1E-9991-9EEA70790C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01293" y="4870585"/>
            <a:ext cx="829781" cy="129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81285142\Desktop\презентация\3a85b815-e69c-4f17-afb2-e2729576c976.jpg">
            <a:extLst>
              <a:ext uri="{FF2B5EF4-FFF2-40B4-BE49-F238E27FC236}">
                <a16:creationId xmlns:a16="http://schemas.microsoft.com/office/drawing/2014/main" xmlns="" id="{6695EFBA-67B0-4783-AF29-27C198ED39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14828" y="4870585"/>
            <a:ext cx="852068" cy="129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869A34-6D14-4EEA-87BA-ACB97A58C9AF}"/>
              </a:ext>
            </a:extLst>
          </p:cNvPr>
          <p:cNvSpPr/>
          <p:nvPr/>
        </p:nvSpPr>
        <p:spPr>
          <a:xfrm>
            <a:off x="5315781" y="1270861"/>
            <a:ext cx="65437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Рост доли нелегального рынка </a:t>
            </a: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</a:rPr>
              <a:t>более, чем в пять </a:t>
            </a: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раз за последние 4 года</a:t>
            </a:r>
          </a:p>
          <a:p>
            <a:pPr lvl="0" algn="just">
              <a:defRPr/>
            </a:pPr>
            <a:endParaRPr lang="ru-RU" sz="2400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Рост доли нелегальной продукции из стран ЕАЭС (Беларусь) и других стран в сравнении с 1 кв. 2021года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ru-RU" sz="2400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Широко представлен контрафакт российского производства</a:t>
            </a:r>
          </a:p>
        </p:txBody>
      </p:sp>
      <p:pic>
        <p:nvPicPr>
          <p:cNvPr id="2050" name="Picture 2" descr="Отзывы о Сигареты &amp;quot;Корона&amp;quot;">
            <a:extLst>
              <a:ext uri="{FF2B5EF4-FFF2-40B4-BE49-F238E27FC236}">
                <a16:creationId xmlns:a16="http://schemas.microsoft.com/office/drawing/2014/main" xmlns="" id="{FE60A49F-C6EB-4B44-9180-E7D22DA3BB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8" r="18903"/>
          <a:stretch/>
        </p:blipFill>
        <p:spPr bwMode="auto">
          <a:xfrm>
            <a:off x="9270832" y="4870585"/>
            <a:ext cx="810000" cy="129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5CB8338-A2C9-4CF0-BD80-CDEBFA3DC2E0}"/>
              </a:ext>
            </a:extLst>
          </p:cNvPr>
          <p:cNvSpPr/>
          <p:nvPr/>
        </p:nvSpPr>
        <p:spPr>
          <a:xfrm>
            <a:off x="317787" y="6351264"/>
            <a:ext cx="26629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год, кв.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79623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45">
            <a:extLst>
              <a:ext uri="{FF2B5EF4-FFF2-40B4-BE49-F238E27FC236}">
                <a16:creationId xmlns:a16="http://schemas.microsoft.com/office/drawing/2014/main" xmlns="" id="{FAAE8FE6-B755-43EA-8D69-4187230C1278}"/>
              </a:ext>
            </a:extLst>
          </p:cNvPr>
          <p:cNvGrpSpPr/>
          <p:nvPr/>
        </p:nvGrpSpPr>
        <p:grpSpPr>
          <a:xfrm>
            <a:off x="8185981" y="6349730"/>
            <a:ext cx="3793394" cy="246221"/>
            <a:chOff x="6738380" y="5083642"/>
            <a:chExt cx="3793394" cy="24622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EC10A87D-A575-495F-9E9D-839CA0A28C7C}"/>
                </a:ext>
              </a:extLst>
            </p:cNvPr>
            <p:cNvSpPr txBox="1"/>
            <p:nvPr/>
          </p:nvSpPr>
          <p:spPr>
            <a:xfrm>
              <a:off x="6937811" y="5083642"/>
              <a:ext cx="359396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rgbClr val="4C4C4C"/>
                  </a:solidFill>
                  <a:latin typeface="Arial"/>
                </a:rPr>
                <a:t> </a:t>
              </a:r>
              <a:r>
                <a:rPr lang="en-US" sz="1000" dirty="0">
                  <a:solidFill>
                    <a:srgbClr val="002060"/>
                  </a:solidFill>
                  <a:latin typeface="Arial"/>
                </a:rPr>
                <a:t>- </a:t>
              </a:r>
              <a:r>
                <a:rPr lang="ru-RU" sz="1000" dirty="0">
                  <a:solidFill>
                    <a:srgbClr val="002060"/>
                  </a:solidFill>
                </a:rPr>
                <a:t>Значимо </a:t>
              </a:r>
              <a:r>
                <a:rPr lang="ru-RU" sz="1000" dirty="0">
                  <a:solidFill>
                    <a:srgbClr val="00B050"/>
                  </a:solidFill>
                </a:rPr>
                <a:t>выше</a:t>
              </a:r>
              <a:r>
                <a:rPr lang="ru-RU" sz="1000" dirty="0"/>
                <a:t>/</a:t>
              </a:r>
              <a:r>
                <a:rPr lang="ru-RU" sz="1000" dirty="0">
                  <a:solidFill>
                    <a:srgbClr val="FF0000"/>
                  </a:solidFill>
                </a:rPr>
                <a:t>ниже</a:t>
              </a:r>
              <a:r>
                <a:rPr lang="ru-RU" sz="1000" dirty="0"/>
                <a:t> </a:t>
              </a:r>
              <a:r>
                <a:rPr lang="ru-RU" sz="1000" dirty="0">
                  <a:solidFill>
                    <a:srgbClr val="002060"/>
                  </a:solidFill>
                </a:rPr>
                <a:t>по сравнению с прошлым годом</a:t>
              </a:r>
            </a:p>
          </p:txBody>
        </p:sp>
        <p:sp>
          <p:nvSpPr>
            <p:cNvPr id="24" name="Стрелка вниз 47">
              <a:extLst>
                <a:ext uri="{FF2B5EF4-FFF2-40B4-BE49-F238E27FC236}">
                  <a16:creationId xmlns:a16="http://schemas.microsoft.com/office/drawing/2014/main" xmlns="" id="{8EC5C601-70E6-4230-9BD2-80F16313812C}"/>
                </a:ext>
              </a:extLst>
            </p:cNvPr>
            <p:cNvSpPr/>
            <p:nvPr/>
          </p:nvSpPr>
          <p:spPr>
            <a:xfrm>
              <a:off x="6865811" y="5148172"/>
              <a:ext cx="144000" cy="144000"/>
            </a:xfrm>
            <a:prstGeom prst="downArrow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  <p:sp>
          <p:nvSpPr>
            <p:cNvPr id="25" name="Стрелка вниз 56">
              <a:extLst>
                <a:ext uri="{FF2B5EF4-FFF2-40B4-BE49-F238E27FC236}">
                  <a16:creationId xmlns:a16="http://schemas.microsoft.com/office/drawing/2014/main" xmlns="" id="{56BAFB08-5716-4AE6-8ED3-6FC3F34184F7}"/>
                </a:ext>
              </a:extLst>
            </p:cNvPr>
            <p:cNvSpPr/>
            <p:nvPr/>
          </p:nvSpPr>
          <p:spPr>
            <a:xfrm flipV="1">
              <a:off x="6738380" y="5148172"/>
              <a:ext cx="144000" cy="144000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l"/>
              <a:endParaRPr lang="ru-RU" sz="1000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15" name="Text Placeholder 1">
            <a:extLst>
              <a:ext uri="{FF2B5EF4-FFF2-40B4-BE49-F238E27FC236}">
                <a16:creationId xmlns:a16="http://schemas.microsoft.com/office/drawing/2014/main" xmlns="" id="{963D71B8-24E4-4C44-BBEE-E0286671C2B2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ВНОВЬ РАСТЕТ ДОЛЯ НЕЛЕГАЛЬНОЙ ПРОДУКЦИИ НА ГРАНИЦЕ С КАЗАХСТАНОМ</a:t>
            </a:r>
          </a:p>
        </p:txBody>
      </p:sp>
      <p:sp>
        <p:nvSpPr>
          <p:cNvPr id="18" name="Прямоугольник 27">
            <a:extLst>
              <a:ext uri="{FF2B5EF4-FFF2-40B4-BE49-F238E27FC236}">
                <a16:creationId xmlns:a16="http://schemas.microsoft.com/office/drawing/2014/main" xmlns="" id="{E59B6996-4B74-4643-BED1-AAA8165CB34B}"/>
              </a:ext>
            </a:extLst>
          </p:cNvPr>
          <p:cNvSpPr/>
          <p:nvPr/>
        </p:nvSpPr>
        <p:spPr>
          <a:xfrm>
            <a:off x="349200" y="1219099"/>
            <a:ext cx="6720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itchFamily="34" charset="0"/>
              </a:rPr>
              <a:t>Граница с Казахстаном 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</a:rPr>
              <a:t>(</a:t>
            </a:r>
            <a:r>
              <a:rPr lang="ru-RU" b="1" dirty="0">
                <a:solidFill>
                  <a:srgbClr val="C00000"/>
                </a:solidFill>
                <a:latin typeface="Arial" pitchFamily="34" charset="0"/>
              </a:rPr>
              <a:t>небольшие населенные пункты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</a:rPr>
              <a:t>)</a:t>
            </a:r>
            <a:endParaRPr lang="en-GB" b="1" dirty="0">
              <a:solidFill>
                <a:schemeClr val="tx2">
                  <a:lumMod val="75000"/>
                </a:schemeClr>
              </a:solidFill>
              <a:latin typeface="Arial" charset="0"/>
            </a:endParaRPr>
          </a:p>
        </p:txBody>
      </p:sp>
      <p:graphicFrame>
        <p:nvGraphicFramePr>
          <p:cNvPr id="26" name="Диаграмма 20">
            <a:extLst>
              <a:ext uri="{FF2B5EF4-FFF2-40B4-BE49-F238E27FC236}">
                <a16:creationId xmlns:a16="http://schemas.microsoft.com/office/drawing/2014/main" xmlns="" id="{BF995BCF-518B-4E22-ADDF-C8F1480F29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2608525"/>
              </p:ext>
            </p:extLst>
          </p:nvPr>
        </p:nvGraphicFramePr>
        <p:xfrm>
          <a:off x="349200" y="2356260"/>
          <a:ext cx="10965121" cy="3358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" name="Up Arrow 51">
            <a:extLst>
              <a:ext uri="{FF2B5EF4-FFF2-40B4-BE49-F238E27FC236}">
                <a16:creationId xmlns:a16="http://schemas.microsoft.com/office/drawing/2014/main" xmlns="" id="{B835CB6D-91F4-4148-B726-DCC088057851}"/>
              </a:ext>
            </a:extLst>
          </p:cNvPr>
          <p:cNvSpPr/>
          <p:nvPr/>
        </p:nvSpPr>
        <p:spPr>
          <a:xfrm>
            <a:off x="6362569" y="2795688"/>
            <a:ext cx="155675" cy="144000"/>
          </a:xfrm>
          <a:prstGeom prst="upArrow">
            <a:avLst/>
          </a:prstGeom>
          <a:solidFill>
            <a:srgbClr val="00B050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8" name="Down Arrow 52">
            <a:extLst>
              <a:ext uri="{FF2B5EF4-FFF2-40B4-BE49-F238E27FC236}">
                <a16:creationId xmlns:a16="http://schemas.microsoft.com/office/drawing/2014/main" xmlns="" id="{B3808D26-C4B1-43EA-9D97-13A2969BE50B}"/>
              </a:ext>
            </a:extLst>
          </p:cNvPr>
          <p:cNvSpPr/>
          <p:nvPr/>
        </p:nvSpPr>
        <p:spPr>
          <a:xfrm>
            <a:off x="8188186" y="4731629"/>
            <a:ext cx="155675" cy="144000"/>
          </a:xfrm>
          <a:prstGeom prst="downArrow">
            <a:avLst/>
          </a:prstGeom>
          <a:solidFill>
            <a:srgbClr val="C00000"/>
          </a:solidFill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3C1E05D6-E6BE-4A7A-B837-39941AFD8C4F}"/>
              </a:ext>
            </a:extLst>
          </p:cNvPr>
          <p:cNvSpPr/>
          <p:nvPr/>
        </p:nvSpPr>
        <p:spPr>
          <a:xfrm>
            <a:off x="317787" y="6351264"/>
            <a:ext cx="26629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год, кв.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2</a:t>
            </a:r>
          </a:p>
        </p:txBody>
      </p:sp>
      <p:graphicFrame>
        <p:nvGraphicFramePr>
          <p:cNvPr id="30" name="Таблица 30">
            <a:extLst>
              <a:ext uri="{FF2B5EF4-FFF2-40B4-BE49-F238E27FC236}">
                <a16:creationId xmlns:a16="http://schemas.microsoft.com/office/drawing/2014/main" xmlns="" id="{00B4E911-5CB1-4115-9C66-5396AC176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94461"/>
              </p:ext>
            </p:extLst>
          </p:nvPr>
        </p:nvGraphicFramePr>
        <p:xfrm>
          <a:off x="793110" y="1833365"/>
          <a:ext cx="891636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7114">
                  <a:extLst>
                    <a:ext uri="{9D8B030D-6E8A-4147-A177-3AD203B41FA5}">
                      <a16:colId xmlns:a16="http://schemas.microsoft.com/office/drawing/2014/main" xmlns="" val="1060223630"/>
                    </a:ext>
                  </a:extLst>
                </a:gridCol>
                <a:gridCol w="1953929">
                  <a:extLst>
                    <a:ext uri="{9D8B030D-6E8A-4147-A177-3AD203B41FA5}">
                      <a16:colId xmlns:a16="http://schemas.microsoft.com/office/drawing/2014/main" xmlns="" val="220218050"/>
                    </a:ext>
                  </a:extLst>
                </a:gridCol>
                <a:gridCol w="1951820">
                  <a:extLst>
                    <a:ext uri="{9D8B030D-6E8A-4147-A177-3AD203B41FA5}">
                      <a16:colId xmlns:a16="http://schemas.microsoft.com/office/drawing/2014/main" xmlns="" val="4035749581"/>
                    </a:ext>
                  </a:extLst>
                </a:gridCol>
                <a:gridCol w="1982801">
                  <a:extLst>
                    <a:ext uri="{9D8B030D-6E8A-4147-A177-3AD203B41FA5}">
                      <a16:colId xmlns:a16="http://schemas.microsoft.com/office/drawing/2014/main" xmlns="" val="564319096"/>
                    </a:ext>
                  </a:extLst>
                </a:gridCol>
                <a:gridCol w="1950698">
                  <a:extLst>
                    <a:ext uri="{9D8B030D-6E8A-4147-A177-3AD203B41FA5}">
                      <a16:colId xmlns:a16="http://schemas.microsoft.com/office/drawing/2014/main" xmlns="" val="38889421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rgbClr val="002060"/>
                          </a:solidFill>
                        </a:rPr>
                        <a:t>40</a:t>
                      </a:r>
                      <a:r>
                        <a:rPr lang="en-US" b="0" dirty="0">
                          <a:solidFill>
                            <a:srgbClr val="002060"/>
                          </a:solidFill>
                        </a:rPr>
                        <a:t>%</a:t>
                      </a:r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rgbClr val="002060"/>
                          </a:solidFill>
                        </a:rPr>
                        <a:t>44</a:t>
                      </a:r>
                      <a:r>
                        <a:rPr lang="en-US" b="0" dirty="0">
                          <a:solidFill>
                            <a:srgbClr val="002060"/>
                          </a:solidFill>
                        </a:rPr>
                        <a:t>%</a:t>
                      </a:r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rgbClr val="002060"/>
                          </a:solidFill>
                        </a:rPr>
                        <a:t>30%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6644660"/>
                  </a:ext>
                </a:extLst>
              </a:tr>
            </a:tbl>
          </a:graphicData>
        </a:graphic>
      </p:graphicFrame>
      <p:sp>
        <p:nvSpPr>
          <p:cNvPr id="31" name="Up Arrow 50">
            <a:extLst>
              <a:ext uri="{FF2B5EF4-FFF2-40B4-BE49-F238E27FC236}">
                <a16:creationId xmlns:a16="http://schemas.microsoft.com/office/drawing/2014/main" xmlns="" id="{F15E46CD-07F5-4E8C-A2A8-2EFE2F3D237E}"/>
              </a:ext>
            </a:extLst>
          </p:cNvPr>
          <p:cNvSpPr/>
          <p:nvPr/>
        </p:nvSpPr>
        <p:spPr>
          <a:xfrm>
            <a:off x="6388629" y="1950697"/>
            <a:ext cx="155675" cy="144000"/>
          </a:xfrm>
          <a:prstGeom prst="upArrow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3D84E7A3-682F-4D99-95AB-9F6B531F8CA2}"/>
              </a:ext>
            </a:extLst>
          </p:cNvPr>
          <p:cNvSpPr txBox="1"/>
          <p:nvPr/>
        </p:nvSpPr>
        <p:spPr>
          <a:xfrm>
            <a:off x="362886" y="1822329"/>
            <a:ext cx="3105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Доля нелегальной продукции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3B7E4C3-39A5-4687-A59D-D615985A91FB}"/>
              </a:ext>
            </a:extLst>
          </p:cNvPr>
          <p:cNvSpPr txBox="1"/>
          <p:nvPr/>
        </p:nvSpPr>
        <p:spPr>
          <a:xfrm>
            <a:off x="10219844" y="1834119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34%</a:t>
            </a:r>
          </a:p>
        </p:txBody>
      </p:sp>
      <p:sp>
        <p:nvSpPr>
          <p:cNvPr id="35" name="Up Arrow 51">
            <a:extLst>
              <a:ext uri="{FF2B5EF4-FFF2-40B4-BE49-F238E27FC236}">
                <a16:creationId xmlns:a16="http://schemas.microsoft.com/office/drawing/2014/main" xmlns="" id="{DD9747BF-8E3F-4641-9706-FD33489689E5}"/>
              </a:ext>
            </a:extLst>
          </p:cNvPr>
          <p:cNvSpPr/>
          <p:nvPr/>
        </p:nvSpPr>
        <p:spPr>
          <a:xfrm>
            <a:off x="10108513" y="1934995"/>
            <a:ext cx="155675" cy="144000"/>
          </a:xfrm>
          <a:prstGeom prst="upArrow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Стрелка вниз 47">
            <a:extLst>
              <a:ext uri="{FF2B5EF4-FFF2-40B4-BE49-F238E27FC236}">
                <a16:creationId xmlns:a16="http://schemas.microsoft.com/office/drawing/2014/main" xmlns="" id="{ACB9949F-7814-483A-98E7-92D7FA4B1232}"/>
              </a:ext>
            </a:extLst>
          </p:cNvPr>
          <p:cNvSpPr/>
          <p:nvPr/>
        </p:nvSpPr>
        <p:spPr>
          <a:xfrm>
            <a:off x="8385412" y="1946785"/>
            <a:ext cx="144000" cy="14400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ru-RU" sz="1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9100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F381E13-5E22-49BA-90DD-91A33FEF14B8}"/>
              </a:ext>
            </a:extLst>
          </p:cNvPr>
          <p:cNvSpPr/>
          <p:nvPr/>
        </p:nvSpPr>
        <p:spPr>
          <a:xfrm>
            <a:off x="416854" y="1683464"/>
            <a:ext cx="2193743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7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7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8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4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9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12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7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2020: 26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,5%</a:t>
            </a:r>
          </a:p>
          <a:p>
            <a:pPr algn="ctr">
              <a:spcAft>
                <a:spcPts val="600"/>
              </a:spcAft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2021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, кв. 1:19,1%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2021, кв. 2: 21.2%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D1BC6D62-9E00-4C4D-A54C-C2D7BA49155A}"/>
              </a:ext>
            </a:extLst>
          </p:cNvPr>
          <p:cNvSpPr/>
          <p:nvPr/>
        </p:nvSpPr>
        <p:spPr>
          <a:xfrm>
            <a:off x="416856" y="1293773"/>
            <a:ext cx="2216427" cy="311240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FEDF3EE3-1325-49EA-ADB7-468FF1CCDE67}"/>
              </a:ext>
            </a:extLst>
          </p:cNvPr>
          <p:cNvSpPr/>
          <p:nvPr/>
        </p:nvSpPr>
        <p:spPr>
          <a:xfrm>
            <a:off x="610670" y="1488737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Республика Башкортостан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70D58D8-E671-4E4B-BFC4-A82DD2303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882" y="1068762"/>
            <a:ext cx="4218174" cy="5369333"/>
          </a:xfrm>
          <a:prstGeom prst="rect">
            <a:avLst/>
          </a:prstGeom>
        </p:spPr>
      </p:pic>
      <p:pic>
        <p:nvPicPr>
          <p:cNvPr id="14" name="Рисунок 1">
            <a:extLst>
              <a:ext uri="{FF2B5EF4-FFF2-40B4-BE49-F238E27FC236}">
                <a16:creationId xmlns:a16="http://schemas.microsoft.com/office/drawing/2014/main" xmlns="" id="{D4D0D401-D24D-465F-ABF1-46B42F9F1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283" y="1408785"/>
            <a:ext cx="2483119" cy="1698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xmlns="" id="{EADEADDD-0A4F-4A72-88D1-29DDC5A6C3ED}"/>
              </a:ext>
            </a:extLst>
          </p:cNvPr>
          <p:cNvSpPr txBox="1">
            <a:spLocks/>
          </p:cNvSpPr>
          <p:nvPr/>
        </p:nvSpPr>
        <p:spPr>
          <a:xfrm>
            <a:off x="7098283" y="768346"/>
            <a:ext cx="2897825" cy="7399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магазинов, продающих исключительно нелегальную табачную продукцию</a:t>
            </a:r>
            <a:endParaRPr lang="ru-RU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142093A-D443-4DF1-9A02-B4B3175B5C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39677" y="3801998"/>
            <a:ext cx="1706973" cy="1280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xmlns="" id="{AB01AF6D-AB11-4B1D-A5AC-F39CA3872920}"/>
              </a:ext>
            </a:extLst>
          </p:cNvPr>
          <p:cNvSpPr txBox="1">
            <a:spLocks/>
          </p:cNvSpPr>
          <p:nvPr/>
        </p:nvSpPr>
        <p:spPr>
          <a:xfrm>
            <a:off x="8956925" y="2972260"/>
            <a:ext cx="2897825" cy="7399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На рынке присутствует контрафактная и контрабандная продукция</a:t>
            </a:r>
            <a:endParaRPr lang="ru-RU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xmlns="" id="{ED3AA4DC-8157-42D1-AE2A-774D7F45CDB7}"/>
              </a:ext>
            </a:extLst>
          </p:cNvPr>
          <p:cNvSpPr txBox="1">
            <a:spLocks/>
          </p:cNvSpPr>
          <p:nvPr/>
        </p:nvSpPr>
        <p:spPr>
          <a:xfrm>
            <a:off x="6669979" y="4620835"/>
            <a:ext cx="2897825" cy="7399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Локальный клиент ш. Салават</a:t>
            </a:r>
            <a:endParaRPr lang="ru-RU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FC93F72-BAA2-48E7-BA1B-43F205AC82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" t="24487" r="-1556" b="25834"/>
          <a:stretch/>
        </p:blipFill>
        <p:spPr>
          <a:xfrm>
            <a:off x="8148640" y="3588626"/>
            <a:ext cx="1807069" cy="1196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C3E33F4-6492-4C30-8BC0-5CC1F212E5A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318"/>
          <a:stretch/>
        </p:blipFill>
        <p:spPr>
          <a:xfrm>
            <a:off x="6606019" y="5140105"/>
            <a:ext cx="2284297" cy="1654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85B8017-EF57-4A3E-8782-7F53D44C61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8557" y="5184285"/>
            <a:ext cx="2897825" cy="1609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 Placeholder 1">
            <a:extLst>
              <a:ext uri="{FF2B5EF4-FFF2-40B4-BE49-F238E27FC236}">
                <a16:creationId xmlns:a16="http://schemas.microsoft.com/office/drawing/2014/main" xmlns="" id="{D323D221-6EEA-4E49-881C-C2296488934B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РОСТ ДОЛИ НЕЛЕГАЛЬНОЙ ПРОДУКЦИИ В БАШКИРИИ БОЛЕЕ ЧЕМ В 5 РАЗ ЗА ПОСЛЕДНИЕ 4 ГОДА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0E6155F-A019-4F3F-981F-EA278CE9FC85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DB197D07-B738-4026-9A0A-1097287A9E72}"/>
              </a:ext>
            </a:extLst>
          </p:cNvPr>
          <p:cNvSpPr/>
          <p:nvPr/>
        </p:nvSpPr>
        <p:spPr>
          <a:xfrm>
            <a:off x="401762" y="4555507"/>
            <a:ext cx="2216427" cy="17146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DF8276BD-B6F0-4C70-8CE8-0608ADEA5EA1}"/>
              </a:ext>
            </a:extLst>
          </p:cNvPr>
          <p:cNvSpPr/>
          <p:nvPr/>
        </p:nvSpPr>
        <p:spPr>
          <a:xfrm>
            <a:off x="401762" y="4689683"/>
            <a:ext cx="221642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ru-RU" sz="1600" b="1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Ущерб федеральному бюджету в 2021 г</a:t>
            </a:r>
          </a:p>
          <a:p>
            <a:pPr algn="ctr">
              <a:spcBef>
                <a:spcPts val="1200"/>
              </a:spcBef>
              <a:defRPr/>
            </a:pPr>
            <a:r>
              <a:rPr lang="ru-RU" sz="2200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3,5 млрд. руб.</a:t>
            </a:r>
          </a:p>
        </p:txBody>
      </p:sp>
    </p:spTree>
    <p:extLst>
      <p:ext uri="{BB962C8B-B14F-4D97-AF65-F5344CB8AC3E}">
        <p14:creationId xmlns:p14="http://schemas.microsoft.com/office/powerpoint/2010/main" val="4074108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648D9C4-88EF-41B9-9F51-3EE86968E1BD}"/>
              </a:ext>
            </a:extLst>
          </p:cNvPr>
          <p:cNvSpPr/>
          <p:nvPr/>
        </p:nvSpPr>
        <p:spPr>
          <a:xfrm>
            <a:off x="1043157" y="4666326"/>
            <a:ext cx="9791619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Артамонова (бывш. ООО Прогресс), Российская ул. 147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из 11 </a:t>
            </a:r>
            <a:r>
              <a:rPr lang="ru-RU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т.т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 в г. Уфа и окрестностях.  Точки располагаются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 основном на территории рынков. Реализуют широкий ассортимент исключительно контрафактной и контрабандной табачной продукции.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Также занимаются реализацией одноразовых вейпов. Выкладка преимущественно закрыта, в собственном оборудовании сети. Диапазон цен от 40 руб. до 115 руб.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4E76E248-973D-448D-8113-A150A8C21CCA}"/>
              </a:ext>
            </a:extLst>
          </p:cNvPr>
          <p:cNvSpPr txBox="1">
            <a:spLocks/>
          </p:cNvSpPr>
          <p:nvPr/>
        </p:nvSpPr>
        <p:spPr>
          <a:xfrm>
            <a:off x="302093" y="231899"/>
            <a:ext cx="10381457" cy="469059"/>
          </a:xfr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defTabSz="43859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308" b="1" i="0" kern="1200" cap="none">
                <a:solidFill>
                  <a:srgbClr val="FFFFFF"/>
                </a:solidFill>
                <a:latin typeface="+mj-lt"/>
                <a:ea typeface="+mj-ea"/>
                <a:cs typeface="Arial Narrow"/>
              </a:defRPr>
            </a:lvl1pPr>
          </a:lstStyle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УФА, ПРИМЕРЫ ТОРГОВЛИ НЕЛЕГАЛЬНОЙ ПРОДУКЦИЕЙ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E2E8EF2-EDC6-48AC-95B2-A94E2B26D9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782" y="935429"/>
            <a:ext cx="2761092" cy="36891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 descr="Изображение выглядит как текст, внутренний, полка, полный&#10;&#10;Автоматически созданное описание">
            <a:extLst>
              <a:ext uri="{FF2B5EF4-FFF2-40B4-BE49-F238E27FC236}">
                <a16:creationId xmlns:a16="http://schemas.microsoft.com/office/drawing/2014/main" xmlns="" id="{58600050-8EA0-4CDA-978D-12722A9115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802" y="680141"/>
            <a:ext cx="2984227" cy="394442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0D2090F-4662-4DF0-8229-0B53368DD3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618" y="1557340"/>
            <a:ext cx="3596236" cy="26310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81896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648D9C4-88EF-41B9-9F51-3EE86968E1BD}"/>
              </a:ext>
            </a:extLst>
          </p:cNvPr>
          <p:cNvSpPr/>
          <p:nvPr/>
        </p:nvSpPr>
        <p:spPr>
          <a:xfrm>
            <a:off x="472214" y="4674751"/>
            <a:ext cx="11042847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Акбулатов</a:t>
            </a:r>
            <a:r>
              <a:rPr lang="en-GB" b="1" dirty="0">
                <a:solidFill>
                  <a:srgbClr val="002060"/>
                </a:solidFill>
                <a:latin typeface="Century Gothic" panose="020B0502020202020204" pitchFamily="34" charset="0"/>
              </a:rPr>
              <a:t>, </a:t>
            </a: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Сергея Вострецова </a:t>
            </a:r>
            <a:r>
              <a:rPr lang="ru-RU" b="1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ул</a:t>
            </a: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, 13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 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из 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8 </a:t>
            </a:r>
            <a:r>
              <a:rPr lang="ru-RU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т.т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 в г. Уфа. Точки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располагаются в основном на территории рынков. По нашей информации в точках присутствует ограниченный ассортимент нелегальной табачной продукции наряду с широким ассортиментом легальных сигарет производства 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BAT,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JTI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PMI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Ввиду многочисленных проверок продажи осуществляют только проверенным потребителям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зачастую запас нелегальной продукции хранится за пределами торговой точки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c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целью избегания обнаружения при проверках.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4E76E248-973D-448D-8113-A150A8C21CCA}"/>
              </a:ext>
            </a:extLst>
          </p:cNvPr>
          <p:cNvSpPr txBox="1">
            <a:spLocks/>
          </p:cNvSpPr>
          <p:nvPr/>
        </p:nvSpPr>
        <p:spPr>
          <a:xfrm>
            <a:off x="302093" y="231899"/>
            <a:ext cx="10381457" cy="469059"/>
          </a:xfr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defTabSz="43859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308" b="1" i="0" kern="1200" cap="none">
                <a:solidFill>
                  <a:srgbClr val="FFFFFF"/>
                </a:solidFill>
                <a:latin typeface="+mj-lt"/>
                <a:ea typeface="+mj-ea"/>
                <a:cs typeface="Arial Narrow"/>
              </a:defRPr>
            </a:lvl1pPr>
          </a:lstStyle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УФА, ПРИМЕРЫ ТОРГОВЛИ НЕЛЕГАЛЬНОЙ ПРОДУКЦИЕЙ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E45DB23-D167-4D32-8563-22CDAAEDC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4381" y="579825"/>
            <a:ext cx="4179285" cy="40140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585910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648D9C4-88EF-41B9-9F51-3EE86968E1BD}"/>
              </a:ext>
            </a:extLst>
          </p:cNvPr>
          <p:cNvSpPr/>
          <p:nvPr/>
        </p:nvSpPr>
        <p:spPr>
          <a:xfrm>
            <a:off x="302093" y="5071829"/>
            <a:ext cx="11575457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Кохов, ул. Профсоюзная, 64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из 6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т.т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 реализует контрафактную и контрабандную табачную продукцию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наряду с продукцией легальных производителей. Торговые точки располагаются на рынках</a:t>
            </a:r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а также неподалеку от торговых центров.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CC6C8525-CBA6-4E87-8EEC-3EC0A5F7FA55}"/>
              </a:ext>
            </a:extLst>
          </p:cNvPr>
          <p:cNvSpPr txBox="1">
            <a:spLocks/>
          </p:cNvSpPr>
          <p:nvPr/>
        </p:nvSpPr>
        <p:spPr>
          <a:xfrm>
            <a:off x="302093" y="231899"/>
            <a:ext cx="10381457" cy="469059"/>
          </a:xfr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defTabSz="43859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308" b="1" i="0" kern="1200" cap="none">
                <a:solidFill>
                  <a:srgbClr val="FFFFFF"/>
                </a:solidFill>
                <a:latin typeface="+mj-lt"/>
                <a:ea typeface="+mj-ea"/>
                <a:cs typeface="Arial Narrow"/>
              </a:defRPr>
            </a:lvl1pPr>
          </a:lstStyle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</a:t>
            </a:r>
            <a:r>
              <a:rPr lang="en-US" sz="2400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C</a:t>
            </a:r>
            <a:r>
              <a:rPr lang="ru-RU" sz="2400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АЛАВАТ, ПРИМЕРЫ ТОРГОВЛИ НЕЛЕГАЛЬНОЙ ПРОДУКЦИЕЙ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AEF395D-380D-4449-86D2-6103B2CFA6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89" y="1842133"/>
            <a:ext cx="4382138" cy="24888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7E392C3-BC07-4BD9-95EA-F812D7CE9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1834" y="1842133"/>
            <a:ext cx="4382138" cy="248397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xmlns="" id="{82DA59A9-0F87-4D70-8AFF-E15586E521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679" y="2108425"/>
            <a:ext cx="2956907" cy="22176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53655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6E33843-58AA-4012-A6C4-94D2C2E911CD}"/>
              </a:ext>
            </a:extLst>
          </p:cNvPr>
          <p:cNvSpPr/>
          <p:nvPr/>
        </p:nvSpPr>
        <p:spPr>
          <a:xfrm>
            <a:off x="772479" y="5766796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AB01AF6D-AB11-4B1D-A5AC-F39CA3872920}"/>
              </a:ext>
            </a:extLst>
          </p:cNvPr>
          <p:cNvSpPr txBox="1">
            <a:spLocks/>
          </p:cNvSpPr>
          <p:nvPr/>
        </p:nvSpPr>
        <p:spPr>
          <a:xfrm>
            <a:off x="7433954" y="1629407"/>
            <a:ext cx="3689204" cy="1631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r>
              <a:rPr lang="ru-RU" sz="20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Рынок </a:t>
            </a:r>
            <a:r>
              <a:rPr lang="ru-RU" sz="2000" b="1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Гача</a:t>
            </a:r>
            <a:r>
              <a:rPr lang="ru-RU" sz="20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– источник поставок 90% нелегальной продукции для области</a:t>
            </a:r>
            <a:r>
              <a:rPr lang="en-US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90% торговых точек на рынке </a:t>
            </a:r>
            <a:r>
              <a:rPr lang="ru-RU" sz="1600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Гача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имеют нелегальную продукцию.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1D843B4-5F44-4ACC-BCBE-652282979F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6515" y="1123449"/>
            <a:ext cx="3558989" cy="5060883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xmlns="" id="{12F63408-8583-49A3-AD50-035BB35B8DC8}"/>
              </a:ext>
            </a:extLst>
          </p:cNvPr>
          <p:cNvSpPr txBox="1">
            <a:spLocks/>
          </p:cNvSpPr>
          <p:nvPr/>
        </p:nvSpPr>
        <p:spPr>
          <a:xfrm>
            <a:off x="6544233" y="1056974"/>
            <a:ext cx="394449" cy="3533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1F3E8B1-0A63-4C91-A54F-6F385DAB7D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76"/>
          <a:stretch/>
        </p:blipFill>
        <p:spPr>
          <a:xfrm>
            <a:off x="7433954" y="3429000"/>
            <a:ext cx="3689204" cy="2594250"/>
          </a:xfrm>
          <a:prstGeom prst="rect">
            <a:avLst/>
          </a:prstGeom>
        </p:spPr>
      </p:pic>
      <p:sp>
        <p:nvSpPr>
          <p:cNvPr id="14" name="Text Placeholder 1">
            <a:extLst>
              <a:ext uri="{FF2B5EF4-FFF2-40B4-BE49-F238E27FC236}">
                <a16:creationId xmlns:a16="http://schemas.microsoft.com/office/drawing/2014/main" xmlns="" id="{3548C077-B10E-4523-B4B7-5F16EB2D5F55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263129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ДОЛЯ НЕЛЕГАЛЬНОЙ ПРОДУКЦИИ В ПЕРМСКОМ КРАЕ ПРОДОЛЖАЕТ РАСТИ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64B269F-650D-4A7A-A8CA-0BB57A9D7B46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AAF1773-33B4-4DAA-8976-8D3F8A55DFCF}"/>
              </a:ext>
            </a:extLst>
          </p:cNvPr>
          <p:cNvSpPr/>
          <p:nvPr/>
        </p:nvSpPr>
        <p:spPr>
          <a:xfrm>
            <a:off x="547515" y="2401924"/>
            <a:ext cx="19513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2017: 2,6%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2018: 1,3%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2019: 4,5%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2020: 2,7%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2021: 5,3%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29D43B1B-54FD-4425-B281-A620183DA728}"/>
              </a:ext>
            </a:extLst>
          </p:cNvPr>
          <p:cNvSpPr/>
          <p:nvPr/>
        </p:nvSpPr>
        <p:spPr>
          <a:xfrm>
            <a:off x="416856" y="2012234"/>
            <a:ext cx="2216427" cy="28399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A374159D-E57A-4ADB-ABF8-FFFF8608731E}"/>
              </a:ext>
            </a:extLst>
          </p:cNvPr>
          <p:cNvSpPr/>
          <p:nvPr/>
        </p:nvSpPr>
        <p:spPr>
          <a:xfrm>
            <a:off x="610670" y="2207197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Пермский край</a:t>
            </a:r>
          </a:p>
        </p:txBody>
      </p:sp>
    </p:spTree>
    <p:extLst>
      <p:ext uri="{BB962C8B-B14F-4D97-AF65-F5344CB8AC3E}">
        <p14:creationId xmlns:p14="http://schemas.microsoft.com/office/powerpoint/2010/main" val="1263672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4F635FD-01F2-4A72-A223-A8C36A7B187F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ПЕРМЬ, ПРИМЕРЫ ТОРГОВЛИ НЕЛЕГАЛЬНОЙ ПРОДУКЦИЕЙ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5CC031-10D6-4404-936E-3665A0817B34}"/>
              </a:ext>
            </a:extLst>
          </p:cNvPr>
          <p:cNvSpPr txBox="1"/>
          <p:nvPr/>
        </p:nvSpPr>
        <p:spPr>
          <a:xfrm>
            <a:off x="7729524" y="3833103"/>
            <a:ext cx="4325629" cy="1985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Диев 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ул. Ласьвинская, 56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из 10 тт, реализует контрафактную табачную продукцию.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Выкладка открытая, цена 48-70 руб.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498440B-903D-42C0-86E0-B71AD8D54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42" y="971719"/>
            <a:ext cx="4131531" cy="250629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C915C03-DEFE-4AA7-AF8E-8E8626051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257" y="3569288"/>
            <a:ext cx="2790700" cy="304141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66C6004-7357-42EF-A964-32A8F79BF1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073" y="971719"/>
            <a:ext cx="2945127" cy="293655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4A1590F-1892-4F14-A552-908EB7B4B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7073" y="4190162"/>
            <a:ext cx="2945127" cy="251281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A634517-EE50-481D-8057-2849AC4F2E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3595" y="1802759"/>
            <a:ext cx="749812" cy="120748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1C29BCA3-A0A5-4D77-BAA7-62BB51BB4B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74857" y="1803327"/>
            <a:ext cx="778115" cy="120748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95C4737A-EBBA-46B3-A202-AAFEC9C2A2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18323" y="1794913"/>
            <a:ext cx="778114" cy="12243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E0AB84E-CE48-4223-9E56-481F5EE557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1788" y="1790392"/>
            <a:ext cx="778114" cy="121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07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5CC031-10D6-4404-936E-3665A0817B34}"/>
              </a:ext>
            </a:extLst>
          </p:cNvPr>
          <p:cNvSpPr txBox="1"/>
          <p:nvPr/>
        </p:nvSpPr>
        <p:spPr>
          <a:xfrm>
            <a:off x="6780013" y="4277446"/>
            <a:ext cx="4295424" cy="1985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Гурбанова 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1905 года ул, 2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реализует контрафактную и контрабандную табачную продукцию.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Выкладка открытая, цена 50-60 руб.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9B7D33-B73D-4576-A10A-F473C063D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07" y="1390058"/>
            <a:ext cx="3396598" cy="418127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020AD78-0643-4399-A043-0D34A02DC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378" y="1390058"/>
            <a:ext cx="2502770" cy="418127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3168FB1-DF9E-47A2-BC3E-11E6A9DD0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421" y="1390058"/>
            <a:ext cx="3221181" cy="267101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4A57F2BB-9183-4E3E-A73D-5748CE1C37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7511" y="5571330"/>
            <a:ext cx="706567" cy="10444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690E9AD2-A9A5-44DA-A2A3-0DC36CE744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07512" y="4277446"/>
            <a:ext cx="706567" cy="10536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FEA682-4989-4D5B-BFF6-B73501C76F24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ПЕРМЬ,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484066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5CC031-10D6-4404-936E-3665A0817B34}"/>
              </a:ext>
            </a:extLst>
          </p:cNvPr>
          <p:cNvSpPr txBox="1"/>
          <p:nvPr/>
        </p:nvSpPr>
        <p:spPr>
          <a:xfrm>
            <a:off x="8153595" y="3833103"/>
            <a:ext cx="3791052" cy="2262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Сергеева Н.В. 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ул. Коммунистическая, 56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реализует контрафактную табачную продукцию.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Выкладка закрытая, на пачках отсутствует МРЦ, наклеен стикер с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QR-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кодом.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9947B8-B436-4ED4-8401-B14D48C53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24" y="964201"/>
            <a:ext cx="3742065" cy="479915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56E4032-1955-44F2-B13C-3903B360D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620" y="950695"/>
            <a:ext cx="3657358" cy="250629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53349CD-4C4B-486A-85D0-2F807B6EB4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619" y="3606013"/>
            <a:ext cx="3657357" cy="305345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A15FF62-325A-4D42-9B4C-5A693ED05F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9558" y="2219972"/>
            <a:ext cx="799083" cy="11887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A3EE62A-1143-437C-B9FA-E5B429D145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4015" y="2219972"/>
            <a:ext cx="749018" cy="11887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2862AEC-00E5-4905-A179-EB35F8773CA5}"/>
              </a:ext>
            </a:extLst>
          </p:cNvPr>
          <p:cNvSpPr txBox="1"/>
          <p:nvPr/>
        </p:nvSpPr>
        <p:spPr>
          <a:xfrm>
            <a:off x="303194" y="209977"/>
            <a:ext cx="104829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СОЛИКАМСК,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10278864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xmlns="" id="{12F63408-8583-49A3-AD50-035BB35B8DC8}"/>
              </a:ext>
            </a:extLst>
          </p:cNvPr>
          <p:cNvSpPr txBox="1">
            <a:spLocks/>
          </p:cNvSpPr>
          <p:nvPr/>
        </p:nvSpPr>
        <p:spPr>
          <a:xfrm>
            <a:off x="6544233" y="1056974"/>
            <a:ext cx="394449" cy="3533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1F6A365-408D-436D-A424-1A7111405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563" y="908659"/>
            <a:ext cx="3919306" cy="5569132"/>
          </a:xfrm>
          <a:prstGeom prst="rect">
            <a:avLst/>
          </a:prstGeom>
        </p:spPr>
      </p:pic>
      <p:pic>
        <p:nvPicPr>
          <p:cNvPr id="8" name="Picture 7" descr="A picture containing text, indoor, toy, cluttered&#10;&#10;Description automatically generated">
            <a:extLst>
              <a:ext uri="{FF2B5EF4-FFF2-40B4-BE49-F238E27FC236}">
                <a16:creationId xmlns:a16="http://schemas.microsoft.com/office/drawing/2014/main" xmlns="" id="{9B1C4E58-D5BD-46CC-B22D-34A7FC45DB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14" b="13478"/>
          <a:stretch/>
        </p:blipFill>
        <p:spPr>
          <a:xfrm>
            <a:off x="7724364" y="4091109"/>
            <a:ext cx="2719518" cy="244206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25DFD430-4787-4FC7-8AA8-ADFE5372C7AD}"/>
              </a:ext>
            </a:extLst>
          </p:cNvPr>
          <p:cNvSpPr txBox="1">
            <a:spLocks/>
          </p:cNvSpPr>
          <p:nvPr/>
        </p:nvSpPr>
        <p:spPr>
          <a:xfrm>
            <a:off x="6938682" y="1573852"/>
            <a:ext cx="4594506" cy="19772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/>
            <a:r>
              <a:rPr lang="ru-RU" sz="18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Реализация контрафактной табачной продукции </a:t>
            </a:r>
            <a:r>
              <a:rPr lang="ru-RU" sz="18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55-75р. за пачку сигарет (</a:t>
            </a:r>
            <a:r>
              <a:rPr lang="ru-RU" sz="1800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Родопи</a:t>
            </a:r>
            <a:r>
              <a:rPr lang="ru-RU" sz="18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ВТ, Столичные и др.)</a:t>
            </a:r>
            <a:endParaRPr lang="ru-RU" sz="1600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6D7A0AD-FA30-452B-8076-5E73B5ADDCF0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F7D6D25-EA9A-4ECD-8E16-7177650AD892}"/>
              </a:ext>
            </a:extLst>
          </p:cNvPr>
          <p:cNvSpPr/>
          <p:nvPr/>
        </p:nvSpPr>
        <p:spPr>
          <a:xfrm>
            <a:off x="547515" y="1814095"/>
            <a:ext cx="19513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2017: 1,5%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2018: 5,6%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2019: 2,1%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2020: 18,8%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2021: 3,4%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8C5DE906-63FF-4B24-AD09-0EFC5896E34C}"/>
              </a:ext>
            </a:extLst>
          </p:cNvPr>
          <p:cNvSpPr/>
          <p:nvPr/>
        </p:nvSpPr>
        <p:spPr>
          <a:xfrm>
            <a:off x="416856" y="1424405"/>
            <a:ext cx="2216427" cy="28399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0ECDE676-2195-47AA-8AD8-B297B8B83A0D}"/>
              </a:ext>
            </a:extLst>
          </p:cNvPr>
          <p:cNvSpPr/>
          <p:nvPr/>
        </p:nvSpPr>
        <p:spPr>
          <a:xfrm>
            <a:off x="610670" y="1619368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Удмуртская республика</a:t>
            </a:r>
          </a:p>
        </p:txBody>
      </p:sp>
      <p:sp>
        <p:nvSpPr>
          <p:cNvPr id="19" name="Text Placeholder 1">
            <a:extLst>
              <a:ext uri="{FF2B5EF4-FFF2-40B4-BE49-F238E27FC236}">
                <a16:creationId xmlns:a16="http://schemas.microsoft.com/office/drawing/2014/main" xmlns="" id="{657E454F-E1EB-4876-839C-3B336FC75AC7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НЕЛЕГАЛЬНАЯ ТОРГОВЛЯ В УДМУРТСКОЙ РЕСПУБЛИКЕ</a:t>
            </a:r>
          </a:p>
        </p:txBody>
      </p:sp>
    </p:spTree>
    <p:extLst>
      <p:ext uri="{BB962C8B-B14F-4D97-AF65-F5344CB8AC3E}">
        <p14:creationId xmlns:p14="http://schemas.microsoft.com/office/powerpoint/2010/main" val="1356306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внутренний, загроможденный, разнообразие&#10;&#10;Автоматически созданное описание">
            <a:extLst>
              <a:ext uri="{FF2B5EF4-FFF2-40B4-BE49-F238E27FC236}">
                <a16:creationId xmlns:a16="http://schemas.microsoft.com/office/drawing/2014/main" xmlns="" id="{73008237-E6AB-4851-AA4C-9D5FE65A3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127" y="1171375"/>
            <a:ext cx="3754268" cy="500569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 descr="Изображение выглядит как внешний, дерево, снег, земля&#10;&#10;Автоматически созданное описание">
            <a:extLst>
              <a:ext uri="{FF2B5EF4-FFF2-40B4-BE49-F238E27FC236}">
                <a16:creationId xmlns:a16="http://schemas.microsoft.com/office/drawing/2014/main" xmlns="" id="{5A640DAE-18ED-4325-9EE2-FE371ACC7A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03"/>
          <a:stretch/>
        </p:blipFill>
        <p:spPr>
          <a:xfrm>
            <a:off x="8048784" y="1171376"/>
            <a:ext cx="3063354" cy="500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37984EF-0DF3-4DDC-BED8-19B3A5AE0CE3}"/>
              </a:ext>
            </a:extLst>
          </p:cNvPr>
          <p:cNvSpPr txBox="1"/>
          <p:nvPr/>
        </p:nvSpPr>
        <p:spPr>
          <a:xfrm>
            <a:off x="496389" y="1375753"/>
            <a:ext cx="2704708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Ившин, 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ул. Ракетная, 17а</a:t>
            </a: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реализует контрафактную и контрабандную табачную продукцию.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Открытая выкладка на прилавке.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 данной точке продаются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контрафактные сигареты 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en-US" dirty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Williams</a:t>
            </a:r>
            <a:r>
              <a:rPr lang="ru-RU" dirty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Продажа поштучная, 10 рублей за сигарету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2862E54-DCC8-4497-B4E5-2904AC9C9E1F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ИЖЕВСК,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42790595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здание, внешний, многоквартирный дом&#10;&#10;Автоматически созданное описание">
            <a:extLst>
              <a:ext uri="{FF2B5EF4-FFF2-40B4-BE49-F238E27FC236}">
                <a16:creationId xmlns:a16="http://schemas.microsoft.com/office/drawing/2014/main" xmlns="" id="{8B4BCA2B-E907-4001-BC44-AF5DD9D4C4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58" y="1296848"/>
            <a:ext cx="3748872" cy="499849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 descr="Изображение выглядит как текст, внутренний, пол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E2FB2536-FE0F-4E63-8A71-10DB9CB65F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062" y="1296850"/>
            <a:ext cx="3292589" cy="23130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18C7B04-1A08-4F06-9AEB-610A259E5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597" y="1296849"/>
            <a:ext cx="3774998" cy="503333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05CC031-10D6-4404-936E-3665A0817B34}"/>
              </a:ext>
            </a:extLst>
          </p:cNvPr>
          <p:cNvSpPr txBox="1"/>
          <p:nvPr/>
        </p:nvSpPr>
        <p:spPr>
          <a:xfrm>
            <a:off x="8153595" y="3833103"/>
            <a:ext cx="3791052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Кытманова М.В. 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ул. Комсомольская 14</a:t>
            </a:r>
          </a:p>
          <a:p>
            <a:pPr marL="0" lvl="1" algn="ctr">
              <a:spcAft>
                <a:spcPts val="600"/>
              </a:spcAft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Сеть из 13 </a:t>
            </a:r>
            <a:r>
              <a:rPr lang="ru-RU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тт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реализует контрафактную табачную продукцию.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Выкладка открытая, так же есть контрафактная продукция под кассой. Цена 70 – 90 руб.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CA479F0-E058-41D7-BBC9-8723EEAD904C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ГЛАЗОВ,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9779702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6E33843-58AA-4012-A6C4-94D2C2E911CD}"/>
              </a:ext>
            </a:extLst>
          </p:cNvPr>
          <p:cNvSpPr/>
          <p:nvPr/>
        </p:nvSpPr>
        <p:spPr>
          <a:xfrm>
            <a:off x="-1056321" y="5770941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12F63408-8583-49A3-AD50-035BB35B8DC8}"/>
              </a:ext>
            </a:extLst>
          </p:cNvPr>
          <p:cNvSpPr txBox="1">
            <a:spLocks/>
          </p:cNvSpPr>
          <p:nvPr/>
        </p:nvSpPr>
        <p:spPr>
          <a:xfrm>
            <a:off x="4715433" y="1061119"/>
            <a:ext cx="394449" cy="3533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D861F79-97FC-4A85-A7A4-6324B21A9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2433" y="1463317"/>
            <a:ext cx="3406178" cy="430762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2DDDEDD5-9BDC-4C5B-8759-D4EB9DD1F23F}"/>
              </a:ext>
            </a:extLst>
          </p:cNvPr>
          <p:cNvSpPr txBox="1">
            <a:spLocks/>
          </p:cNvSpPr>
          <p:nvPr/>
        </p:nvSpPr>
        <p:spPr>
          <a:xfrm>
            <a:off x="3958740" y="1423142"/>
            <a:ext cx="636494" cy="3373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48A2A8E8-E8F2-42EE-8221-DDAAB9932F1E}"/>
              </a:ext>
            </a:extLst>
          </p:cNvPr>
          <p:cNvSpPr txBox="1">
            <a:spLocks/>
          </p:cNvSpPr>
          <p:nvPr/>
        </p:nvSpPr>
        <p:spPr>
          <a:xfrm>
            <a:off x="768042" y="2020304"/>
            <a:ext cx="636494" cy="3373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A picture containing text, indoor, counter, cluttered&#10;&#10;Description automatically generated">
            <a:extLst>
              <a:ext uri="{FF2B5EF4-FFF2-40B4-BE49-F238E27FC236}">
                <a16:creationId xmlns:a16="http://schemas.microsoft.com/office/drawing/2014/main" xmlns="" id="{4625444B-CBB7-4EB8-B103-C09F6B57B0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26" b="41176"/>
          <a:stretch/>
        </p:blipFill>
        <p:spPr>
          <a:xfrm>
            <a:off x="6088686" y="4487756"/>
            <a:ext cx="4094225" cy="173398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Picture 13" descr="A picture containing text, indoor, shelf, shop&#10;&#10;Description automatically generated">
            <a:extLst>
              <a:ext uri="{FF2B5EF4-FFF2-40B4-BE49-F238E27FC236}">
                <a16:creationId xmlns:a16="http://schemas.microsoft.com/office/drawing/2014/main" xmlns="" id="{211A5DF7-D023-43AD-80EF-5AE1F303E3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61" t="19059" b="39105"/>
          <a:stretch/>
        </p:blipFill>
        <p:spPr>
          <a:xfrm>
            <a:off x="6118645" y="1394177"/>
            <a:ext cx="1806803" cy="280247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xmlns="" id="{EFAF55F6-50C5-4D67-8918-CB4DA3624320}"/>
              </a:ext>
            </a:extLst>
          </p:cNvPr>
          <p:cNvSpPr txBox="1">
            <a:spLocks/>
          </p:cNvSpPr>
          <p:nvPr/>
        </p:nvSpPr>
        <p:spPr>
          <a:xfrm>
            <a:off x="8135798" y="1684696"/>
            <a:ext cx="3503681" cy="20087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/>
            <a:r>
              <a:rPr lang="ru-RU" sz="18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Реализация контрафактной контрабандной табачной продукции </a:t>
            </a:r>
            <a:r>
              <a:rPr lang="ru-RU" sz="18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70-90р. за пачку сигарет (</a:t>
            </a:r>
            <a:r>
              <a:rPr lang="ru-RU" sz="1800" dirty="0" err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Родопи</a:t>
            </a:r>
            <a:r>
              <a:rPr lang="ru-RU" sz="18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ВТ, Столичные, Корона и др.)</a:t>
            </a:r>
            <a:endParaRPr lang="ru-RU" sz="1600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4DAAC21-1259-4B14-ADF2-64B74DED7754}"/>
              </a:ext>
            </a:extLst>
          </p:cNvPr>
          <p:cNvSpPr/>
          <p:nvPr/>
        </p:nvSpPr>
        <p:spPr>
          <a:xfrm>
            <a:off x="547515" y="2411257"/>
            <a:ext cx="19513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2017: 0%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2018: 3,2%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2019: 6,7%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2020: 18,4%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2021: 3,9%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E996BB5E-3B8C-4650-B44D-00D364BCD346}"/>
              </a:ext>
            </a:extLst>
          </p:cNvPr>
          <p:cNvSpPr/>
          <p:nvPr/>
        </p:nvSpPr>
        <p:spPr>
          <a:xfrm>
            <a:off x="416856" y="2021567"/>
            <a:ext cx="2216427" cy="28399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D445A523-26BB-470A-ADED-5E22A65652C6}"/>
              </a:ext>
            </a:extLst>
          </p:cNvPr>
          <p:cNvSpPr/>
          <p:nvPr/>
        </p:nvSpPr>
        <p:spPr>
          <a:xfrm>
            <a:off x="610670" y="2216530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Кировская область</a:t>
            </a:r>
          </a:p>
        </p:txBody>
      </p:sp>
      <p:sp>
        <p:nvSpPr>
          <p:cNvPr id="19" name="Text Placeholder 1">
            <a:extLst>
              <a:ext uri="{FF2B5EF4-FFF2-40B4-BE49-F238E27FC236}">
                <a16:creationId xmlns:a16="http://schemas.microsoft.com/office/drawing/2014/main" xmlns="" id="{092D7D0C-BB53-4181-BBFE-49411806AAC0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1280166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ДИНАМИКА ДОЛИ НЕЛЕГАЛЬНОЙ ПРОДУКЦИИ В КИРОВСКОЙ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5193644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xmlns="" id="{F60AEFEB-90F2-4E30-97A7-EDA4C3E181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85" y="1304893"/>
            <a:ext cx="3055679" cy="407423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 descr="Изображение выглядит как текст, магазин&#10;&#10;Автоматически созданное описание">
            <a:extLst>
              <a:ext uri="{FF2B5EF4-FFF2-40B4-BE49-F238E27FC236}">
                <a16:creationId xmlns:a16="http://schemas.microsoft.com/office/drawing/2014/main" xmlns="" id="{4A6EB7C7-D5FB-46C6-8C35-D0D27E568E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9"/>
          <a:stretch/>
        </p:blipFill>
        <p:spPr>
          <a:xfrm>
            <a:off x="3496173" y="1309839"/>
            <a:ext cx="5310848" cy="410630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 descr="Изображение выглядит как текст, внутренний, полка, магазин&#10;&#10;Автоматически созданное описание">
            <a:extLst>
              <a:ext uri="{FF2B5EF4-FFF2-40B4-BE49-F238E27FC236}">
                <a16:creationId xmlns:a16="http://schemas.microsoft.com/office/drawing/2014/main" xmlns="" id="{1127136C-F09C-4657-9A16-1339F19F78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730" y="1305115"/>
            <a:ext cx="2739271" cy="365236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35FCE64-D91A-4F0F-B2F3-CE7ACF56E98A}"/>
              </a:ext>
            </a:extLst>
          </p:cNvPr>
          <p:cNvSpPr txBox="1"/>
          <p:nvPr/>
        </p:nvSpPr>
        <p:spPr>
          <a:xfrm>
            <a:off x="1576775" y="5587616"/>
            <a:ext cx="67664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tabLst>
                <a:tab pos="5286375" algn="l"/>
              </a:tabLst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ИП Камалова, ул. Конева 5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,  реализует контрафактную и контрабандную табачную продукцию в оборудовании.</a:t>
            </a:r>
          </a:p>
          <a:p>
            <a:pPr marL="0" lvl="1" algn="ctr">
              <a:tabLst>
                <a:tab pos="52863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</a:rPr>
              <a:t>Выкладка открытая.</a:t>
            </a:r>
          </a:p>
        </p:txBody>
      </p:sp>
      <p:pic>
        <p:nvPicPr>
          <p:cNvPr id="20" name="Picture 19" descr="Отзывы о Сигареты &amp;quot;Корона&amp;quot;">
            <a:extLst>
              <a:ext uri="{FF2B5EF4-FFF2-40B4-BE49-F238E27FC236}">
                <a16:creationId xmlns:a16="http://schemas.microsoft.com/office/drawing/2014/main" xmlns="" id="{294383BA-814F-4EB2-9843-93C651D8B1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8" r="18903"/>
          <a:stretch/>
        </p:blipFill>
        <p:spPr bwMode="auto">
          <a:xfrm>
            <a:off x="11378472" y="5592383"/>
            <a:ext cx="428476" cy="6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>
            <a:extLst>
              <a:ext uri="{FF2B5EF4-FFF2-40B4-BE49-F238E27FC236}">
                <a16:creationId xmlns:a16="http://schemas.microsoft.com/office/drawing/2014/main" xmlns="" id="{F6370999-85B9-4079-A5C8-34EEE07139A8}"/>
              </a:ext>
            </a:extLst>
          </p:cNvPr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5186" y="5539232"/>
            <a:ext cx="490933" cy="719191"/>
          </a:xfrm>
          <a:prstGeom prst="rect">
            <a:avLst/>
          </a:prstGeom>
        </p:spPr>
      </p:pic>
      <p:pic>
        <p:nvPicPr>
          <p:cNvPr id="22" name="Picture 7">
            <a:extLst>
              <a:ext uri="{FF2B5EF4-FFF2-40B4-BE49-F238E27FC236}">
                <a16:creationId xmlns:a16="http://schemas.microsoft.com/office/drawing/2014/main" xmlns="" id="{C7E40D38-5706-48B0-9B0D-530C4E3CE36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5549" y="5546485"/>
            <a:ext cx="441239" cy="72319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3781A94-8C12-4D5D-A85C-BECB925780A1}"/>
              </a:ext>
            </a:extLst>
          </p:cNvPr>
          <p:cNvSpPr txBox="1"/>
          <p:nvPr/>
        </p:nvSpPr>
        <p:spPr>
          <a:xfrm>
            <a:off x="8980306" y="5110163"/>
            <a:ext cx="2787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Цена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277"/>
                </a:solidFill>
                <a:effectLst/>
                <a:uLnTx/>
                <a:uFillTx/>
                <a:latin typeface="Century Gothic" panose="020B0502020202020204" pitchFamily="34" charset="0"/>
              </a:rPr>
              <a:t>80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277"/>
                </a:solidFill>
                <a:effectLst/>
                <a:uLnTx/>
                <a:uFillTx/>
                <a:latin typeface="Century Gothic" panose="020B0502020202020204" pitchFamily="34" charset="0"/>
              </a:rPr>
              <a:t>-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277"/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  <a:r>
              <a:rPr lang="ru-RU" sz="1600" dirty="0">
                <a:solidFill>
                  <a:srgbClr val="002277"/>
                </a:solidFill>
                <a:latin typeface="Century Gothic" panose="020B0502020202020204" pitchFamily="34" charset="0"/>
              </a:rPr>
              <a:t>9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2277"/>
                </a:solidFill>
                <a:effectLst/>
                <a:uLnTx/>
                <a:uFillTx/>
                <a:latin typeface="Century Gothic" panose="020B0502020202020204" pitchFamily="34" charset="0"/>
              </a:rPr>
              <a:t>0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277"/>
                </a:solidFill>
                <a:effectLst/>
                <a:uLnTx/>
                <a:uFillTx/>
                <a:latin typeface="Century Gothic" panose="020B0502020202020204" pitchFamily="34" charset="0"/>
              </a:rPr>
              <a:t>р</a:t>
            </a:r>
          </a:p>
        </p:txBody>
      </p:sp>
      <p:pic>
        <p:nvPicPr>
          <p:cNvPr id="25" name="Рисунок 24" descr="Изображение выглядит как текст, знак&#10;&#10;Автоматически созданное описание">
            <a:extLst>
              <a:ext uri="{FF2B5EF4-FFF2-40B4-BE49-F238E27FC236}">
                <a16:creationId xmlns:a16="http://schemas.microsoft.com/office/drawing/2014/main" xmlns="" id="{9E04E5BA-5478-4964-A965-FAEE75BBC28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894" y="5571014"/>
            <a:ext cx="437741" cy="69071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6B468AF1-7362-4641-976C-1213F353E01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087" y="5571014"/>
            <a:ext cx="437741" cy="6876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282590D-333C-4777-A067-50B2E94DD1CB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КИРОВ,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6208260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EA4E94D-8CED-4A93-ACC1-03803F6FDC02}"/>
              </a:ext>
            </a:extLst>
          </p:cNvPr>
          <p:cNvSpPr/>
          <p:nvPr/>
        </p:nvSpPr>
        <p:spPr>
          <a:xfrm>
            <a:off x="1604307" y="4999977"/>
            <a:ext cx="1265174" cy="847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ct val="100000"/>
              <a:buFontTx/>
              <a:buNone/>
              <a:tabLst/>
              <a:defRPr/>
            </a:pPr>
            <a:r>
              <a:rPr lang="ru-RU" sz="4000" b="1" dirty="0">
                <a:solidFill>
                  <a:srgbClr val="F89108"/>
                </a:solidFill>
                <a:latin typeface="Century Gothic" panose="020B0502020202020204" pitchFamily="34" charset="0"/>
              </a:rPr>
              <a:t>12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8910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:a16="http://schemas.microsoft.com/office/drawing/2014/main" xmlns="" id="{EEA531D2-8C34-47CB-8231-8EC9A97DB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4334" y="5106619"/>
            <a:ext cx="407769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торговых точек продают нелегальный продукт в республики Мордовия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9BCC916-0030-4770-9827-A6C6B1AE5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7503" y="1220593"/>
            <a:ext cx="2315361" cy="26131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D524B01-B6EA-491F-9EAB-F5431E988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933" y="639285"/>
            <a:ext cx="6879993" cy="4398890"/>
          </a:xfrm>
          <a:prstGeom prst="rect">
            <a:avLst/>
          </a:prstGeom>
        </p:spPr>
      </p:pic>
      <p:pic>
        <p:nvPicPr>
          <p:cNvPr id="17" name="Picture 25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BED67E79-369B-4AC3-87E5-99A9FC0416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687" y="3999699"/>
            <a:ext cx="2315361" cy="261317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31878D3-861E-4968-B1F8-F36772750B62}"/>
              </a:ext>
            </a:extLst>
          </p:cNvPr>
          <p:cNvSpPr txBox="1"/>
          <p:nvPr/>
        </p:nvSpPr>
        <p:spPr>
          <a:xfrm>
            <a:off x="497669" y="5809054"/>
            <a:ext cx="60946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Основные места продаж нелегальной продукции - розничные рынки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D98A25-64A8-4AC6-B0DF-F657AE0C3782}"/>
              </a:ext>
            </a:extLst>
          </p:cNvPr>
          <p:cNvSpPr txBox="1"/>
          <p:nvPr/>
        </p:nvSpPr>
        <p:spPr>
          <a:xfrm>
            <a:off x="303194" y="209977"/>
            <a:ext cx="95377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НЕЛЕГАЛЬНЫЙ ПРОДУКТ В РЕСПУБЛИКЕ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1000433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41261A-DB48-4BA3-928A-40A75F96B1A9}"/>
              </a:ext>
            </a:extLst>
          </p:cNvPr>
          <p:cNvSpPr txBox="1"/>
          <p:nvPr/>
        </p:nvSpPr>
        <p:spPr>
          <a:xfrm>
            <a:off x="927712" y="1154398"/>
            <a:ext cx="61141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«Табачная лавка», Шкаев ИП, Косарева </a:t>
            </a:r>
            <a:r>
              <a:rPr lang="ru-RU" sz="2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ул</a:t>
            </a:r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, 50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36FDF33-4C74-4123-940D-FE705CE6E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18" y="2272004"/>
            <a:ext cx="5173600" cy="36441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9D5D60C-1B65-4984-AA55-A02C12932A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31" r="4584"/>
          <a:stretch/>
        </p:blipFill>
        <p:spPr>
          <a:xfrm>
            <a:off x="6347933" y="2272004"/>
            <a:ext cx="5173601" cy="36441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683854E-A73D-4B78-84B3-4B67BBFBA009}"/>
              </a:ext>
            </a:extLst>
          </p:cNvPr>
          <p:cNvSpPr txBox="1"/>
          <p:nvPr/>
        </p:nvSpPr>
        <p:spPr>
          <a:xfrm>
            <a:off x="303194" y="209977"/>
            <a:ext cx="10091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САРАНСК,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37515777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2ECA562-6A85-42F1-88B9-F2CB7D55EBC5}"/>
              </a:ext>
            </a:extLst>
          </p:cNvPr>
          <p:cNvSpPr txBox="1"/>
          <p:nvPr/>
        </p:nvSpPr>
        <p:spPr>
          <a:xfrm>
            <a:off x="927712" y="1154398"/>
            <a:ext cx="5463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«Табак» Фунтов ИП, Веселовского </a:t>
            </a:r>
            <a:r>
              <a:rPr lang="ru-RU" sz="2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ул</a:t>
            </a:r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, 62а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4D12AEA-A252-4BD6-9E48-A3941580EE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45"/>
          <a:stretch/>
        </p:blipFill>
        <p:spPr>
          <a:xfrm>
            <a:off x="417319" y="2276476"/>
            <a:ext cx="5173200" cy="37387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3C1F2E3-1707-4144-83A5-AED36FC73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3483" y="2276475"/>
            <a:ext cx="5173200" cy="37387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413859B-87AC-4AF9-8366-2A83A14A69B7}"/>
              </a:ext>
            </a:extLst>
          </p:cNvPr>
          <p:cNvSpPr txBox="1"/>
          <p:nvPr/>
        </p:nvSpPr>
        <p:spPr>
          <a:xfrm>
            <a:off x="303194" y="209977"/>
            <a:ext cx="10091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САРАНСК,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3769627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05AB523-67A5-46FC-BBBE-84B3540BA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909" y="1144888"/>
            <a:ext cx="8563041" cy="502105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7681E45-386A-4FF9-9DBF-FEF6AEFEC723}"/>
              </a:ext>
            </a:extLst>
          </p:cNvPr>
          <p:cNvSpPr/>
          <p:nvPr/>
        </p:nvSpPr>
        <p:spPr>
          <a:xfrm>
            <a:off x="231050" y="5145329"/>
            <a:ext cx="1265174" cy="847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ct val="100000"/>
              <a:buFontTx/>
              <a:buNone/>
              <a:tabLst/>
              <a:defRPr/>
            </a:pPr>
            <a:r>
              <a:rPr lang="ru-RU" sz="4000" b="1" dirty="0">
                <a:solidFill>
                  <a:srgbClr val="F89108"/>
                </a:solidFill>
                <a:latin typeface="Century Gothic" panose="020B0502020202020204" pitchFamily="34" charset="0"/>
              </a:rPr>
              <a:t>20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8910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xmlns="" id="{C981A917-6DB0-4D85-9FF5-5CECE324A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1058" y="5161745"/>
            <a:ext cx="3541662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торговых точек продают нелегальный продукт в</a:t>
            </a:r>
            <a:r>
              <a:rPr lang="en-GB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Республике Марий Эл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875E01F1-056B-4115-8A6C-C58358EC15A4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E3540EE-6E73-4BF0-8E5C-CB4EE9053E87}"/>
              </a:ext>
            </a:extLst>
          </p:cNvPr>
          <p:cNvSpPr/>
          <p:nvPr/>
        </p:nvSpPr>
        <p:spPr>
          <a:xfrm>
            <a:off x="416854" y="1954053"/>
            <a:ext cx="2193743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7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0%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8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4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,1%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9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: 6,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7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  <a:endParaRPr lang="en-US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2020: </a:t>
            </a: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6</a:t>
            </a:r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</a:p>
          <a:p>
            <a:pPr algn="ctr">
              <a:spcAft>
                <a:spcPts val="600"/>
              </a:spcAft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2021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, кв. 1: 4,6%</a:t>
            </a:r>
          </a:p>
          <a:p>
            <a:pPr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2021, кв. 2: 9,8%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D94F88C6-ADA1-469A-A7DE-4076617C6F41}"/>
              </a:ext>
            </a:extLst>
          </p:cNvPr>
          <p:cNvSpPr/>
          <p:nvPr/>
        </p:nvSpPr>
        <p:spPr>
          <a:xfrm>
            <a:off x="416856" y="1564362"/>
            <a:ext cx="2216427" cy="311240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1516E303-F685-4507-B59C-4C926898D890}"/>
              </a:ext>
            </a:extLst>
          </p:cNvPr>
          <p:cNvSpPr/>
          <p:nvPr/>
        </p:nvSpPr>
        <p:spPr>
          <a:xfrm>
            <a:off x="610670" y="1759326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Республика Марий Эл</a:t>
            </a:r>
          </a:p>
        </p:txBody>
      </p:sp>
      <p:sp>
        <p:nvSpPr>
          <p:cNvPr id="22" name="Text Placeholder 1">
            <a:extLst>
              <a:ext uri="{FF2B5EF4-FFF2-40B4-BE49-F238E27FC236}">
                <a16:creationId xmlns:a16="http://schemas.microsoft.com/office/drawing/2014/main" xmlns="" id="{4BD81D42-B9D4-4342-9625-C7D2999B0E24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263129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ДОЛЯ НЕЛЕГАЛЬНОЙ ПРОДУКЦИИ В РЕСПУБЛИКЕ МАРИЙ ЭЛ ПРОДОЛЖАЕТ РАСТИ</a:t>
            </a:r>
          </a:p>
        </p:txBody>
      </p:sp>
    </p:spTree>
    <p:extLst>
      <p:ext uri="{BB962C8B-B14F-4D97-AF65-F5344CB8AC3E}">
        <p14:creationId xmlns:p14="http://schemas.microsoft.com/office/powerpoint/2010/main" val="24912951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A28DD2B-B56D-4821-811F-FD8F40D16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289" y="3543927"/>
            <a:ext cx="742392" cy="11407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8102150-E823-401A-A3E4-6AF887093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543" y="3543926"/>
            <a:ext cx="744980" cy="1140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B30E312-EEF6-49EF-8ABC-1F2A3DF504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266" y="3543926"/>
            <a:ext cx="757194" cy="11407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B7468E9-8663-4159-A25C-DB43A9943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2016" y="3543926"/>
            <a:ext cx="748836" cy="11407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CF5C408-4D39-471C-B506-FCD7B9E3F9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0401" y="3543701"/>
            <a:ext cx="719141" cy="11412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78B0152-CDFE-43AC-BDC3-4D5A799F5D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387" y="1699740"/>
            <a:ext cx="4796982" cy="376048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B4E08BF-E53E-4DDA-BA5F-8D24DA51B7F0}"/>
              </a:ext>
            </a:extLst>
          </p:cNvPr>
          <p:cNvSpPr txBox="1"/>
          <p:nvPr/>
        </p:nvSpPr>
        <p:spPr>
          <a:xfrm>
            <a:off x="6363778" y="2627732"/>
            <a:ext cx="43300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Двинин ИП, ул. Йывана Кырли 15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3F70C83-ADAB-48A1-8386-38E69594A68E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ЙОШКАР-ОЛА,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37793582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A28DD2B-B56D-4821-811F-FD8F40D16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713" y="5388701"/>
            <a:ext cx="657146" cy="10097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8102150-E823-401A-A3E4-6AF887093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3263" y="5388700"/>
            <a:ext cx="659437" cy="10097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B30E312-EEF6-49EF-8ABC-1F2A3DF504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7390" y="5388700"/>
            <a:ext cx="670248" cy="10097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B7468E9-8663-4159-A25C-DB43A9943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5180" y="5388700"/>
            <a:ext cx="662850" cy="1009762"/>
          </a:xfrm>
          <a:prstGeom prst="rect">
            <a:avLst/>
          </a:prstGeom>
        </p:spPr>
      </p:pic>
      <p:pic>
        <p:nvPicPr>
          <p:cNvPr id="5" name="Picture 4" descr="A picture containing text, building, outdoor, sky&#10;&#10;Description automatically generated">
            <a:extLst>
              <a:ext uri="{FF2B5EF4-FFF2-40B4-BE49-F238E27FC236}">
                <a16:creationId xmlns:a16="http://schemas.microsoft.com/office/drawing/2014/main" xmlns="" id="{E5E7584A-9651-412B-9FE0-AD0481D0DE9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6" b="10948"/>
          <a:stretch/>
        </p:blipFill>
        <p:spPr>
          <a:xfrm>
            <a:off x="407988" y="1700212"/>
            <a:ext cx="5345752" cy="3142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571CB5C-898E-42C2-B7E4-AE3B40D8A0F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9448"/>
          <a:stretch/>
        </p:blipFill>
        <p:spPr>
          <a:xfrm>
            <a:off x="6188949" y="1700213"/>
            <a:ext cx="5344239" cy="314237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CF5C408-4D39-471C-B506-FCD7B9E3F9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8281" y="5387781"/>
            <a:ext cx="637472" cy="10116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2F56655-689E-49DC-812C-EB4EFE2C3A6E}"/>
              </a:ext>
            </a:extLst>
          </p:cNvPr>
          <p:cNvSpPr txBox="1"/>
          <p:nvPr/>
        </p:nvSpPr>
        <p:spPr>
          <a:xfrm>
            <a:off x="3483508" y="1061371"/>
            <a:ext cx="4501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Непокоров ИП, ул. Строителей 34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71F7DBA-2851-4AFE-BB32-7C69952C36D5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ЙОШКАР-ОЛА,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9838817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A28DD2B-B56D-4821-811F-FD8F40D16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258" y="4131760"/>
            <a:ext cx="742392" cy="11407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8102150-E823-401A-A3E4-6AF887093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007" y="4131759"/>
            <a:ext cx="744980" cy="1140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B30E312-EEF6-49EF-8ABC-1F2A3DF504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6344" y="4131759"/>
            <a:ext cx="757194" cy="11407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B7468E9-8663-4159-A25C-DB43A9943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7894" y="4131759"/>
            <a:ext cx="748836" cy="11407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2CF5C408-4D39-471C-B506-FCD7B9E3F9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1086" y="4131534"/>
            <a:ext cx="719141" cy="1141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9FB37DF-4E9C-4AEB-A60E-7D99221192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88" y="1700213"/>
            <a:ext cx="2654928" cy="3539905"/>
          </a:xfrm>
          <a:prstGeom prst="rect">
            <a:avLst/>
          </a:prstGeom>
        </p:spPr>
      </p:pic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xmlns="" id="{E5EC7AC3-B9DA-4BDA-BA19-00C128F322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261" y="1700213"/>
            <a:ext cx="2654928" cy="353990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4CED684-51B5-4A13-AB3E-D0CF420FBCE4}"/>
              </a:ext>
            </a:extLst>
          </p:cNvPr>
          <p:cNvSpPr txBox="1"/>
          <p:nvPr/>
        </p:nvSpPr>
        <p:spPr>
          <a:xfrm>
            <a:off x="3238911" y="1987774"/>
            <a:ext cx="54633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Красноармейская 47, нет информации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Об ИП, т.к. Уголка покупателя,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Не все сигареты в прайс листе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08265C4-9B72-4A1F-BECE-B2BCA4DEDB64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ЙОШКАР-ОЛА,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13068838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8ECF8101-F85D-451F-A3BD-1E9CEA9820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334" y="3331068"/>
            <a:ext cx="1934191" cy="317867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DED2C1B-E046-4B51-8302-679EB96336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333" y="1013452"/>
            <a:ext cx="2901804" cy="217635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5751950-7EEB-4D7A-A1BA-CF7E43343EFE}"/>
              </a:ext>
            </a:extLst>
          </p:cNvPr>
          <p:cNvSpPr/>
          <p:nvPr/>
        </p:nvSpPr>
        <p:spPr>
          <a:xfrm>
            <a:off x="2580773" y="5094549"/>
            <a:ext cx="1265174" cy="847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ct val="100000"/>
              <a:buFontTx/>
              <a:buNone/>
              <a:tabLst/>
              <a:defRPr/>
            </a:pPr>
            <a:r>
              <a:rPr lang="ru-RU" sz="4000" b="1" dirty="0">
                <a:solidFill>
                  <a:srgbClr val="F89108"/>
                </a:solidFill>
                <a:latin typeface="Century Gothic" panose="020B0502020202020204" pitchFamily="34" charset="0"/>
              </a:rPr>
              <a:t>38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8910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5" name="TextBox 1">
            <a:extLst>
              <a:ext uri="{FF2B5EF4-FFF2-40B4-BE49-F238E27FC236}">
                <a16:creationId xmlns:a16="http://schemas.microsoft.com/office/drawing/2014/main" xmlns="" id="{35DB54C1-62BA-4404-973B-013136B235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2872" y="5215307"/>
            <a:ext cx="408097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торговых точек продают нелегальный продукт в Республике Татарстан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1E7BE5C8-4582-4D64-B9A7-84DC1B38F045}"/>
              </a:ext>
            </a:extLst>
          </p:cNvPr>
          <p:cNvSpPr txBox="1">
            <a:spLocks/>
          </p:cNvSpPr>
          <p:nvPr/>
        </p:nvSpPr>
        <p:spPr>
          <a:xfrm>
            <a:off x="768042" y="2020304"/>
            <a:ext cx="636494" cy="3373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BA80C29-068A-46C7-AEA3-4A466F11FC6D}"/>
              </a:ext>
            </a:extLst>
          </p:cNvPr>
          <p:cNvSpPr/>
          <p:nvPr/>
        </p:nvSpPr>
        <p:spPr>
          <a:xfrm>
            <a:off x="547515" y="2411257"/>
            <a:ext cx="19513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2017: 1,2%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2018: 6,7%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2019: 8,7%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2020: 11%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2021: 9,7%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xmlns="" id="{3519D269-2432-40FA-B513-A970977A3B1F}"/>
              </a:ext>
            </a:extLst>
          </p:cNvPr>
          <p:cNvSpPr/>
          <p:nvPr/>
        </p:nvSpPr>
        <p:spPr>
          <a:xfrm>
            <a:off x="416856" y="2021567"/>
            <a:ext cx="2216427" cy="28399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C23A2C6D-C232-4FF5-A701-6751C1C513C8}"/>
              </a:ext>
            </a:extLst>
          </p:cNvPr>
          <p:cNvSpPr/>
          <p:nvPr/>
        </p:nvSpPr>
        <p:spPr>
          <a:xfrm>
            <a:off x="610670" y="2216530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Республика Татарстан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E4F47AF0-0EC7-4469-9D41-445D07A1FBA1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xmlns="" id="{B5B1B610-B14D-43F7-8FB2-138857B900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943" y="916037"/>
            <a:ext cx="5876152" cy="4505049"/>
          </a:xfrm>
          <a:prstGeom prst="rect">
            <a:avLst/>
          </a:prstGeom>
        </p:spPr>
      </p:pic>
      <p:sp>
        <p:nvSpPr>
          <p:cNvPr id="30" name="Text Placeholder 1">
            <a:extLst>
              <a:ext uri="{FF2B5EF4-FFF2-40B4-BE49-F238E27FC236}">
                <a16:creationId xmlns:a16="http://schemas.microsoft.com/office/drawing/2014/main" xmlns="" id="{99469892-F0C0-4AFF-89F5-A589F5DEE565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263129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ДОЛЯ НЕЛЕГАЛЬНОЙ ПРОДУКЦИИ В РЕСПУБЛИКЕ ТАТАРСТАН ПРОДОЛЖАЕТ РАСТИ</a:t>
            </a:r>
          </a:p>
        </p:txBody>
      </p:sp>
    </p:spTree>
    <p:extLst>
      <p:ext uri="{BB962C8B-B14F-4D97-AF65-F5344CB8AC3E}">
        <p14:creationId xmlns:p14="http://schemas.microsoft.com/office/powerpoint/2010/main" val="18665301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41261A-DB48-4BA3-928A-40A75F96B1A9}"/>
              </a:ext>
            </a:extLst>
          </p:cNvPr>
          <p:cNvSpPr txBox="1"/>
          <p:nvPr/>
        </p:nvSpPr>
        <p:spPr>
          <a:xfrm>
            <a:off x="2278807" y="1154398"/>
            <a:ext cx="56989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«ТАБАК», Фахрутдинов ИП, Липатова </a:t>
            </a:r>
            <a:r>
              <a:rPr lang="ru-RU" sz="2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ул</a:t>
            </a:r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, 6б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3433AB5-9F8B-4B34-AB1F-4809EEC78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1441" y="1700213"/>
            <a:ext cx="3634182" cy="47164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35FA523-AA97-423F-80D3-0E1660DC6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868" y="1700214"/>
            <a:ext cx="3737782" cy="47711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0CE6A8B-73E9-4236-BD47-4936C8A3220D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КАЗАНЬ,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42164909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2ECA562-6A85-42F1-88B9-F2CB7D55EBC5}"/>
              </a:ext>
            </a:extLst>
          </p:cNvPr>
          <p:cNvSpPr txBox="1"/>
          <p:nvPr/>
        </p:nvSpPr>
        <p:spPr>
          <a:xfrm>
            <a:off x="1581961" y="1154398"/>
            <a:ext cx="8100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ИП Хабибуллин, </a:t>
            </a:r>
            <a:r>
              <a:rPr lang="ru-RU" sz="2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Дербышки</a:t>
            </a:r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, Советская 22 (ТЦ Калинка плюс)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CB2427D-9DC9-4B8C-9162-212874495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1700214"/>
            <a:ext cx="3989936" cy="47164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999FAB5-9634-4EF4-955D-3C7F0E3CE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691" y="1700214"/>
            <a:ext cx="3552731" cy="47164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244A6DE-0EBE-4792-9578-4A3348EA0227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КАЗАНЬ,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403537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F4665D7-AF88-4E06-BCF5-612C911EA24B}"/>
              </a:ext>
            </a:extLst>
          </p:cNvPr>
          <p:cNvSpPr txBox="1"/>
          <p:nvPr/>
        </p:nvSpPr>
        <p:spPr>
          <a:xfrm>
            <a:off x="914445" y="1157450"/>
            <a:ext cx="98443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ИП Хабибуллин, </a:t>
            </a:r>
            <a:r>
              <a:rPr lang="ru-RU" sz="2000" dirty="0" err="1">
                <a:solidFill>
                  <a:srgbClr val="002060"/>
                </a:solidFill>
                <a:latin typeface="Century Gothic" panose="020B0502020202020204" pitchFamily="34" charset="0"/>
              </a:rPr>
              <a:t>Дербышки</a:t>
            </a:r>
            <a:r>
              <a:rPr lang="ru-RU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, Советская 22 (ТЦ Калинка плюс, ВХОД Сбоку)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FFC18C1-7DD6-4B37-9FDA-0F33F4B968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94" t="15061" r="4425"/>
          <a:stretch/>
        </p:blipFill>
        <p:spPr>
          <a:xfrm>
            <a:off x="1271588" y="1700213"/>
            <a:ext cx="4189445" cy="47164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4EAF2DA-03E8-43C4-8749-7AFFEEC0A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218" y="1700213"/>
            <a:ext cx="3743545" cy="47193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9D751E2-47D4-4401-BA14-0F50BE1E6DA1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КАЗАНЬ,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27205669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FC2E518-6187-4FBF-BD03-59E5DCC82D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096" y="1526382"/>
            <a:ext cx="4699242" cy="40134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6A6181A-57C6-4544-9AC4-E01F5717D9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3701" y="3707289"/>
            <a:ext cx="1089512" cy="16414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6A86A90-8979-4C74-8DD7-2ADD5CED5D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2035" y="3707288"/>
            <a:ext cx="1077487" cy="16414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3554361-C892-452F-B55F-226BF13CED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3701" y="1925800"/>
            <a:ext cx="1068214" cy="16414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591FD59-C4DF-441A-A628-20275EFE7A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29103" y="1925799"/>
            <a:ext cx="1034350" cy="164140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84FE6C14-756F-4881-8A3B-DBF5D972DC3F}"/>
              </a:ext>
            </a:extLst>
          </p:cNvPr>
          <p:cNvSpPr/>
          <p:nvPr/>
        </p:nvSpPr>
        <p:spPr>
          <a:xfrm>
            <a:off x="-17775" y="5451701"/>
            <a:ext cx="1265174" cy="847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ct val="100000"/>
              <a:buFontTx/>
              <a:buNone/>
              <a:tabLst/>
              <a:defRPr/>
            </a:pPr>
            <a:r>
              <a:rPr lang="ru-RU" sz="4000" b="1" dirty="0">
                <a:solidFill>
                  <a:srgbClr val="F89108"/>
                </a:solidFill>
                <a:latin typeface="Century Gothic" panose="020B0502020202020204" pitchFamily="34" charset="0"/>
              </a:rPr>
              <a:t>63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8910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2" name="TextBox 1">
            <a:extLst>
              <a:ext uri="{FF2B5EF4-FFF2-40B4-BE49-F238E27FC236}">
                <a16:creationId xmlns:a16="http://schemas.microsoft.com/office/drawing/2014/main" xmlns="" id="{64AC9541-DAEF-4EC5-8C24-F35DD89AC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816" y="5573096"/>
            <a:ext cx="408097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600" dirty="0">
                <a:solidFill>
                  <a:srgbClr val="002060"/>
                </a:solidFill>
                <a:latin typeface="Century Gothic" panose="020B0502020202020204" pitchFamily="34" charset="0"/>
              </a:rPr>
              <a:t>торговых точек продают нелегальный продукт в Республике Чувашия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F71D5EB5-BB11-46D1-9070-F5E3F1A14B0E}"/>
              </a:ext>
            </a:extLst>
          </p:cNvPr>
          <p:cNvSpPr txBox="1">
            <a:spLocks/>
          </p:cNvSpPr>
          <p:nvPr/>
        </p:nvSpPr>
        <p:spPr>
          <a:xfrm>
            <a:off x="768042" y="2020304"/>
            <a:ext cx="636494" cy="33738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FE64CB5D-98CA-4BD7-B427-76B0FB92AD83}"/>
              </a:ext>
            </a:extLst>
          </p:cNvPr>
          <p:cNvSpPr/>
          <p:nvPr/>
        </p:nvSpPr>
        <p:spPr>
          <a:xfrm>
            <a:off x="547515" y="2411257"/>
            <a:ext cx="19513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endParaRPr lang="ru-RU" dirty="0">
              <a:solidFill>
                <a:srgbClr val="00206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2017: 0,9%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2018: 6,6%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2019: 9%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2020: 8,8%</a:t>
            </a:r>
          </a:p>
          <a:p>
            <a:pPr lvl="0" algn="ctr">
              <a:spcAft>
                <a:spcPts val="60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2021: 9,2%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91409C3-1744-40CE-8686-EB0721FBAE6D}"/>
              </a:ext>
            </a:extLst>
          </p:cNvPr>
          <p:cNvSpPr/>
          <p:nvPr/>
        </p:nvSpPr>
        <p:spPr>
          <a:xfrm>
            <a:off x="416856" y="2021567"/>
            <a:ext cx="2216427" cy="28399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C48B3B32-4DBF-4A59-8F20-BB96D1A6E2E1}"/>
              </a:ext>
            </a:extLst>
          </p:cNvPr>
          <p:cNvSpPr/>
          <p:nvPr/>
        </p:nvSpPr>
        <p:spPr>
          <a:xfrm>
            <a:off x="610670" y="2216530"/>
            <a:ext cx="1828800" cy="5503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Чувашская Республика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8EBAD457-919A-4D05-A542-D8256D5DC73A}"/>
              </a:ext>
            </a:extLst>
          </p:cNvPr>
          <p:cNvSpPr/>
          <p:nvPr/>
        </p:nvSpPr>
        <p:spPr>
          <a:xfrm>
            <a:off x="317787" y="6351264"/>
            <a:ext cx="23326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9170">
              <a:buClr>
                <a:srgbClr val="000000"/>
              </a:buClr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Источник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: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TNS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</a:t>
            </a:r>
            <a:r>
              <a:rPr lang="en-US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Kantar</a:t>
            </a:r>
            <a:r>
              <a:rPr lang="ru-RU" sz="1100" kern="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,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cs typeface="Arial"/>
                <a:sym typeface="Arial"/>
              </a:rPr>
              <a:t> 2021 год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28" name="Text Placeholder 1">
            <a:extLst>
              <a:ext uri="{FF2B5EF4-FFF2-40B4-BE49-F238E27FC236}">
                <a16:creationId xmlns:a16="http://schemas.microsoft.com/office/drawing/2014/main" xmlns="" id="{8D3BFAE9-FA25-4C08-BE3B-79D082BA8C73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263129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ДОЛЯ НЕЛЕГАЛЬНОЙ ПРОДУКЦИИ В ЧУВАШСКОЙ РЕСПУБЛИКЕ ПРОДОЛЖАЕТ РАСТИ</a:t>
            </a:r>
          </a:p>
        </p:txBody>
      </p:sp>
    </p:spTree>
    <p:extLst>
      <p:ext uri="{BB962C8B-B14F-4D97-AF65-F5344CB8AC3E}">
        <p14:creationId xmlns:p14="http://schemas.microsoft.com/office/powerpoint/2010/main" val="16757571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Rectangle 123">
            <a:extLst>
              <a:ext uri="{FF2B5EF4-FFF2-40B4-BE49-F238E27FC236}">
                <a16:creationId xmlns:a16="http://schemas.microsoft.com/office/drawing/2014/main" xmlns="" id="{891F0BF4-DF25-49AF-AC86-AE98FAF81BDC}"/>
              </a:ext>
            </a:extLst>
          </p:cNvPr>
          <p:cNvSpPr/>
          <p:nvPr/>
        </p:nvSpPr>
        <p:spPr>
          <a:xfrm flipH="1">
            <a:off x="10782894" y="967199"/>
            <a:ext cx="60959" cy="4416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CF2AD46E-ECE2-4FD9-82F4-2B33EC59AA09}"/>
              </a:ext>
            </a:extLst>
          </p:cNvPr>
          <p:cNvSpPr/>
          <p:nvPr/>
        </p:nvSpPr>
        <p:spPr>
          <a:xfrm flipH="1">
            <a:off x="10782894" y="967199"/>
            <a:ext cx="60959" cy="4416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7D9E2C55-47A4-4387-95B6-231BB708E3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249" y="4988197"/>
            <a:ext cx="694138" cy="106660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C597EB67-7007-479F-BCCB-A2E21EFE0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356" y="5000792"/>
            <a:ext cx="707978" cy="106660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A84743A1-1809-46B4-B0B1-4BE730F090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8303" y="5000793"/>
            <a:ext cx="700163" cy="10666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F91285C-1765-4DB1-AEF0-9E394600ED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6037" y="1445972"/>
            <a:ext cx="4418290" cy="24036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4F1159B-C48C-4979-AD37-5253032475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9902" y="4792734"/>
            <a:ext cx="6878010" cy="14575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505DDAA-F721-4829-A721-922B25B459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88" y="1016000"/>
            <a:ext cx="2993469" cy="3263557"/>
          </a:xfrm>
          <a:prstGeom prst="rect">
            <a:avLst/>
          </a:prstGeom>
        </p:spPr>
      </p:pic>
      <p:pic>
        <p:nvPicPr>
          <p:cNvPr id="13" name="Picture 12" descr="A picture containing text, indoor, shelf, lots&#10;&#10;Description automatically generated">
            <a:extLst>
              <a:ext uri="{FF2B5EF4-FFF2-40B4-BE49-F238E27FC236}">
                <a16:creationId xmlns:a16="http://schemas.microsoft.com/office/drawing/2014/main" xmlns="" id="{58592467-B3D0-44E4-8C18-CE7B25F9C26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907" y="1336502"/>
            <a:ext cx="3496736" cy="26225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CA139F-80A1-42D3-B0B2-DB92361FBC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38435" y="5000792"/>
            <a:ext cx="671500" cy="10656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8C9F6EF-80DD-4EE7-8E14-05FEC0CF2CB9}"/>
              </a:ext>
            </a:extLst>
          </p:cNvPr>
          <p:cNvSpPr txBox="1"/>
          <p:nvPr/>
        </p:nvSpPr>
        <p:spPr>
          <a:xfrm>
            <a:off x="303193" y="209977"/>
            <a:ext cx="10600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ЧЕБОКСАРЫ, ПРИМЕРЫ ТОРГОВЛИ НЕЛЕГАЛЬНОЙ ПРОДУКЦИЕЙ</a:t>
            </a:r>
          </a:p>
        </p:txBody>
      </p:sp>
    </p:spTree>
    <p:extLst>
      <p:ext uri="{BB962C8B-B14F-4D97-AF65-F5344CB8AC3E}">
        <p14:creationId xmlns:p14="http://schemas.microsoft.com/office/powerpoint/2010/main" val="37346367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Rectangle 123">
            <a:extLst>
              <a:ext uri="{FF2B5EF4-FFF2-40B4-BE49-F238E27FC236}">
                <a16:creationId xmlns:a16="http://schemas.microsoft.com/office/drawing/2014/main" xmlns="" id="{891F0BF4-DF25-49AF-AC86-AE98FAF81BDC}"/>
              </a:ext>
            </a:extLst>
          </p:cNvPr>
          <p:cNvSpPr/>
          <p:nvPr/>
        </p:nvSpPr>
        <p:spPr>
          <a:xfrm flipH="1">
            <a:off x="10782894" y="967199"/>
            <a:ext cx="60959" cy="4416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CF2AD46E-ECE2-4FD9-82F4-2B33EC59AA09}"/>
              </a:ext>
            </a:extLst>
          </p:cNvPr>
          <p:cNvSpPr/>
          <p:nvPr/>
        </p:nvSpPr>
        <p:spPr>
          <a:xfrm flipH="1">
            <a:off x="10782894" y="967199"/>
            <a:ext cx="60959" cy="44164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4" name="Picture 3" descr="A picture containing text, grass, outdoor, house&#10;&#10;Description automatically generated">
            <a:extLst>
              <a:ext uri="{FF2B5EF4-FFF2-40B4-BE49-F238E27FC236}">
                <a16:creationId xmlns:a16="http://schemas.microsoft.com/office/drawing/2014/main" xmlns="" id="{2DDD7D53-4B2A-4069-BB20-376A692C9C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25" y="1341644"/>
            <a:ext cx="3460163" cy="2266407"/>
          </a:xfrm>
          <a:prstGeom prst="rect">
            <a:avLst/>
          </a:prstGeom>
        </p:spPr>
      </p:pic>
      <p:pic>
        <p:nvPicPr>
          <p:cNvPr id="6" name="Picture 5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xmlns="" id="{8FCD5701-E4BE-4995-94C8-7FA3F18E947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5" t="13231" r="4354" b="868"/>
          <a:stretch/>
        </p:blipFill>
        <p:spPr>
          <a:xfrm>
            <a:off x="8153269" y="1341644"/>
            <a:ext cx="3379919" cy="22664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7BB8A25-1044-4067-A72E-4C04BBEC63A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566" r="8091" b="3249"/>
          <a:stretch/>
        </p:blipFill>
        <p:spPr>
          <a:xfrm>
            <a:off x="4350466" y="1018753"/>
            <a:ext cx="3324126" cy="291218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AB9A6B1-096B-404A-924C-453FD89217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3796" y="4878092"/>
            <a:ext cx="6830378" cy="12765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94FBACC-8B35-4F8C-B39D-44678E84B246}"/>
              </a:ext>
            </a:extLst>
          </p:cNvPr>
          <p:cNvSpPr txBox="1"/>
          <p:nvPr/>
        </p:nvSpPr>
        <p:spPr>
          <a:xfrm>
            <a:off x="303193" y="209977"/>
            <a:ext cx="1122999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457200">
              <a:buClr>
                <a:srgbClr val="97ABBC"/>
              </a:buClr>
              <a:buSzPct val="100000"/>
              <a:defRPr/>
            </a:pPr>
            <a:r>
              <a:rPr lang="ru-RU" sz="2400" b="1" dirty="0">
                <a:solidFill>
                  <a:srgbClr val="002060"/>
                </a:solidFill>
                <a:latin typeface="Century Gothic" panose="020B0502020202020204" pitchFamily="34" charset="0"/>
                <a:ea typeface="MS PMincho" panose="02020600040205080304" pitchFamily="18" charset="-128"/>
                <a:cs typeface="Arial" panose="020B0604020202020204" pitchFamily="34" charset="0"/>
              </a:rPr>
              <a:t>г. НОВОЧЕБОКСАРСК, ПРИМЕРЫ ТОРГОВЛИ НЕЛЕГАЛЬНОЙ ПРОДУКЦИЕЙ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BEAD254-9681-4493-A478-5E6CC3B009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625" y="4983055"/>
            <a:ext cx="694138" cy="10666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FD6683D-B776-48F7-A8B4-8EE1590D80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7861" y="4983054"/>
            <a:ext cx="707978" cy="10666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F902158-96F7-4B9D-A16D-B1C779CDCD8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7937" y="4983055"/>
            <a:ext cx="700163" cy="10666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FDB4FD81-C5F6-40F0-93F5-9468F08110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60198" y="4983556"/>
            <a:ext cx="671500" cy="10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753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EF0A02E-A59D-47BA-A8CF-810CBFEAF9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239" r="98" b="23300"/>
          <a:stretch/>
        </p:blipFill>
        <p:spPr>
          <a:xfrm>
            <a:off x="401761" y="3804521"/>
            <a:ext cx="3359780" cy="26214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24E72A9-5D97-4D68-8F11-8F8808868D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668" y="2495183"/>
            <a:ext cx="2683488" cy="39308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DAD1B72-A31E-483B-BDA5-DA74E3D4FF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59" b="14379"/>
          <a:stretch/>
        </p:blipFill>
        <p:spPr>
          <a:xfrm>
            <a:off x="407988" y="1016000"/>
            <a:ext cx="3359780" cy="26975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E6B3821-2320-4510-B703-E4839CBAEC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5282" y="2495184"/>
            <a:ext cx="3967906" cy="393082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CDE3063-D82C-4474-8994-CF6B65860DAB}"/>
              </a:ext>
            </a:extLst>
          </p:cNvPr>
          <p:cNvSpPr txBox="1"/>
          <p:nvPr/>
        </p:nvSpPr>
        <p:spPr>
          <a:xfrm>
            <a:off x="4982885" y="1304253"/>
            <a:ext cx="4975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Распространены сигареты без МРЦ, имеющие в название слово </a:t>
            </a:r>
            <a:r>
              <a:rPr lang="en-GB" b="1" dirty="0">
                <a:solidFill>
                  <a:srgbClr val="002060"/>
                </a:solidFill>
                <a:latin typeface="Century Gothic" panose="020B0502020202020204" pitchFamily="34" charset="0"/>
              </a:rPr>
              <a:t>“Sticks”</a:t>
            </a: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. </a:t>
            </a:r>
            <a:b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</a:b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</a:rPr>
              <a:t>Розничная цена продажи 55-70 рублей.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xmlns="" id="{462CECA2-C6FE-4639-A5BE-4828EE5F2385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263129" cy="7248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ПРИМЕРЫ НЕЛЕГАЛЬНОГО ПРОДУКТА В ЧУВАШСКОЙ РЕСПУБЛИКЕ</a:t>
            </a:r>
          </a:p>
        </p:txBody>
      </p:sp>
    </p:spTree>
    <p:extLst>
      <p:ext uri="{BB962C8B-B14F-4D97-AF65-F5344CB8AC3E}">
        <p14:creationId xmlns:p14="http://schemas.microsoft.com/office/powerpoint/2010/main" val="52942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ява бренд">
            <a:extLst>
              <a:ext uri="{FF2B5EF4-FFF2-40B4-BE49-F238E27FC236}">
                <a16:creationId xmlns:a16="http://schemas.microsoft.com/office/drawing/2014/main" xmlns="" id="{AB4BE191-88A4-4920-8A3D-EDC6B750E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8812" y="2816468"/>
            <a:ext cx="2639767" cy="190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Chesterfield">
            <a:extLst>
              <a:ext uri="{FF2B5EF4-FFF2-40B4-BE49-F238E27FC236}">
                <a16:creationId xmlns:a16="http://schemas.microsoft.com/office/drawing/2014/main" xmlns="" id="{C5589080-F47A-4ED8-AADD-EE6319536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6398" y="2779264"/>
            <a:ext cx="1101071" cy="110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37A7248-6871-4D7C-92C4-0F8FF0230295}"/>
              </a:ext>
            </a:extLst>
          </p:cNvPr>
          <p:cNvSpPr txBox="1"/>
          <p:nvPr/>
        </p:nvSpPr>
        <p:spPr>
          <a:xfrm>
            <a:off x="860038" y="236942"/>
            <a:ext cx="38269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British American Tobacco</a:t>
            </a:r>
            <a:endParaRPr lang="ru-RU" sz="2200" b="1" dirty="0">
              <a:solidFill>
                <a:srgbClr val="00206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4735119-E324-408C-AFCE-97E2FD7941CE}"/>
              </a:ext>
            </a:extLst>
          </p:cNvPr>
          <p:cNvSpPr txBox="1"/>
          <p:nvPr/>
        </p:nvSpPr>
        <p:spPr>
          <a:xfrm>
            <a:off x="5158486" y="229913"/>
            <a:ext cx="40735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Philip Morris International</a:t>
            </a:r>
            <a:endParaRPr lang="ru-RU" sz="2200" b="1" dirty="0">
              <a:solidFill>
                <a:srgbClr val="00206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E66C8D-BE5B-4BC1-882E-FC0604B11426}"/>
              </a:ext>
            </a:extLst>
          </p:cNvPr>
          <p:cNvSpPr txBox="1"/>
          <p:nvPr/>
        </p:nvSpPr>
        <p:spPr>
          <a:xfrm>
            <a:off x="5559376" y="902135"/>
            <a:ext cx="24524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Bond Street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L&amp;M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Chesterfield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Parliament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Marlboro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20F30B34-97F4-4F99-8DCB-8A796ADFCA80}"/>
              </a:ext>
            </a:extLst>
          </p:cNvPr>
          <p:cNvCxnSpPr>
            <a:cxnSpLocks/>
          </p:cNvCxnSpPr>
          <p:nvPr/>
        </p:nvCxnSpPr>
        <p:spPr>
          <a:xfrm flipH="1">
            <a:off x="5267908" y="1059787"/>
            <a:ext cx="9519" cy="5208279"/>
          </a:xfrm>
          <a:prstGeom prst="line">
            <a:avLst/>
          </a:prstGeom>
          <a:ln w="15875">
            <a:solidFill>
              <a:srgbClr val="3340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Marlboro">
            <a:extLst>
              <a:ext uri="{FF2B5EF4-FFF2-40B4-BE49-F238E27FC236}">
                <a16:creationId xmlns:a16="http://schemas.microsoft.com/office/drawing/2014/main" xmlns="" id="{701218F5-3F02-4210-BFED-4DB412E69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6397" y="5272512"/>
            <a:ext cx="1503360" cy="59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1" name="Таблица 1023">
            <a:extLst>
              <a:ext uri="{FF2B5EF4-FFF2-40B4-BE49-F238E27FC236}">
                <a16:creationId xmlns:a16="http://schemas.microsoft.com/office/drawing/2014/main" xmlns="" id="{D5F8AD23-6AFA-4A35-B219-727688E38A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743764"/>
              </p:ext>
            </p:extLst>
          </p:nvPr>
        </p:nvGraphicFramePr>
        <p:xfrm>
          <a:off x="409793" y="843519"/>
          <a:ext cx="1737971" cy="53969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37971">
                  <a:extLst>
                    <a:ext uri="{9D8B030D-6E8A-4147-A177-3AD203B41FA5}">
                      <a16:colId xmlns:a16="http://schemas.microsoft.com/office/drawing/2014/main" xmlns="" val="1799449601"/>
                    </a:ext>
                  </a:extLst>
                </a:gridCol>
              </a:tblGrid>
              <a:tr h="5396908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900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900" dirty="0">
                          <a:latin typeface="Calibri" panose="020F0502020204030204" pitchFamily="34" charset="0"/>
                        </a:rPr>
                        <a:t>KENT</a:t>
                      </a:r>
                      <a:endParaRPr lang="ru-RU" sz="1900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900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900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900" dirty="0">
                          <a:latin typeface="Calibri" panose="020F0502020204030204" pitchFamily="34" charset="0"/>
                        </a:rPr>
                        <a:t>Rothmans</a:t>
                      </a:r>
                      <a:endParaRPr lang="ru-RU" sz="1900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900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900" u="none" dirty="0">
                          <a:latin typeface="Calibri" panose="020F0502020204030204" pitchFamily="34" charset="0"/>
                        </a:rPr>
                        <a:t>Pall Mall</a:t>
                      </a: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900" u="none" dirty="0">
                          <a:latin typeface="Calibri" panose="020F0502020204030204" pitchFamily="34" charset="0"/>
                        </a:rPr>
                        <a:t>Ява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900" u="none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900" u="none" dirty="0">
                          <a:latin typeface="Calibri" panose="020F0502020204030204" pitchFamily="34" charset="0"/>
                        </a:rPr>
                        <a:t>Dunhill</a:t>
                      </a: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900" u="none" dirty="0">
                        <a:latin typeface="Calibri" panose="020F050202020403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ru-RU" sz="1900" u="none" dirty="0">
                        <a:latin typeface="Calibri" panose="020F0502020204030204" pitchFamily="34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900" u="none" dirty="0">
                          <a:latin typeface="Calibri" panose="020F0502020204030204" pitchFamily="34" charset="0"/>
                        </a:rPr>
                        <a:t>Lucky Strike</a:t>
                      </a: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321852265"/>
                  </a:ext>
                </a:extLst>
              </a:tr>
            </a:tbl>
          </a:graphicData>
        </a:graphic>
      </p:graphicFrame>
      <p:pic>
        <p:nvPicPr>
          <p:cNvPr id="1031" name="Рисунок 1030">
            <a:extLst>
              <a:ext uri="{FF2B5EF4-FFF2-40B4-BE49-F238E27FC236}">
                <a16:creationId xmlns:a16="http://schemas.microsoft.com/office/drawing/2014/main" xmlns="" id="{161AB5F4-916E-40FB-A4B3-5E1860D8C9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598" y="865842"/>
            <a:ext cx="1341871" cy="545596"/>
          </a:xfrm>
          <a:prstGeom prst="rect">
            <a:avLst/>
          </a:prstGeom>
        </p:spPr>
      </p:pic>
      <p:pic>
        <p:nvPicPr>
          <p:cNvPr id="1034" name="Рисунок 1033">
            <a:extLst>
              <a:ext uri="{FF2B5EF4-FFF2-40B4-BE49-F238E27FC236}">
                <a16:creationId xmlns:a16="http://schemas.microsoft.com/office/drawing/2014/main" xmlns="" id="{5A72FB92-46AA-458B-BE40-C055243DA06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5991" y="1856659"/>
            <a:ext cx="961083" cy="533935"/>
          </a:xfrm>
          <a:prstGeom prst="rect">
            <a:avLst/>
          </a:prstGeom>
        </p:spPr>
      </p:pic>
      <p:pic>
        <p:nvPicPr>
          <p:cNvPr id="1037" name="Рисунок 1036">
            <a:extLst>
              <a:ext uri="{FF2B5EF4-FFF2-40B4-BE49-F238E27FC236}">
                <a16:creationId xmlns:a16="http://schemas.microsoft.com/office/drawing/2014/main" xmlns="" id="{E74A44BF-03B0-44EC-BD9E-5F92BFB4186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1870" y="4232667"/>
            <a:ext cx="1950963" cy="42648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27C5BB72-EF3B-43C4-B808-8193C9D657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0096" y="1031502"/>
            <a:ext cx="1651000" cy="75628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52F36895-37DD-4224-9037-551358AA0C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19576" y="2467807"/>
            <a:ext cx="1616101" cy="982092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D7DC656B-1F51-45D7-A109-F74BA9F4D56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68"/>
          <a:stretch/>
        </p:blipFill>
        <p:spPr>
          <a:xfrm>
            <a:off x="2773528" y="1876799"/>
            <a:ext cx="1737972" cy="6604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ED78FF-D039-493C-877D-5FDB1F339732}"/>
              </a:ext>
            </a:extLst>
          </p:cNvPr>
          <p:cNvSpPr txBox="1"/>
          <p:nvPr/>
        </p:nvSpPr>
        <p:spPr>
          <a:xfrm>
            <a:off x="207216" y="6222453"/>
            <a:ext cx="5132623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33" dirty="0"/>
              <a:t>Остальные: Родопи, Опал, Космос, Стюардесса, </a:t>
            </a:r>
            <a:r>
              <a:rPr lang="en-US" sz="1333" dirty="0"/>
              <a:t>BT, </a:t>
            </a:r>
            <a:r>
              <a:rPr lang="en-GB" sz="1333" dirty="0"/>
              <a:t>TU-134.</a:t>
            </a:r>
            <a:endParaRPr lang="ru-RU" sz="1333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BBC93BD9-7E4C-4F16-BA0A-F69B98EBDAD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610" y="5113256"/>
            <a:ext cx="1005807" cy="100580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D4B3346-2B5A-4D23-91C3-DB5BFEA2B6D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8195" y="4326516"/>
            <a:ext cx="1518863" cy="66977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B21AD85-3EE1-4BCD-B5D2-510024B0ECA9}"/>
              </a:ext>
            </a:extLst>
          </p:cNvPr>
          <p:cNvSpPr/>
          <p:nvPr/>
        </p:nvSpPr>
        <p:spPr>
          <a:xfrm>
            <a:off x="1146769" y="6222454"/>
            <a:ext cx="4046036" cy="279192"/>
          </a:xfrm>
          <a:prstGeom prst="rect">
            <a:avLst/>
          </a:prstGeom>
          <a:noFill/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xmlns="" id="{2A1ACC92-DC48-4E4E-9376-7410D5D225DC}"/>
              </a:ext>
            </a:extLst>
          </p:cNvPr>
          <p:cNvSpPr/>
          <p:nvPr/>
        </p:nvSpPr>
        <p:spPr>
          <a:xfrm rot="10800000">
            <a:off x="5414007" y="6183799"/>
            <a:ext cx="650281" cy="389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2ED96EFC-4951-40BC-980C-FDE22B0F0B2A}"/>
              </a:ext>
            </a:extLst>
          </p:cNvPr>
          <p:cNvSpPr txBox="1"/>
          <p:nvPr/>
        </p:nvSpPr>
        <p:spPr>
          <a:xfrm>
            <a:off x="5654357" y="6165753"/>
            <a:ext cx="4404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+mj-lt"/>
                <a:cs typeface="Calibri" panose="020F0502020204030204" pitchFamily="34" charset="0"/>
              </a:rPr>
              <a:t>на рынке есть только подделки</a:t>
            </a:r>
          </a:p>
        </p:txBody>
      </p:sp>
    </p:spTree>
    <p:extLst>
      <p:ext uri="{BB962C8B-B14F-4D97-AF65-F5344CB8AC3E}">
        <p14:creationId xmlns:p14="http://schemas.microsoft.com/office/powerpoint/2010/main" val="25848540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Davidoff">
            <a:extLst>
              <a:ext uri="{FF2B5EF4-FFF2-40B4-BE49-F238E27FC236}">
                <a16:creationId xmlns:a16="http://schemas.microsoft.com/office/drawing/2014/main" xmlns="" id="{C22B9D09-1162-43A2-BC2F-89DB9D4E5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7023" y="947156"/>
            <a:ext cx="1690376" cy="84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Jade">
            <a:extLst>
              <a:ext uri="{FF2B5EF4-FFF2-40B4-BE49-F238E27FC236}">
                <a16:creationId xmlns:a16="http://schemas.microsoft.com/office/drawing/2014/main" xmlns="" id="{7A09ABC2-A324-46E1-BFAB-BA225D526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3358" y="1989985"/>
            <a:ext cx="1903357" cy="95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Parker and Simpson">
            <a:extLst>
              <a:ext uri="{FF2B5EF4-FFF2-40B4-BE49-F238E27FC236}">
                <a16:creationId xmlns:a16="http://schemas.microsoft.com/office/drawing/2014/main" xmlns="" id="{1768B2F6-1C7E-49BB-BCD6-D92038FD0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0532" y="3184413"/>
            <a:ext cx="1690373" cy="84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West">
            <a:extLst>
              <a:ext uri="{FF2B5EF4-FFF2-40B4-BE49-F238E27FC236}">
                <a16:creationId xmlns:a16="http://schemas.microsoft.com/office/drawing/2014/main" xmlns="" id="{9E0FDB32-D409-4884-BFF0-4C47D917B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3516" y="4365419"/>
            <a:ext cx="1477389" cy="73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Maxim">
            <a:extLst>
              <a:ext uri="{FF2B5EF4-FFF2-40B4-BE49-F238E27FC236}">
                <a16:creationId xmlns:a16="http://schemas.microsoft.com/office/drawing/2014/main" xmlns="" id="{0EC821BB-825E-4580-9100-24DDF8E6D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7023" y="5204167"/>
            <a:ext cx="1903357" cy="95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Silk Cut">
            <a:extLst>
              <a:ext uri="{FF2B5EF4-FFF2-40B4-BE49-F238E27FC236}">
                <a16:creationId xmlns:a16="http://schemas.microsoft.com/office/drawing/2014/main" xmlns="" id="{0ED555AC-A468-444E-96EC-2E21B341B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0029" y="5467399"/>
            <a:ext cx="1841593" cy="1213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amel large logo 2019">
            <a:extLst>
              <a:ext uri="{FF2B5EF4-FFF2-40B4-BE49-F238E27FC236}">
                <a16:creationId xmlns:a16="http://schemas.microsoft.com/office/drawing/2014/main" xmlns="" id="{B424B7BA-38E0-4219-93FC-8524BB2D1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7656" y="2212940"/>
            <a:ext cx="1386337" cy="913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inston">
            <a:extLst>
              <a:ext uri="{FF2B5EF4-FFF2-40B4-BE49-F238E27FC236}">
                <a16:creationId xmlns:a16="http://schemas.microsoft.com/office/drawing/2014/main" xmlns="" id="{89FBBCE5-F7E2-4160-A7BD-7BB4C95A7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6117" y="739399"/>
            <a:ext cx="1410175" cy="929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2" descr="Glamour">
            <a:extLst>
              <a:ext uri="{FF2B5EF4-FFF2-40B4-BE49-F238E27FC236}">
                <a16:creationId xmlns:a16="http://schemas.microsoft.com/office/drawing/2014/main" xmlns="" id="{5651A810-73BD-410F-9D8D-632B61EA2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1721" y="4692248"/>
            <a:ext cx="1376817" cy="907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mevius">
            <a:extLst>
              <a:ext uri="{FF2B5EF4-FFF2-40B4-BE49-F238E27FC236}">
                <a16:creationId xmlns:a16="http://schemas.microsoft.com/office/drawing/2014/main" xmlns="" id="{F79AF94C-B1ED-49C0-9386-A4F122EC0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6116" y="1280706"/>
            <a:ext cx="1507091" cy="993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LD">
            <a:extLst>
              <a:ext uri="{FF2B5EF4-FFF2-40B4-BE49-F238E27FC236}">
                <a16:creationId xmlns:a16="http://schemas.microsoft.com/office/drawing/2014/main" xmlns="" id="{8D9BE9EE-B642-4212-8A3B-C39D80E0A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3004" y="2873502"/>
            <a:ext cx="1687856" cy="1112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37A7248-6871-4D7C-92C4-0F8FF0230295}"/>
              </a:ext>
            </a:extLst>
          </p:cNvPr>
          <p:cNvSpPr txBox="1"/>
          <p:nvPr/>
        </p:nvSpPr>
        <p:spPr>
          <a:xfrm>
            <a:off x="371030" y="229980"/>
            <a:ext cx="43732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Japan Tobacco International</a:t>
            </a:r>
            <a:endParaRPr lang="ru-RU" sz="2200" b="1" dirty="0">
              <a:solidFill>
                <a:srgbClr val="00206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4735119-E324-408C-AFCE-97E2FD7941CE}"/>
              </a:ext>
            </a:extLst>
          </p:cNvPr>
          <p:cNvSpPr txBox="1"/>
          <p:nvPr/>
        </p:nvSpPr>
        <p:spPr>
          <a:xfrm>
            <a:off x="4894917" y="238312"/>
            <a:ext cx="37763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Imperial Tobacco</a:t>
            </a:r>
            <a:endParaRPr lang="ru-RU" sz="2200" b="1" dirty="0">
              <a:solidFill>
                <a:srgbClr val="00206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F0D4B6B-A325-42BD-B2EE-AB2ED7F64BAD}"/>
              </a:ext>
            </a:extLst>
          </p:cNvPr>
          <p:cNvSpPr txBox="1"/>
          <p:nvPr/>
        </p:nvSpPr>
        <p:spPr>
          <a:xfrm>
            <a:off x="429029" y="1002868"/>
            <a:ext cx="246265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Winston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Mevius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Camel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LD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Sobranie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Glamour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Silk Cut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BE66C8D-BE5B-4BC1-882E-FC0604B11426}"/>
              </a:ext>
            </a:extLst>
          </p:cNvPr>
          <p:cNvSpPr txBox="1"/>
          <p:nvPr/>
        </p:nvSpPr>
        <p:spPr>
          <a:xfrm>
            <a:off x="5294706" y="1212816"/>
            <a:ext cx="17986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Davidoff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Jade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P&amp;S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West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Максим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20F30B34-97F4-4F99-8DCB-8A796ADFCA80}"/>
              </a:ext>
            </a:extLst>
          </p:cNvPr>
          <p:cNvCxnSpPr>
            <a:cxnSpLocks/>
          </p:cNvCxnSpPr>
          <p:nvPr/>
        </p:nvCxnSpPr>
        <p:spPr>
          <a:xfrm flipH="1">
            <a:off x="4885398" y="1002868"/>
            <a:ext cx="9519" cy="5208279"/>
          </a:xfrm>
          <a:prstGeom prst="line">
            <a:avLst/>
          </a:prstGeom>
          <a:ln w="15875">
            <a:solidFill>
              <a:srgbClr val="3340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B57955D-6189-4555-BFFE-7EAE84CDED0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7746" y="4033632"/>
            <a:ext cx="1526831" cy="58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0266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3CDFB989-44C7-4D67-9798-149E7E783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495" y="830029"/>
            <a:ext cx="8883705" cy="596211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88872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>
              <a:lnSpc>
                <a:spcPct val="110000"/>
              </a:lnSpc>
            </a:pPr>
            <a:r>
              <a:rPr lang="en-US" sz="1400" b="1" dirty="0">
                <a:solidFill>
                  <a:srgbClr val="002060"/>
                </a:solidFill>
              </a:rPr>
              <a:t>JTI Russia LLC </a:t>
            </a:r>
          </a:p>
          <a:p>
            <a:pPr>
              <a:lnSpc>
                <a:spcPct val="110000"/>
              </a:lnSpc>
              <a:buClrTx/>
            </a:pPr>
            <a:r>
              <a:rPr lang="ru-RU" sz="1400" b="1" dirty="0">
                <a:solidFill>
                  <a:srgbClr val="002060"/>
                </a:solidFill>
              </a:rPr>
              <a:t>Адрес: </a:t>
            </a:r>
            <a:r>
              <a:rPr lang="ru-RU" sz="1400" dirty="0">
                <a:solidFill>
                  <a:srgbClr val="002060"/>
                </a:solidFill>
              </a:rPr>
              <a:t>123100</a:t>
            </a:r>
            <a:r>
              <a:rPr lang="en-US" sz="1400" dirty="0">
                <a:solidFill>
                  <a:srgbClr val="002060"/>
                </a:solidFill>
              </a:rPr>
              <a:t>, </a:t>
            </a:r>
            <a:r>
              <a:rPr lang="ru-RU" sz="1400" dirty="0">
                <a:solidFill>
                  <a:srgbClr val="002060"/>
                </a:solidFill>
              </a:rPr>
              <a:t>Москва</a:t>
            </a:r>
            <a:r>
              <a:rPr lang="en-US" sz="1400" dirty="0">
                <a:solidFill>
                  <a:srgbClr val="002060"/>
                </a:solidFill>
              </a:rPr>
              <a:t>, </a:t>
            </a:r>
            <a:r>
              <a:rPr lang="ru-RU" sz="1400" dirty="0">
                <a:solidFill>
                  <a:srgbClr val="002060"/>
                </a:solidFill>
              </a:rPr>
              <a:t>1-й Красногвардейский проезд, 15</a:t>
            </a:r>
          </a:p>
          <a:p>
            <a:pPr>
              <a:lnSpc>
                <a:spcPct val="110000"/>
              </a:lnSpc>
            </a:pPr>
            <a:r>
              <a:rPr lang="ru-RU" sz="1400" b="1" dirty="0">
                <a:solidFill>
                  <a:srgbClr val="002060"/>
                </a:solidFill>
              </a:rPr>
              <a:t>Тел</a:t>
            </a:r>
            <a:r>
              <a:rPr lang="en-US" sz="1400" b="1" dirty="0">
                <a:solidFill>
                  <a:srgbClr val="002060"/>
                </a:solidFill>
              </a:rPr>
              <a:t>.</a:t>
            </a:r>
            <a:r>
              <a:rPr lang="ru-RU" sz="1400" b="1" dirty="0">
                <a:solidFill>
                  <a:srgbClr val="002060"/>
                </a:solidFill>
              </a:rPr>
              <a:t>:</a:t>
            </a:r>
            <a:r>
              <a:rPr lang="ru-RU" sz="1400" b="1" u="sng" dirty="0">
                <a:solidFill>
                  <a:srgbClr val="002060"/>
                </a:solidFill>
              </a:rPr>
              <a:t> </a:t>
            </a:r>
            <a:r>
              <a:rPr lang="de-DE" sz="1400" u="sng" dirty="0">
                <a:solidFill>
                  <a:srgbClr val="002060"/>
                </a:solidFill>
              </a:rPr>
              <a:t>+7 499 677 0000</a:t>
            </a:r>
          </a:p>
          <a:p>
            <a:pPr>
              <a:lnSpc>
                <a:spcPct val="110000"/>
              </a:lnSpc>
            </a:pPr>
            <a:r>
              <a:rPr lang="de-DE" sz="1400" b="1" dirty="0">
                <a:solidFill>
                  <a:srgbClr val="002060"/>
                </a:solidFill>
              </a:rPr>
              <a:t>Email: </a:t>
            </a:r>
            <a:r>
              <a:rPr lang="de-DE" sz="1400" dirty="0">
                <a:solidFill>
                  <a:srgbClr val="002060"/>
                </a:solidFill>
                <a:latin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AIT.Russia@jti.com</a:t>
            </a:r>
            <a:endParaRPr lang="de-DE" sz="1400" dirty="0">
              <a:solidFill>
                <a:srgbClr val="002060"/>
              </a:solidFill>
              <a:latin typeface="+mn-lt"/>
            </a:endParaRPr>
          </a:p>
          <a:p>
            <a:pPr>
              <a:lnSpc>
                <a:spcPct val="110000"/>
              </a:lnSpc>
            </a:pPr>
            <a:r>
              <a:rPr lang="en-US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Web-site: </a:t>
            </a:r>
            <a:r>
              <a:rPr lang="en-US" sz="1400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https://www.jti.com/ru/</a:t>
            </a:r>
            <a:r>
              <a:rPr lang="ru-RU" sz="1400" dirty="0">
                <a:solidFill>
                  <a:srgbClr val="002060"/>
                </a:solidFill>
              </a:rPr>
              <a:t/>
            </a:r>
            <a:br>
              <a:rPr lang="ru-RU" sz="1400" dirty="0">
                <a:solidFill>
                  <a:srgbClr val="002060"/>
                </a:solidFill>
              </a:rPr>
            </a:br>
            <a:r>
              <a:rPr lang="ru-RU" sz="1400" dirty="0">
                <a:solidFill>
                  <a:srgbClr val="002060"/>
                </a:solidFill>
              </a:rPr>
              <a:t> </a:t>
            </a:r>
          </a:p>
          <a:p>
            <a:pPr>
              <a:lnSpc>
                <a:spcPct val="110000"/>
              </a:lnSpc>
              <a:buClrTx/>
            </a:pPr>
            <a:r>
              <a:rPr lang="en-US" sz="1400" b="1" dirty="0">
                <a:solidFill>
                  <a:srgbClr val="002060"/>
                </a:solidFill>
              </a:rPr>
              <a:t>Philip</a:t>
            </a: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en-US" sz="1400" b="1" dirty="0">
                <a:solidFill>
                  <a:srgbClr val="002060"/>
                </a:solidFill>
              </a:rPr>
              <a:t>Morris (</a:t>
            </a:r>
            <a:r>
              <a:rPr lang="ru-RU" sz="1400" b="1" dirty="0">
                <a:solidFill>
                  <a:srgbClr val="002060"/>
                </a:solidFill>
              </a:rPr>
              <a:t>ООО «Филип Моррис Интернэшнл»</a:t>
            </a:r>
            <a:r>
              <a:rPr lang="en-US" sz="1400" b="1" dirty="0">
                <a:solidFill>
                  <a:srgbClr val="002060"/>
                </a:solidFill>
              </a:rPr>
              <a:t>)</a:t>
            </a:r>
            <a:r>
              <a:rPr lang="ru-RU" sz="1400" dirty="0">
                <a:solidFill>
                  <a:srgbClr val="002060"/>
                </a:solidFill>
              </a:rPr>
              <a:t/>
            </a:r>
            <a:br>
              <a:rPr lang="ru-RU" sz="1400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Адрес:</a:t>
            </a:r>
            <a:r>
              <a:rPr lang="ru-RU" sz="1400" dirty="0">
                <a:solidFill>
                  <a:srgbClr val="002060"/>
                </a:solidFill>
              </a:rPr>
              <a:t> Москва, Цветной бульвар, 2.</a:t>
            </a:r>
          </a:p>
          <a:p>
            <a:pPr>
              <a:lnSpc>
                <a:spcPct val="110000"/>
              </a:lnSpc>
              <a:buClrTx/>
            </a:pP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Тел./факс:</a:t>
            </a:r>
            <a:r>
              <a:rPr lang="ru-RU" altLang="ru-RU" sz="1400" dirty="0">
                <a:solidFill>
                  <a:srgbClr val="002060"/>
                </a:solidFill>
                <a:cs typeface="Arial" panose="020B0604020202020204" pitchFamily="34" charset="0"/>
              </a:rPr>
              <a:t> 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en-US" sz="1400" u="sng" dirty="0">
                <a:solidFill>
                  <a:srgbClr val="002060"/>
                </a:solidFill>
              </a:rPr>
              <a:t>+7 </a:t>
            </a:r>
            <a:r>
              <a:rPr lang="ru-RU" sz="1400" u="sng" dirty="0">
                <a:solidFill>
                  <a:srgbClr val="002060"/>
                </a:solidFill>
              </a:rPr>
              <a:t>(495) 705-92-20, 8</a:t>
            </a:r>
            <a:r>
              <a:rPr lang="en-US" sz="1400" u="sng" dirty="0">
                <a:solidFill>
                  <a:srgbClr val="002060"/>
                </a:solidFill>
              </a:rPr>
              <a:t>-</a:t>
            </a:r>
            <a:r>
              <a:rPr lang="ru-RU" sz="1400" u="sng" dirty="0">
                <a:solidFill>
                  <a:srgbClr val="002060"/>
                </a:solidFill>
              </a:rPr>
              <a:t>800</a:t>
            </a:r>
            <a:r>
              <a:rPr lang="en-US" sz="1400" u="sng" dirty="0">
                <a:solidFill>
                  <a:srgbClr val="002060"/>
                </a:solidFill>
              </a:rPr>
              <a:t>-</a:t>
            </a:r>
            <a:r>
              <a:rPr lang="ru-RU" sz="1400" u="sng" dirty="0">
                <a:solidFill>
                  <a:srgbClr val="002060"/>
                </a:solidFill>
              </a:rPr>
              <a:t>200</a:t>
            </a:r>
            <a:r>
              <a:rPr lang="en-US" sz="1400" u="sng" dirty="0">
                <a:solidFill>
                  <a:srgbClr val="002060"/>
                </a:solidFill>
              </a:rPr>
              <a:t>-</a:t>
            </a:r>
            <a:r>
              <a:rPr lang="ru-RU" sz="1400" u="sng" dirty="0">
                <a:solidFill>
                  <a:srgbClr val="002060"/>
                </a:solidFill>
              </a:rPr>
              <a:t>37</a:t>
            </a:r>
            <a:r>
              <a:rPr lang="en-US" sz="1400" u="sng" dirty="0">
                <a:solidFill>
                  <a:srgbClr val="002060"/>
                </a:solidFill>
              </a:rPr>
              <a:t>-</a:t>
            </a:r>
            <a:r>
              <a:rPr lang="ru-RU" sz="1400" u="sng" dirty="0">
                <a:solidFill>
                  <a:srgbClr val="002060"/>
                </a:solidFill>
              </a:rPr>
              <a:t>37</a:t>
            </a:r>
            <a:r>
              <a:rPr lang="en-US" sz="1400" u="sng" dirty="0">
                <a:solidFill>
                  <a:srgbClr val="002060"/>
                </a:solidFill>
              </a:rPr>
              <a:t>.</a:t>
            </a:r>
          </a:p>
          <a:p>
            <a:pPr>
              <a:lnSpc>
                <a:spcPct val="110000"/>
              </a:lnSpc>
              <a:buClrTx/>
            </a:pPr>
            <a:r>
              <a:rPr lang="en-US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Web-site: </a:t>
            </a:r>
            <a:r>
              <a:rPr lang="en-US" sz="14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https://www.pmi.com/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endParaRPr lang="en-US" sz="1400" dirty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  <a:buClrTx/>
            </a:pPr>
            <a:endParaRPr lang="ru-RU" altLang="ru-RU" sz="1400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  <a:p>
            <a:pPr defTabSz="1219170">
              <a:lnSpc>
                <a:spcPct val="110000"/>
              </a:lnSpc>
            </a:pPr>
            <a:r>
              <a:rPr lang="en-US" altLang="ru-RU" sz="1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British American Tobacco (</a:t>
            </a:r>
            <a:r>
              <a:rPr lang="ru-RU" altLang="ru-RU" sz="14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АО «Международные услуги по маркетингу табака»)</a:t>
            </a:r>
            <a:endParaRPr lang="en-US" altLang="ru-RU" sz="1400" b="1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buClrTx/>
            </a:pPr>
            <a:r>
              <a:rPr lang="ru-RU" sz="1400" b="1" dirty="0">
                <a:solidFill>
                  <a:srgbClr val="002060"/>
                </a:solidFill>
                <a:latin typeface="+mn-lt"/>
              </a:rPr>
              <a:t>Адрес: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121614, Москва, ул. Крылатская, д. 17, корпус 2</a:t>
            </a:r>
            <a:endParaRPr lang="en-US" altLang="ru-RU" sz="1400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  <a:buClrTx/>
            </a:pPr>
            <a:r>
              <a:rPr lang="ru-RU" sz="1400" b="1" dirty="0">
                <a:solidFill>
                  <a:srgbClr val="002060"/>
                </a:solidFill>
                <a:latin typeface="+mn-lt"/>
              </a:rPr>
              <a:t>Тел.: </a:t>
            </a:r>
            <a:r>
              <a:rPr lang="ru-RU" sz="1400" u="sng" dirty="0">
                <a:solidFill>
                  <a:srgbClr val="002060"/>
                </a:solidFill>
                <a:latin typeface="+mn-lt"/>
              </a:rPr>
              <a:t>+7 (495) 974-0555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+mn-lt"/>
              </a:rPr>
            </a:br>
            <a:r>
              <a:rPr lang="ru-RU" sz="1400" b="1" dirty="0">
                <a:solidFill>
                  <a:srgbClr val="002060"/>
                </a:solidFill>
                <a:latin typeface="+mn-lt"/>
              </a:rPr>
              <a:t>Факс: </a:t>
            </a:r>
            <a:r>
              <a:rPr lang="ru-RU" sz="1400" u="sng" dirty="0">
                <a:solidFill>
                  <a:srgbClr val="002060"/>
                </a:solidFill>
                <a:latin typeface="+mn-lt"/>
              </a:rPr>
              <a:t>+7 (495) 228-4399</a:t>
            </a:r>
            <a:endParaRPr lang="en-US" altLang="ru-RU" sz="1400" u="sng" dirty="0">
              <a:solidFill>
                <a:srgbClr val="002060"/>
              </a:solidFill>
              <a:latin typeface="+mn-lt"/>
            </a:endParaRPr>
          </a:p>
          <a:p>
            <a:pPr>
              <a:lnSpc>
                <a:spcPct val="110000"/>
              </a:lnSpc>
              <a:buClrTx/>
            </a:pPr>
            <a:r>
              <a:rPr lang="ru-RU" altLang="ru-RU" sz="1400" b="1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Email</a:t>
            </a:r>
            <a:r>
              <a:rPr lang="ru-RU" sz="1400" b="1" dirty="0">
                <a:solidFill>
                  <a:srgbClr val="002060"/>
                </a:solidFill>
                <a:latin typeface="+mn-lt"/>
              </a:rPr>
              <a:t>: </a:t>
            </a:r>
            <a:r>
              <a:rPr lang="ru-RU" sz="1400" dirty="0">
                <a:solidFill>
                  <a:srgbClr val="002060"/>
                </a:solidFill>
                <a:latin typeface="+mn-lt"/>
                <a:hlinkClick r:id="rId5" tooltip="info@batrussia.ru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info@batrussia.ru</a:t>
            </a:r>
            <a:endParaRPr lang="en-US" sz="1400" dirty="0">
              <a:solidFill>
                <a:srgbClr val="002060"/>
              </a:solidFill>
              <a:latin typeface="+mn-lt"/>
            </a:endParaRPr>
          </a:p>
          <a:p>
            <a:pPr>
              <a:lnSpc>
                <a:spcPct val="110000"/>
              </a:lnSpc>
              <a:buClrTx/>
            </a:pPr>
            <a:r>
              <a:rPr lang="en-US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Web-site: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http://www.batrussia.ru/</a:t>
            </a:r>
            <a:endParaRPr lang="ru-RU" altLang="ru-RU" sz="1400" b="1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buClrTx/>
            </a:pPr>
            <a:endParaRPr lang="en-US" sz="1400" dirty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1400" b="1" dirty="0">
                <a:solidFill>
                  <a:srgbClr val="002060"/>
                </a:solidFill>
                <a:latin typeface="+mn-lt"/>
              </a:rPr>
              <a:t>Imperial Tobacco (</a:t>
            </a:r>
            <a:r>
              <a:rPr lang="ru-RU" sz="1400" b="1" dirty="0">
                <a:solidFill>
                  <a:srgbClr val="002060"/>
                </a:solidFill>
                <a:latin typeface="+mn-lt"/>
              </a:rPr>
              <a:t>ООО «Империал Тобакко Продажа и Маркетинг»</a:t>
            </a:r>
            <a:r>
              <a:rPr lang="en-US" sz="1400" b="1" dirty="0">
                <a:solidFill>
                  <a:srgbClr val="002060"/>
                </a:solidFill>
                <a:latin typeface="+mn-lt"/>
              </a:rPr>
              <a:t>)</a:t>
            </a:r>
            <a:endParaRPr lang="ru-RU" sz="1400" b="1" dirty="0">
              <a:solidFill>
                <a:srgbClr val="002060"/>
              </a:solidFill>
              <a:latin typeface="+mn-lt"/>
            </a:endParaRPr>
          </a:p>
          <a:p>
            <a:pPr>
              <a:lnSpc>
                <a:spcPct val="110000"/>
              </a:lnSpc>
            </a:pPr>
            <a:r>
              <a:rPr lang="ru-RU" sz="1400" b="1" dirty="0">
                <a:solidFill>
                  <a:srgbClr val="002060"/>
                </a:solidFill>
                <a:latin typeface="+mn-lt"/>
              </a:rPr>
              <a:t>Адрес: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125047, Москва, улица 1-я Тверская-Ямская, 21, БЦ «Четыре ветра»</a:t>
            </a:r>
            <a:br>
              <a:rPr lang="ru-RU" sz="1400" dirty="0">
                <a:solidFill>
                  <a:srgbClr val="002060"/>
                </a:solidFill>
                <a:latin typeface="+mn-lt"/>
              </a:rPr>
            </a:br>
            <a:r>
              <a:rPr lang="ru-RU" sz="1400" b="1" dirty="0">
                <a:solidFill>
                  <a:srgbClr val="002060"/>
                </a:solidFill>
                <a:latin typeface="+mn-lt"/>
              </a:rPr>
              <a:t>Тел</a:t>
            </a:r>
            <a:r>
              <a:rPr lang="en-US" sz="1400" b="1" dirty="0">
                <a:solidFill>
                  <a:srgbClr val="002060"/>
                </a:solidFill>
                <a:latin typeface="+mn-lt"/>
              </a:rPr>
              <a:t>.</a:t>
            </a:r>
            <a:r>
              <a:rPr lang="ru-RU" sz="1400" b="1" dirty="0">
                <a:solidFill>
                  <a:srgbClr val="002060"/>
                </a:solidFill>
                <a:latin typeface="+mn-lt"/>
              </a:rPr>
              <a:t>: </a:t>
            </a:r>
            <a:r>
              <a:rPr lang="ru-RU" sz="1400" dirty="0">
                <a:solidFill>
                  <a:srgbClr val="002060"/>
                </a:solidFill>
                <a:latin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+7 (495) 937-2000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+mn-lt"/>
              </a:rPr>
            </a:br>
            <a:r>
              <a:rPr lang="ru-RU" sz="1400" b="1" dirty="0">
                <a:solidFill>
                  <a:srgbClr val="002060"/>
                </a:solidFill>
                <a:latin typeface="+mn-lt"/>
              </a:rPr>
              <a:t>Факс: </a:t>
            </a:r>
            <a:r>
              <a:rPr lang="ru-RU" sz="1400" dirty="0">
                <a:solidFill>
                  <a:srgbClr val="002060"/>
                </a:solidFill>
                <a:latin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+7 (495) 937-2002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/>
            </a:r>
            <a:br>
              <a:rPr lang="ru-RU" sz="1400" dirty="0">
                <a:solidFill>
                  <a:srgbClr val="002060"/>
                </a:solidFill>
                <a:latin typeface="+mn-lt"/>
              </a:rPr>
            </a:br>
            <a:r>
              <a:rPr lang="ru-RU" altLang="ru-RU" sz="1400" b="1" dirty="0" err="1">
                <a:solidFill>
                  <a:srgbClr val="002060"/>
                </a:solidFill>
                <a:cs typeface="Arial" panose="020B0604020202020204" pitchFamily="34" charset="0"/>
              </a:rPr>
              <a:t>Email</a:t>
            </a:r>
            <a:r>
              <a:rPr lang="ru-RU" sz="1400" b="1" dirty="0">
                <a:solidFill>
                  <a:srgbClr val="002060"/>
                </a:solidFill>
              </a:rPr>
              <a:t>: </a:t>
            </a:r>
            <a:r>
              <a:rPr lang="ru-RU" sz="1400" u="sng" dirty="0">
                <a:solidFill>
                  <a:srgbClr val="002060"/>
                </a:solidFill>
                <a:latin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feedback@ru.imptob.com</a:t>
            </a:r>
            <a:endParaRPr lang="ru-RU" sz="1400" dirty="0">
              <a:solidFill>
                <a:srgbClr val="002060"/>
              </a:solidFill>
              <a:latin typeface="+mn-lt"/>
            </a:endParaRPr>
          </a:p>
          <a:p>
            <a:pPr>
              <a:lnSpc>
                <a:spcPct val="110000"/>
              </a:lnSpc>
              <a:buClrTx/>
            </a:pPr>
            <a:r>
              <a:rPr lang="en-US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Web-site:</a:t>
            </a:r>
            <a:r>
              <a:rPr lang="ru-RU" altLang="ru-RU" sz="14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http://imperial-tobacco.ru/</a:t>
            </a:r>
            <a:endParaRPr lang="en-US" sz="1400" dirty="0">
              <a:solidFill>
                <a:srgbClr val="002060"/>
              </a:solidFill>
            </a:endParaRPr>
          </a:p>
          <a:p>
            <a:pPr>
              <a:buClrTx/>
            </a:pPr>
            <a:endParaRPr lang="en-US" sz="1200" dirty="0">
              <a:solidFill>
                <a:srgbClr val="00206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9D1EB7A-F315-4296-88F0-B6D1DEC33CBB}"/>
              </a:ext>
            </a:extLst>
          </p:cNvPr>
          <p:cNvSpPr/>
          <p:nvPr/>
        </p:nvSpPr>
        <p:spPr>
          <a:xfrm>
            <a:off x="6622387" y="3383536"/>
            <a:ext cx="556961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Tx/>
            </a:pPr>
            <a:r>
              <a:rPr lang="ru-RU" sz="1400" b="1" dirty="0">
                <a:solidFill>
                  <a:srgbClr val="002060"/>
                </a:solidFill>
              </a:rPr>
              <a:t>Черкасский Игорь </a:t>
            </a:r>
            <a:r>
              <a:rPr lang="ru-RU" sz="1400" dirty="0">
                <a:solidFill>
                  <a:srgbClr val="002060"/>
                </a:solidFill>
              </a:rPr>
              <a:t>– руководитель отдела по вопросам борьбы с нелегальным оборотом продукции, </a:t>
            </a:r>
            <a:r>
              <a:rPr lang="en-US" sz="1400" dirty="0">
                <a:solidFill>
                  <a:srgbClr val="0070C0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igor_cherkasskiy@bat.com</a:t>
            </a:r>
            <a:r>
              <a:rPr lang="ru-RU" sz="1400" dirty="0">
                <a:solidFill>
                  <a:srgbClr val="002060"/>
                </a:solidFill>
              </a:rPr>
              <a:t> / +7(903)676-43-79 </a:t>
            </a:r>
          </a:p>
          <a:p>
            <a:pPr lvl="0">
              <a:buClrTx/>
            </a:pPr>
            <a:r>
              <a:rPr lang="ru-RU" sz="700" dirty="0">
                <a:solidFill>
                  <a:srgbClr val="002060"/>
                </a:solidFill>
              </a:rPr>
              <a:t> </a:t>
            </a:r>
          </a:p>
          <a:p>
            <a:pPr lvl="0">
              <a:buClrTx/>
            </a:pPr>
            <a:r>
              <a:rPr lang="ru-RU" sz="1400" b="1" dirty="0">
                <a:solidFill>
                  <a:srgbClr val="002060"/>
                </a:solidFill>
              </a:rPr>
              <a:t>Морев Михаил </a:t>
            </a:r>
            <a:r>
              <a:rPr lang="ru-RU" sz="1400" dirty="0">
                <a:solidFill>
                  <a:srgbClr val="002060"/>
                </a:solidFill>
              </a:rPr>
              <a:t>– менеджер отдела по вопросам борьбы с нелегальным оборотом продукции, </a:t>
            </a:r>
            <a:r>
              <a:rPr lang="en-US" sz="1400" dirty="0">
                <a:solidFill>
                  <a:srgbClr val="0070C0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mikhail_morev@bat.com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</a:p>
          <a:p>
            <a:pPr lvl="0">
              <a:buClrTx/>
            </a:pPr>
            <a:r>
              <a:rPr lang="ru-RU" sz="700" dirty="0">
                <a:solidFill>
                  <a:srgbClr val="002060"/>
                </a:solidFill>
              </a:rPr>
              <a:t> </a:t>
            </a:r>
          </a:p>
          <a:p>
            <a:pPr lvl="0">
              <a:buClrTx/>
            </a:pPr>
            <a:r>
              <a:rPr lang="ru-RU" sz="1400" b="1" dirty="0">
                <a:solidFill>
                  <a:srgbClr val="002060"/>
                </a:solidFill>
              </a:rPr>
              <a:t>Есюнина Ульяна </a:t>
            </a:r>
            <a:r>
              <a:rPr lang="ru-RU" sz="1400" dirty="0">
                <a:solidFill>
                  <a:srgbClr val="002060"/>
                </a:solidFill>
              </a:rPr>
              <a:t>- специалист отдела по вопросам борьбы с нелегальным оборотом продукции, </a:t>
            </a:r>
            <a:r>
              <a:rPr lang="en-US" sz="1400" dirty="0">
                <a:solidFill>
                  <a:srgbClr val="0070C0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ulyana_esyunina@bat.com</a:t>
            </a:r>
            <a:r>
              <a:rPr lang="ru-RU" sz="14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xmlns="" id="{CC913FA2-4281-4A67-A8A3-FB101F7E46A2}"/>
              </a:ext>
            </a:extLst>
          </p:cNvPr>
          <p:cNvSpPr txBox="1">
            <a:spLocks/>
          </p:cNvSpPr>
          <p:nvPr/>
        </p:nvSpPr>
        <p:spPr>
          <a:xfrm>
            <a:off x="401761" y="244617"/>
            <a:ext cx="10306417" cy="3595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9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91441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System Font Regular"/>
              <a:buNone/>
              <a:tabLst/>
              <a:defRPr sz="1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1371628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1828837" indent="0" algn="ctr" defTabSz="914377" rtl="0" eaLnBrk="1" latinLnBrk="0" hangingPunct="1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None/>
              <a:tabLst/>
              <a:defRPr sz="1600" b="0" kern="120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5pPr>
            <a:lvl6pPr marL="228604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55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6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7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38596">
              <a:lnSpc>
                <a:spcPct val="100000"/>
              </a:lnSpc>
              <a:spcBef>
                <a:spcPct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КОНТАКТЫ</a:t>
            </a:r>
          </a:p>
        </p:txBody>
      </p:sp>
    </p:spTree>
    <p:extLst>
      <p:ext uri="{BB962C8B-B14F-4D97-AF65-F5344CB8AC3E}">
        <p14:creationId xmlns:p14="http://schemas.microsoft.com/office/powerpoint/2010/main" val="39749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29">
    <a:dk1>
      <a:srgbClr val="717171"/>
    </a:dk1>
    <a:lt1>
      <a:srgbClr val="FFFFFF"/>
    </a:lt1>
    <a:dk2>
      <a:srgbClr val="1DB3E8"/>
    </a:dk2>
    <a:lt2>
      <a:srgbClr val="96C11D"/>
    </a:lt2>
    <a:accent1>
      <a:srgbClr val="BD9B08"/>
    </a:accent1>
    <a:accent2>
      <a:srgbClr val="E60D7F"/>
    </a:accent2>
    <a:accent3>
      <a:srgbClr val="A84E97"/>
    </a:accent3>
    <a:accent4>
      <a:srgbClr val="0EADC3"/>
    </a:accent4>
    <a:accent5>
      <a:srgbClr val="F29107"/>
    </a:accent5>
    <a:accent6>
      <a:srgbClr val="FFD81D"/>
    </a:accent6>
    <a:hlink>
      <a:srgbClr val="0563C1"/>
    </a:hlink>
    <a:folHlink>
      <a:srgbClr val="954F72"/>
    </a:folHlink>
  </a:clrScheme>
  <a:fontScheme name="Arial">
    <a:maj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ajorFont>
    <a:min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429">
    <a:dk1>
      <a:srgbClr val="717171"/>
    </a:dk1>
    <a:lt1>
      <a:srgbClr val="FFFFFF"/>
    </a:lt1>
    <a:dk2>
      <a:srgbClr val="1DB3E8"/>
    </a:dk2>
    <a:lt2>
      <a:srgbClr val="96C11D"/>
    </a:lt2>
    <a:accent1>
      <a:srgbClr val="BD9B08"/>
    </a:accent1>
    <a:accent2>
      <a:srgbClr val="E60D7F"/>
    </a:accent2>
    <a:accent3>
      <a:srgbClr val="A84E97"/>
    </a:accent3>
    <a:accent4>
      <a:srgbClr val="0EADC3"/>
    </a:accent4>
    <a:accent5>
      <a:srgbClr val="F29107"/>
    </a:accent5>
    <a:accent6>
      <a:srgbClr val="FFD81D"/>
    </a:accent6>
    <a:hlink>
      <a:srgbClr val="0563C1"/>
    </a:hlink>
    <a:folHlink>
      <a:srgbClr val="954F72"/>
    </a:folHlink>
  </a:clrScheme>
  <a:fontScheme name="Arial">
    <a:maj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ajorFont>
    <a:minorFont>
      <a:latin typeface="Arial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8829</TotalTime>
  <Words>2237</Words>
  <Application>Microsoft Office PowerPoint</Application>
  <PresentationFormat>Произвольный</PresentationFormat>
  <Paragraphs>486</Paragraphs>
  <Slides>49</Slides>
  <Notes>9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Office Theme</vt:lpstr>
      <vt:lpstr>Состояние нелегального рынка табачных и никотинсодержащих изделий в РФ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Ответственность</vt:lpstr>
      <vt:lpstr>Презентация PowerPoint</vt:lpstr>
      <vt:lpstr>Презентация PowerPoint</vt:lpstr>
      <vt:lpstr>Сравнение ст. 171.1 и ст. 180 КоАП РФ Отличие «немаркировки» от «незаконного использования товарного знака»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Состояние нелегального рынка табачных изделий в РФ</dc:title>
  <dc:creator>Valentin Shatalov</dc:creator>
  <cp:lastModifiedBy>1</cp:lastModifiedBy>
  <cp:revision>771</cp:revision>
  <dcterms:created xsi:type="dcterms:W3CDTF">2020-08-05T11:48:04Z</dcterms:created>
  <dcterms:modified xsi:type="dcterms:W3CDTF">2021-12-08T11:40:10Z</dcterms:modified>
</cp:coreProperties>
</file>