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2" autoAdjust="0"/>
    <p:restoredTop sz="94660"/>
  </p:normalViewPr>
  <p:slideViewPr>
    <p:cSldViewPr snapToGrid="0">
      <p:cViewPr>
        <p:scale>
          <a:sx n="78" d="100"/>
          <a:sy n="78" d="100"/>
        </p:scale>
        <p:origin x="-84" y="-7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753738-CE7C-4459-852A-EA3EED43C6F2}" type="doc">
      <dgm:prSet loTypeId="urn:microsoft.com/office/officeart/2008/layout/VerticalCurvedList" loCatId="list" qsTypeId="urn:microsoft.com/office/officeart/2005/8/quickstyle/3d3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D02354F2-66C2-4F66-8112-0E07F04E49EA}">
      <dgm:prSet phldrT="[Текст]"/>
      <dgm:spPr/>
      <dgm:t>
        <a:bodyPr/>
        <a:lstStyle/>
        <a:p>
          <a:r>
            <a:rPr lang="ru-RU" dirty="0" smtClean="0"/>
            <a:t>Повышение собираемости налоговых и таможенных платежей</a:t>
          </a:r>
          <a:endParaRPr lang="ru-RU" dirty="0"/>
        </a:p>
      </dgm:t>
    </dgm:pt>
    <dgm:pt modelId="{9FD0D16F-C040-4FAB-8F87-41BA43C25A9B}" type="parTrans" cxnId="{3FA8635F-5B91-4EE0-9A21-8BB19A114705}">
      <dgm:prSet/>
      <dgm:spPr/>
      <dgm:t>
        <a:bodyPr/>
        <a:lstStyle/>
        <a:p>
          <a:endParaRPr lang="ru-RU"/>
        </a:p>
      </dgm:t>
    </dgm:pt>
    <dgm:pt modelId="{24F15FDF-B965-4E07-9FA2-257263E4F184}" type="sibTrans" cxnId="{3FA8635F-5B91-4EE0-9A21-8BB19A114705}">
      <dgm:prSet/>
      <dgm:spPr/>
      <dgm:t>
        <a:bodyPr/>
        <a:lstStyle/>
        <a:p>
          <a:endParaRPr lang="ru-RU"/>
        </a:p>
      </dgm:t>
    </dgm:pt>
    <dgm:pt modelId="{FDD65873-A954-4749-8201-6DB3DDE409D6}">
      <dgm:prSet phldrT="[Текст]"/>
      <dgm:spPr/>
      <dgm:t>
        <a:bodyPr/>
        <a:lstStyle/>
        <a:p>
          <a:r>
            <a:rPr lang="ru-RU" dirty="0" smtClean="0"/>
            <a:t>обеспечение добросовестной конкуренции</a:t>
          </a:r>
          <a:endParaRPr lang="ru-RU" dirty="0"/>
        </a:p>
      </dgm:t>
    </dgm:pt>
    <dgm:pt modelId="{816AB6DA-5EE5-4696-A71A-C92CAAE8B528}" type="parTrans" cxnId="{87B1E78B-C540-41DC-8AC1-F9D419285C05}">
      <dgm:prSet/>
      <dgm:spPr/>
      <dgm:t>
        <a:bodyPr/>
        <a:lstStyle/>
        <a:p>
          <a:endParaRPr lang="ru-RU"/>
        </a:p>
      </dgm:t>
    </dgm:pt>
    <dgm:pt modelId="{8B33A8E4-2C5F-4E81-8E77-FA5CE916BB2F}" type="sibTrans" cxnId="{87B1E78B-C540-41DC-8AC1-F9D419285C05}">
      <dgm:prSet/>
      <dgm:spPr/>
      <dgm:t>
        <a:bodyPr/>
        <a:lstStyle/>
        <a:p>
          <a:endParaRPr lang="ru-RU"/>
        </a:p>
      </dgm:t>
    </dgm:pt>
    <dgm:pt modelId="{D13F26B1-37BA-4BE7-BA22-5B2C6F5CA76E}">
      <dgm:prSet phldrT="[Текст]"/>
      <dgm:spPr/>
      <dgm:t>
        <a:bodyPr/>
        <a:lstStyle/>
        <a:p>
          <a:r>
            <a:rPr lang="ru-RU" dirty="0" smtClean="0"/>
            <a:t>упрощение государственного контроля</a:t>
          </a:r>
          <a:endParaRPr lang="ru-RU" dirty="0"/>
        </a:p>
      </dgm:t>
    </dgm:pt>
    <dgm:pt modelId="{9CAE156F-ED28-4372-9AD4-5AEADFEF461A}" type="parTrans" cxnId="{064D9B1C-714B-48E0-9934-E899463CF81E}">
      <dgm:prSet/>
      <dgm:spPr/>
      <dgm:t>
        <a:bodyPr/>
        <a:lstStyle/>
        <a:p>
          <a:endParaRPr lang="ru-RU"/>
        </a:p>
      </dgm:t>
    </dgm:pt>
    <dgm:pt modelId="{FC770C8A-66D8-44D8-8FA5-94B472EC4FDB}" type="sibTrans" cxnId="{064D9B1C-714B-48E0-9934-E899463CF81E}">
      <dgm:prSet/>
      <dgm:spPr/>
      <dgm:t>
        <a:bodyPr/>
        <a:lstStyle/>
        <a:p>
          <a:endParaRPr lang="ru-RU"/>
        </a:p>
      </dgm:t>
    </dgm:pt>
    <dgm:pt modelId="{59068F09-0D7A-4240-9A9D-76CA82BD533F}" type="pres">
      <dgm:prSet presAssocID="{88753738-CE7C-4459-852A-EA3EED43C6F2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81558FFF-9AA8-4991-898C-14C57F25B784}" type="pres">
      <dgm:prSet presAssocID="{88753738-CE7C-4459-852A-EA3EED43C6F2}" presName="Name1" presStyleCnt="0"/>
      <dgm:spPr/>
    </dgm:pt>
    <dgm:pt modelId="{4D4064C7-E09A-4A46-BBA4-C4119FA34AA9}" type="pres">
      <dgm:prSet presAssocID="{88753738-CE7C-4459-852A-EA3EED43C6F2}" presName="cycle" presStyleCnt="0"/>
      <dgm:spPr/>
    </dgm:pt>
    <dgm:pt modelId="{1DA00F78-B9FE-4F26-9AAE-5219CD9C0CA1}" type="pres">
      <dgm:prSet presAssocID="{88753738-CE7C-4459-852A-EA3EED43C6F2}" presName="srcNode" presStyleLbl="node1" presStyleIdx="0" presStyleCnt="3"/>
      <dgm:spPr/>
    </dgm:pt>
    <dgm:pt modelId="{CDAA19B1-FEE4-47F2-B918-37633DD1F401}" type="pres">
      <dgm:prSet presAssocID="{88753738-CE7C-4459-852A-EA3EED43C6F2}" presName="conn" presStyleLbl="parChTrans1D2" presStyleIdx="0" presStyleCnt="1"/>
      <dgm:spPr/>
      <dgm:t>
        <a:bodyPr/>
        <a:lstStyle/>
        <a:p>
          <a:endParaRPr lang="ru-RU"/>
        </a:p>
      </dgm:t>
    </dgm:pt>
    <dgm:pt modelId="{C339B404-EAF0-4DB9-9826-AB6F761FC40F}" type="pres">
      <dgm:prSet presAssocID="{88753738-CE7C-4459-852A-EA3EED43C6F2}" presName="extraNode" presStyleLbl="node1" presStyleIdx="0" presStyleCnt="3"/>
      <dgm:spPr/>
    </dgm:pt>
    <dgm:pt modelId="{AE989F7B-6411-4BAA-AD9A-24D995FDABC0}" type="pres">
      <dgm:prSet presAssocID="{88753738-CE7C-4459-852A-EA3EED43C6F2}" presName="dstNode" presStyleLbl="node1" presStyleIdx="0" presStyleCnt="3"/>
      <dgm:spPr/>
    </dgm:pt>
    <dgm:pt modelId="{88FBE00F-8B92-4BF7-9297-99BF8D312042}" type="pres">
      <dgm:prSet presAssocID="{D02354F2-66C2-4F66-8112-0E07F04E49EA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742116-8590-4C23-AC94-288D9EE28870}" type="pres">
      <dgm:prSet presAssocID="{D02354F2-66C2-4F66-8112-0E07F04E49EA}" presName="accent_1" presStyleCnt="0"/>
      <dgm:spPr/>
    </dgm:pt>
    <dgm:pt modelId="{1253E973-8CAE-4B00-A851-11526957A3D4}" type="pres">
      <dgm:prSet presAssocID="{D02354F2-66C2-4F66-8112-0E07F04E49EA}" presName="accentRepeatNode" presStyleLbl="solidFgAcc1" presStyleIdx="0" presStyleCnt="3"/>
      <dgm:spPr/>
    </dgm:pt>
    <dgm:pt modelId="{6AC590E5-F2E1-461D-8010-C10D45C09492}" type="pres">
      <dgm:prSet presAssocID="{FDD65873-A954-4749-8201-6DB3DDE409D6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F0AF67-8903-4D0A-B492-DF1812F1075C}" type="pres">
      <dgm:prSet presAssocID="{FDD65873-A954-4749-8201-6DB3DDE409D6}" presName="accent_2" presStyleCnt="0"/>
      <dgm:spPr/>
    </dgm:pt>
    <dgm:pt modelId="{02D399F2-2249-4AAD-BB2A-FC13B7A51651}" type="pres">
      <dgm:prSet presAssocID="{FDD65873-A954-4749-8201-6DB3DDE409D6}" presName="accentRepeatNode" presStyleLbl="solidFgAcc1" presStyleIdx="1" presStyleCnt="3"/>
      <dgm:spPr/>
    </dgm:pt>
    <dgm:pt modelId="{D4D0B88A-3CB3-434E-A6F3-1E0C1273EBD2}" type="pres">
      <dgm:prSet presAssocID="{D13F26B1-37BA-4BE7-BA22-5B2C6F5CA76E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FEA6AD-6FBD-4CE1-BD97-0DE0019D3D8B}" type="pres">
      <dgm:prSet presAssocID="{D13F26B1-37BA-4BE7-BA22-5B2C6F5CA76E}" presName="accent_3" presStyleCnt="0"/>
      <dgm:spPr/>
    </dgm:pt>
    <dgm:pt modelId="{848582E7-AE0C-40E5-9954-96CE451B13E9}" type="pres">
      <dgm:prSet presAssocID="{D13F26B1-37BA-4BE7-BA22-5B2C6F5CA76E}" presName="accentRepeatNode" presStyleLbl="solidFgAcc1" presStyleIdx="2" presStyleCnt="3"/>
      <dgm:spPr/>
    </dgm:pt>
  </dgm:ptLst>
  <dgm:cxnLst>
    <dgm:cxn modelId="{7C4C16DF-23F6-4CBD-B8ED-551CDDA23C98}" type="presOf" srcId="{24F15FDF-B965-4E07-9FA2-257263E4F184}" destId="{CDAA19B1-FEE4-47F2-B918-37633DD1F401}" srcOrd="0" destOrd="0" presId="urn:microsoft.com/office/officeart/2008/layout/VerticalCurvedList"/>
    <dgm:cxn modelId="{5AC8A62F-8EEF-46E0-A58F-5DE7F4B04EA6}" type="presOf" srcId="{88753738-CE7C-4459-852A-EA3EED43C6F2}" destId="{59068F09-0D7A-4240-9A9D-76CA82BD533F}" srcOrd="0" destOrd="0" presId="urn:microsoft.com/office/officeart/2008/layout/VerticalCurvedList"/>
    <dgm:cxn modelId="{064D9B1C-714B-48E0-9934-E899463CF81E}" srcId="{88753738-CE7C-4459-852A-EA3EED43C6F2}" destId="{D13F26B1-37BA-4BE7-BA22-5B2C6F5CA76E}" srcOrd="2" destOrd="0" parTransId="{9CAE156F-ED28-4372-9AD4-5AEADFEF461A}" sibTransId="{FC770C8A-66D8-44D8-8FA5-94B472EC4FDB}"/>
    <dgm:cxn modelId="{3FA8635F-5B91-4EE0-9A21-8BB19A114705}" srcId="{88753738-CE7C-4459-852A-EA3EED43C6F2}" destId="{D02354F2-66C2-4F66-8112-0E07F04E49EA}" srcOrd="0" destOrd="0" parTransId="{9FD0D16F-C040-4FAB-8F87-41BA43C25A9B}" sibTransId="{24F15FDF-B965-4E07-9FA2-257263E4F184}"/>
    <dgm:cxn modelId="{3B37EAC2-C42D-4ED5-90A7-95EC3A6BFEB5}" type="presOf" srcId="{D02354F2-66C2-4F66-8112-0E07F04E49EA}" destId="{88FBE00F-8B92-4BF7-9297-99BF8D312042}" srcOrd="0" destOrd="0" presId="urn:microsoft.com/office/officeart/2008/layout/VerticalCurvedList"/>
    <dgm:cxn modelId="{87B1E78B-C540-41DC-8AC1-F9D419285C05}" srcId="{88753738-CE7C-4459-852A-EA3EED43C6F2}" destId="{FDD65873-A954-4749-8201-6DB3DDE409D6}" srcOrd="1" destOrd="0" parTransId="{816AB6DA-5EE5-4696-A71A-C92CAAE8B528}" sibTransId="{8B33A8E4-2C5F-4E81-8E77-FA5CE916BB2F}"/>
    <dgm:cxn modelId="{8D263504-6D5A-4895-ACC4-3B3C6415457F}" type="presOf" srcId="{FDD65873-A954-4749-8201-6DB3DDE409D6}" destId="{6AC590E5-F2E1-461D-8010-C10D45C09492}" srcOrd="0" destOrd="0" presId="urn:microsoft.com/office/officeart/2008/layout/VerticalCurvedList"/>
    <dgm:cxn modelId="{1F665386-02BF-421F-831A-D6C808B1E54E}" type="presOf" srcId="{D13F26B1-37BA-4BE7-BA22-5B2C6F5CA76E}" destId="{D4D0B88A-3CB3-434E-A6F3-1E0C1273EBD2}" srcOrd="0" destOrd="0" presId="urn:microsoft.com/office/officeart/2008/layout/VerticalCurvedList"/>
    <dgm:cxn modelId="{9A85D68F-517E-457F-B488-D5BE011097A4}" type="presParOf" srcId="{59068F09-0D7A-4240-9A9D-76CA82BD533F}" destId="{81558FFF-9AA8-4991-898C-14C57F25B784}" srcOrd="0" destOrd="0" presId="urn:microsoft.com/office/officeart/2008/layout/VerticalCurvedList"/>
    <dgm:cxn modelId="{53F0F5EB-5FE8-4764-B8C8-DBA2D9030701}" type="presParOf" srcId="{81558FFF-9AA8-4991-898C-14C57F25B784}" destId="{4D4064C7-E09A-4A46-BBA4-C4119FA34AA9}" srcOrd="0" destOrd="0" presId="urn:microsoft.com/office/officeart/2008/layout/VerticalCurvedList"/>
    <dgm:cxn modelId="{D9AD039D-9F6A-4E31-9634-57DE1A04C163}" type="presParOf" srcId="{4D4064C7-E09A-4A46-BBA4-C4119FA34AA9}" destId="{1DA00F78-B9FE-4F26-9AAE-5219CD9C0CA1}" srcOrd="0" destOrd="0" presId="urn:microsoft.com/office/officeart/2008/layout/VerticalCurvedList"/>
    <dgm:cxn modelId="{56ADD31F-1243-4C03-91E2-0D9BA641222B}" type="presParOf" srcId="{4D4064C7-E09A-4A46-BBA4-C4119FA34AA9}" destId="{CDAA19B1-FEE4-47F2-B918-37633DD1F401}" srcOrd="1" destOrd="0" presId="urn:microsoft.com/office/officeart/2008/layout/VerticalCurvedList"/>
    <dgm:cxn modelId="{C84EAD48-C8B1-47A2-91FC-4F65EAA42C41}" type="presParOf" srcId="{4D4064C7-E09A-4A46-BBA4-C4119FA34AA9}" destId="{C339B404-EAF0-4DB9-9826-AB6F761FC40F}" srcOrd="2" destOrd="0" presId="urn:microsoft.com/office/officeart/2008/layout/VerticalCurvedList"/>
    <dgm:cxn modelId="{AB59EE89-C625-46FC-A7A9-90C2829AA709}" type="presParOf" srcId="{4D4064C7-E09A-4A46-BBA4-C4119FA34AA9}" destId="{AE989F7B-6411-4BAA-AD9A-24D995FDABC0}" srcOrd="3" destOrd="0" presId="urn:microsoft.com/office/officeart/2008/layout/VerticalCurvedList"/>
    <dgm:cxn modelId="{042017B8-4256-4254-9B85-357BFFFE123F}" type="presParOf" srcId="{81558FFF-9AA8-4991-898C-14C57F25B784}" destId="{88FBE00F-8B92-4BF7-9297-99BF8D312042}" srcOrd="1" destOrd="0" presId="urn:microsoft.com/office/officeart/2008/layout/VerticalCurvedList"/>
    <dgm:cxn modelId="{FD53312F-C5D3-46B5-BEEE-3B35A33536E9}" type="presParOf" srcId="{81558FFF-9AA8-4991-898C-14C57F25B784}" destId="{40742116-8590-4C23-AC94-288D9EE28870}" srcOrd="2" destOrd="0" presId="urn:microsoft.com/office/officeart/2008/layout/VerticalCurvedList"/>
    <dgm:cxn modelId="{D47B19D3-8755-43DE-9626-576F9DA47288}" type="presParOf" srcId="{40742116-8590-4C23-AC94-288D9EE28870}" destId="{1253E973-8CAE-4B00-A851-11526957A3D4}" srcOrd="0" destOrd="0" presId="urn:microsoft.com/office/officeart/2008/layout/VerticalCurvedList"/>
    <dgm:cxn modelId="{094EE5CD-B424-49B4-8658-97CD44754B94}" type="presParOf" srcId="{81558FFF-9AA8-4991-898C-14C57F25B784}" destId="{6AC590E5-F2E1-461D-8010-C10D45C09492}" srcOrd="3" destOrd="0" presId="urn:microsoft.com/office/officeart/2008/layout/VerticalCurvedList"/>
    <dgm:cxn modelId="{50DC1CD4-38AD-4024-897A-A90D1858C111}" type="presParOf" srcId="{81558FFF-9AA8-4991-898C-14C57F25B784}" destId="{5EF0AF67-8903-4D0A-B492-DF1812F1075C}" srcOrd="4" destOrd="0" presId="urn:microsoft.com/office/officeart/2008/layout/VerticalCurvedList"/>
    <dgm:cxn modelId="{61FC86D5-0088-4989-80C5-B81162876B3A}" type="presParOf" srcId="{5EF0AF67-8903-4D0A-B492-DF1812F1075C}" destId="{02D399F2-2249-4AAD-BB2A-FC13B7A51651}" srcOrd="0" destOrd="0" presId="urn:microsoft.com/office/officeart/2008/layout/VerticalCurvedList"/>
    <dgm:cxn modelId="{20839A4A-FC99-44C6-A91F-344DE3C642F6}" type="presParOf" srcId="{81558FFF-9AA8-4991-898C-14C57F25B784}" destId="{D4D0B88A-3CB3-434E-A6F3-1E0C1273EBD2}" srcOrd="5" destOrd="0" presId="urn:microsoft.com/office/officeart/2008/layout/VerticalCurvedList"/>
    <dgm:cxn modelId="{60812158-DAF9-4B27-8DDA-D56E3033FDE2}" type="presParOf" srcId="{81558FFF-9AA8-4991-898C-14C57F25B784}" destId="{21FEA6AD-6FBD-4CE1-BD97-0DE0019D3D8B}" srcOrd="6" destOrd="0" presId="urn:microsoft.com/office/officeart/2008/layout/VerticalCurvedList"/>
    <dgm:cxn modelId="{F7947994-470C-4461-9439-C791490F20BC}" type="presParOf" srcId="{21FEA6AD-6FBD-4CE1-BD97-0DE0019D3D8B}" destId="{848582E7-AE0C-40E5-9954-96CE451B13E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A0411F-52D4-47DE-B12B-B6DB7864322A}" type="doc">
      <dgm:prSet loTypeId="urn:microsoft.com/office/officeart/2005/8/layout/vList4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B2DDB8A-A405-4AC1-AA54-AE27B20AE5AB}">
      <dgm:prSet phldrT="[Текст]" custT="1"/>
      <dgm:spPr/>
      <dgm:t>
        <a:bodyPr/>
        <a:lstStyle/>
        <a:p>
          <a:pPr algn="just"/>
          <a:r>
            <a:rPr lang="ru-RU" sz="3200" dirty="0" smtClean="0"/>
            <a:t>Изделия из искусственного меха внести  в перечень товаров, подлежащих обязательной маркировке.</a:t>
          </a:r>
          <a:endParaRPr lang="ru-RU" sz="3200" dirty="0"/>
        </a:p>
      </dgm:t>
    </dgm:pt>
    <dgm:pt modelId="{7D35F056-32DF-4560-B3BA-253C3627B206}" type="parTrans" cxnId="{C892FED6-AE0F-43D9-A929-9EEFB42F3DF8}">
      <dgm:prSet/>
      <dgm:spPr/>
      <dgm:t>
        <a:bodyPr/>
        <a:lstStyle/>
        <a:p>
          <a:pPr algn="just"/>
          <a:endParaRPr lang="ru-RU" sz="3200"/>
        </a:p>
      </dgm:t>
    </dgm:pt>
    <dgm:pt modelId="{4DF9C583-A5B0-4CB1-8355-2CDF3ED9353B}" type="sibTrans" cxnId="{C892FED6-AE0F-43D9-A929-9EEFB42F3DF8}">
      <dgm:prSet/>
      <dgm:spPr/>
      <dgm:t>
        <a:bodyPr/>
        <a:lstStyle/>
        <a:p>
          <a:pPr algn="just"/>
          <a:endParaRPr lang="ru-RU" sz="3200"/>
        </a:p>
      </dgm:t>
    </dgm:pt>
    <dgm:pt modelId="{301B2A28-0E9E-4562-BB33-9CCF1B1FD587}">
      <dgm:prSet phldrT="[Текст]" custT="1"/>
      <dgm:spPr/>
      <dgm:t>
        <a:bodyPr/>
        <a:lstStyle/>
        <a:p>
          <a:pPr algn="just"/>
          <a:r>
            <a:rPr lang="ru-RU" sz="3200" dirty="0" smtClean="0"/>
            <a:t>Маркировать меховые изделия средствами идентификации, содержащими </a:t>
          </a:r>
          <a:r>
            <a:rPr lang="en-US" sz="3200" dirty="0" smtClean="0"/>
            <a:t>Data matrix.</a:t>
          </a:r>
          <a:endParaRPr lang="ru-RU" sz="3200" dirty="0"/>
        </a:p>
      </dgm:t>
    </dgm:pt>
    <dgm:pt modelId="{8937F10D-989D-4CB4-82FD-4AD5B3178511}" type="parTrans" cxnId="{86837859-C1DA-4CE6-8EF9-AFB84B765DC7}">
      <dgm:prSet/>
      <dgm:spPr/>
      <dgm:t>
        <a:bodyPr/>
        <a:lstStyle/>
        <a:p>
          <a:pPr algn="just"/>
          <a:endParaRPr lang="ru-RU" sz="3200"/>
        </a:p>
      </dgm:t>
    </dgm:pt>
    <dgm:pt modelId="{5621C2BE-31CC-46B3-8BC1-DEC7B221F9CD}" type="sibTrans" cxnId="{86837859-C1DA-4CE6-8EF9-AFB84B765DC7}">
      <dgm:prSet/>
      <dgm:spPr/>
      <dgm:t>
        <a:bodyPr/>
        <a:lstStyle/>
        <a:p>
          <a:pPr algn="just"/>
          <a:endParaRPr lang="ru-RU" sz="3200"/>
        </a:p>
      </dgm:t>
    </dgm:pt>
    <dgm:pt modelId="{F959D83B-EBFE-4D61-BEF5-639B780DE612}" type="pres">
      <dgm:prSet presAssocID="{DDA0411F-52D4-47DE-B12B-B6DB7864322A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56717D-0B2D-4B55-841C-F57F508958A2}" type="pres">
      <dgm:prSet presAssocID="{BB2DDB8A-A405-4AC1-AA54-AE27B20AE5AB}" presName="comp" presStyleCnt="0"/>
      <dgm:spPr/>
    </dgm:pt>
    <dgm:pt modelId="{2860D05E-AF60-4A8D-81E0-311CB9B46EB7}" type="pres">
      <dgm:prSet presAssocID="{BB2DDB8A-A405-4AC1-AA54-AE27B20AE5AB}" presName="box" presStyleLbl="node1" presStyleIdx="0" presStyleCnt="2"/>
      <dgm:spPr/>
      <dgm:t>
        <a:bodyPr/>
        <a:lstStyle/>
        <a:p>
          <a:endParaRPr lang="ru-RU"/>
        </a:p>
      </dgm:t>
    </dgm:pt>
    <dgm:pt modelId="{9C00FABC-FFA3-4612-8322-4C273787F4B7}" type="pres">
      <dgm:prSet presAssocID="{BB2DDB8A-A405-4AC1-AA54-AE27B20AE5AB}" presName="img" presStyleLbl="fgImgPlace1" presStyleIdx="0" presStyleCnt="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2000" b="-22000"/>
          </a:stretch>
        </a:blipFill>
      </dgm:spPr>
    </dgm:pt>
    <dgm:pt modelId="{2D62D3F8-C708-4B94-AE9E-8069EE184522}" type="pres">
      <dgm:prSet presAssocID="{BB2DDB8A-A405-4AC1-AA54-AE27B20AE5AB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969BCF-FE3D-4565-8DE8-1E4E56AF3B6B}" type="pres">
      <dgm:prSet presAssocID="{4DF9C583-A5B0-4CB1-8355-2CDF3ED9353B}" presName="spacer" presStyleCnt="0"/>
      <dgm:spPr/>
    </dgm:pt>
    <dgm:pt modelId="{37F351E5-96C6-45CE-9171-9175A30C08C4}" type="pres">
      <dgm:prSet presAssocID="{301B2A28-0E9E-4562-BB33-9CCF1B1FD587}" presName="comp" presStyleCnt="0"/>
      <dgm:spPr/>
    </dgm:pt>
    <dgm:pt modelId="{FD3E936E-12BE-4B55-843A-A47E3903D666}" type="pres">
      <dgm:prSet presAssocID="{301B2A28-0E9E-4562-BB33-9CCF1B1FD587}" presName="box" presStyleLbl="node1" presStyleIdx="1" presStyleCnt="2"/>
      <dgm:spPr/>
      <dgm:t>
        <a:bodyPr/>
        <a:lstStyle/>
        <a:p>
          <a:endParaRPr lang="ru-RU"/>
        </a:p>
      </dgm:t>
    </dgm:pt>
    <dgm:pt modelId="{E48F5A28-5244-4FA6-99F5-BCC44365C699}" type="pres">
      <dgm:prSet presAssocID="{301B2A28-0E9E-4562-BB33-9CCF1B1FD587}" presName="img" presStyleLbl="fgImgPlace1" presStyleIdx="1" presStyleCnt="2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ru-RU"/>
        </a:p>
      </dgm:t>
    </dgm:pt>
    <dgm:pt modelId="{7698556F-1F6B-43AB-9693-63FAE0302FA2}" type="pres">
      <dgm:prSet presAssocID="{301B2A28-0E9E-4562-BB33-9CCF1B1FD587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D87FA87-D366-4B0E-939D-80A282F2E834}" type="presOf" srcId="{BB2DDB8A-A405-4AC1-AA54-AE27B20AE5AB}" destId="{2D62D3F8-C708-4B94-AE9E-8069EE184522}" srcOrd="1" destOrd="0" presId="urn:microsoft.com/office/officeart/2005/8/layout/vList4"/>
    <dgm:cxn modelId="{C6DC6C6C-4F5D-48A4-852A-68549C060FB4}" type="presOf" srcId="{301B2A28-0E9E-4562-BB33-9CCF1B1FD587}" destId="{FD3E936E-12BE-4B55-843A-A47E3903D666}" srcOrd="0" destOrd="0" presId="urn:microsoft.com/office/officeart/2005/8/layout/vList4"/>
    <dgm:cxn modelId="{C892FED6-AE0F-43D9-A929-9EEFB42F3DF8}" srcId="{DDA0411F-52D4-47DE-B12B-B6DB7864322A}" destId="{BB2DDB8A-A405-4AC1-AA54-AE27B20AE5AB}" srcOrd="0" destOrd="0" parTransId="{7D35F056-32DF-4560-B3BA-253C3627B206}" sibTransId="{4DF9C583-A5B0-4CB1-8355-2CDF3ED9353B}"/>
    <dgm:cxn modelId="{CD955B5F-6734-4B15-AA37-500B25B64577}" type="presOf" srcId="{301B2A28-0E9E-4562-BB33-9CCF1B1FD587}" destId="{7698556F-1F6B-43AB-9693-63FAE0302FA2}" srcOrd="1" destOrd="0" presId="urn:microsoft.com/office/officeart/2005/8/layout/vList4"/>
    <dgm:cxn modelId="{A592197B-1020-4FAF-B069-C37C6558F571}" type="presOf" srcId="{BB2DDB8A-A405-4AC1-AA54-AE27B20AE5AB}" destId="{2860D05E-AF60-4A8D-81E0-311CB9B46EB7}" srcOrd="0" destOrd="0" presId="urn:microsoft.com/office/officeart/2005/8/layout/vList4"/>
    <dgm:cxn modelId="{86837859-C1DA-4CE6-8EF9-AFB84B765DC7}" srcId="{DDA0411F-52D4-47DE-B12B-B6DB7864322A}" destId="{301B2A28-0E9E-4562-BB33-9CCF1B1FD587}" srcOrd="1" destOrd="0" parTransId="{8937F10D-989D-4CB4-82FD-4AD5B3178511}" sibTransId="{5621C2BE-31CC-46B3-8BC1-DEC7B221F9CD}"/>
    <dgm:cxn modelId="{08054077-C0B5-44DC-AE68-99351C7BCF1D}" type="presOf" srcId="{DDA0411F-52D4-47DE-B12B-B6DB7864322A}" destId="{F959D83B-EBFE-4D61-BEF5-639B780DE612}" srcOrd="0" destOrd="0" presId="urn:microsoft.com/office/officeart/2005/8/layout/vList4"/>
    <dgm:cxn modelId="{18694820-7F15-469F-85A2-BE82E483E232}" type="presParOf" srcId="{F959D83B-EBFE-4D61-BEF5-639B780DE612}" destId="{D356717D-0B2D-4B55-841C-F57F508958A2}" srcOrd="0" destOrd="0" presId="urn:microsoft.com/office/officeart/2005/8/layout/vList4"/>
    <dgm:cxn modelId="{0345CDD6-FE68-4B9B-9525-2CA7F4637D89}" type="presParOf" srcId="{D356717D-0B2D-4B55-841C-F57F508958A2}" destId="{2860D05E-AF60-4A8D-81E0-311CB9B46EB7}" srcOrd="0" destOrd="0" presId="urn:microsoft.com/office/officeart/2005/8/layout/vList4"/>
    <dgm:cxn modelId="{F0E1440F-68EA-4086-A939-1D2CBCDE6BB4}" type="presParOf" srcId="{D356717D-0B2D-4B55-841C-F57F508958A2}" destId="{9C00FABC-FFA3-4612-8322-4C273787F4B7}" srcOrd="1" destOrd="0" presId="urn:microsoft.com/office/officeart/2005/8/layout/vList4"/>
    <dgm:cxn modelId="{95653FE5-B38D-4C09-8FB5-52A273AB9D62}" type="presParOf" srcId="{D356717D-0B2D-4B55-841C-F57F508958A2}" destId="{2D62D3F8-C708-4B94-AE9E-8069EE184522}" srcOrd="2" destOrd="0" presId="urn:microsoft.com/office/officeart/2005/8/layout/vList4"/>
    <dgm:cxn modelId="{72CFB88C-9694-40E7-8E6F-14E8744D2AFD}" type="presParOf" srcId="{F959D83B-EBFE-4D61-BEF5-639B780DE612}" destId="{28969BCF-FE3D-4565-8DE8-1E4E56AF3B6B}" srcOrd="1" destOrd="0" presId="urn:microsoft.com/office/officeart/2005/8/layout/vList4"/>
    <dgm:cxn modelId="{F4C822E4-B1F7-4DA6-969E-D448522C279C}" type="presParOf" srcId="{F959D83B-EBFE-4D61-BEF5-639B780DE612}" destId="{37F351E5-96C6-45CE-9171-9175A30C08C4}" srcOrd="2" destOrd="0" presId="urn:microsoft.com/office/officeart/2005/8/layout/vList4"/>
    <dgm:cxn modelId="{813676A8-B3A7-4229-AC85-24A0A8B7DA72}" type="presParOf" srcId="{37F351E5-96C6-45CE-9171-9175A30C08C4}" destId="{FD3E936E-12BE-4B55-843A-A47E3903D666}" srcOrd="0" destOrd="0" presId="urn:microsoft.com/office/officeart/2005/8/layout/vList4"/>
    <dgm:cxn modelId="{63309298-22F8-4B06-84E8-A702DD8890E6}" type="presParOf" srcId="{37F351E5-96C6-45CE-9171-9175A30C08C4}" destId="{E48F5A28-5244-4FA6-99F5-BCC44365C699}" srcOrd="1" destOrd="0" presId="urn:microsoft.com/office/officeart/2005/8/layout/vList4"/>
    <dgm:cxn modelId="{508273B7-F930-4B9B-A286-134AEC098D9B}" type="presParOf" srcId="{37F351E5-96C6-45CE-9171-9175A30C08C4}" destId="{7698556F-1F6B-43AB-9693-63FAE0302FA2}" srcOrd="2" destOrd="0" presId="urn:microsoft.com/office/officeart/2005/8/layout/vList4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DEFD724-3514-4976-8973-807F2C87A670}" type="doc">
      <dgm:prSet loTypeId="urn:microsoft.com/office/officeart/2005/8/layout/gear1" loCatId="relationship" qsTypeId="urn:microsoft.com/office/officeart/2005/8/quickstyle/simple2" qsCatId="simple" csTypeId="urn:microsoft.com/office/officeart/2005/8/colors/colorful1" csCatId="colorful" phldr="1"/>
      <dgm:spPr/>
    </dgm:pt>
    <dgm:pt modelId="{880BBA59-DCF0-4BF6-B37C-6BECA9DCC8C0}">
      <dgm:prSet phldrT="[Текст]" custT="1"/>
      <dgm:spPr/>
      <dgm:t>
        <a:bodyPr/>
        <a:lstStyle/>
        <a:p>
          <a:r>
            <a:rPr lang="ru-RU" sz="2400" dirty="0" err="1" smtClean="0">
              <a:solidFill>
                <a:schemeClr val="tx2">
                  <a:lumMod val="50000"/>
                </a:schemeClr>
              </a:solidFill>
            </a:rPr>
            <a:t>Правоохрани</a:t>
          </a:r>
          <a:r>
            <a:rPr lang="ru-RU" sz="2400" dirty="0" smtClean="0">
              <a:solidFill>
                <a:schemeClr val="tx2">
                  <a:lumMod val="50000"/>
                </a:schemeClr>
              </a:solidFill>
            </a:rPr>
            <a:t>-тельные органы</a:t>
          </a:r>
          <a:endParaRPr lang="ru-RU" sz="2400" dirty="0">
            <a:solidFill>
              <a:schemeClr val="tx2">
                <a:lumMod val="50000"/>
              </a:schemeClr>
            </a:solidFill>
          </a:endParaRPr>
        </a:p>
      </dgm:t>
    </dgm:pt>
    <dgm:pt modelId="{C7CB38AB-9481-4559-907A-E131A770259D}" type="parTrans" cxnId="{7216BB4D-036D-4292-BF38-05E978EC7065}">
      <dgm:prSet/>
      <dgm:spPr/>
      <dgm:t>
        <a:bodyPr/>
        <a:lstStyle/>
        <a:p>
          <a:endParaRPr lang="ru-RU" sz="2400">
            <a:solidFill>
              <a:schemeClr val="tx2">
                <a:lumMod val="50000"/>
              </a:schemeClr>
            </a:solidFill>
          </a:endParaRPr>
        </a:p>
      </dgm:t>
    </dgm:pt>
    <dgm:pt modelId="{5016B95D-DDFE-45D3-B7BF-E6156952EA1F}" type="sibTrans" cxnId="{7216BB4D-036D-4292-BF38-05E978EC7065}">
      <dgm:prSet/>
      <dgm:spPr/>
      <dgm:t>
        <a:bodyPr/>
        <a:lstStyle/>
        <a:p>
          <a:endParaRPr lang="ru-RU" sz="2400">
            <a:solidFill>
              <a:schemeClr val="tx2">
                <a:lumMod val="50000"/>
              </a:schemeClr>
            </a:solidFill>
          </a:endParaRPr>
        </a:p>
      </dgm:t>
    </dgm:pt>
    <dgm:pt modelId="{7DE93181-6639-4A79-A1ED-F0C9B8511086}">
      <dgm:prSet phldrT="[Текст]" custT="1"/>
      <dgm:spPr/>
      <dgm:t>
        <a:bodyPr/>
        <a:lstStyle/>
        <a:p>
          <a:r>
            <a:rPr lang="ru-RU" sz="2400" dirty="0" err="1" smtClean="0">
              <a:solidFill>
                <a:schemeClr val="tx2">
                  <a:lumMod val="50000"/>
                </a:schemeClr>
              </a:solidFill>
            </a:rPr>
            <a:t>Контро-лирую-щие</a:t>
          </a:r>
          <a:r>
            <a:rPr lang="ru-RU" sz="2400" dirty="0" smtClean="0">
              <a:solidFill>
                <a:schemeClr val="tx2">
                  <a:lumMod val="50000"/>
                </a:schemeClr>
              </a:solidFill>
            </a:rPr>
            <a:t> органы</a:t>
          </a:r>
          <a:endParaRPr lang="ru-RU" sz="2400" dirty="0">
            <a:solidFill>
              <a:schemeClr val="tx2">
                <a:lumMod val="50000"/>
              </a:schemeClr>
            </a:solidFill>
          </a:endParaRPr>
        </a:p>
      </dgm:t>
    </dgm:pt>
    <dgm:pt modelId="{FD7C15D6-1039-4D2D-9D37-727C6BFD7E89}" type="parTrans" cxnId="{372C3E3A-B8A5-46A9-87D3-866913B66346}">
      <dgm:prSet/>
      <dgm:spPr/>
      <dgm:t>
        <a:bodyPr/>
        <a:lstStyle/>
        <a:p>
          <a:endParaRPr lang="ru-RU" sz="2400">
            <a:solidFill>
              <a:schemeClr val="tx2">
                <a:lumMod val="50000"/>
              </a:schemeClr>
            </a:solidFill>
          </a:endParaRPr>
        </a:p>
      </dgm:t>
    </dgm:pt>
    <dgm:pt modelId="{8025B3FF-8D32-4EAA-AB22-B42E138EC155}" type="sibTrans" cxnId="{372C3E3A-B8A5-46A9-87D3-866913B66346}">
      <dgm:prSet/>
      <dgm:spPr/>
      <dgm:t>
        <a:bodyPr/>
        <a:lstStyle/>
        <a:p>
          <a:endParaRPr lang="ru-RU" sz="2400">
            <a:solidFill>
              <a:schemeClr val="tx2">
                <a:lumMod val="50000"/>
              </a:schemeClr>
            </a:solidFill>
          </a:endParaRPr>
        </a:p>
      </dgm:t>
    </dgm:pt>
    <dgm:pt modelId="{00E8028C-88EB-48EE-A911-E03EBAC908BC}">
      <dgm:prSet phldrT="[Текст]" custT="1"/>
      <dgm:spPr/>
      <dgm:t>
        <a:bodyPr/>
        <a:lstStyle/>
        <a:p>
          <a:r>
            <a:rPr lang="ru-RU" sz="2400" dirty="0" smtClean="0">
              <a:solidFill>
                <a:schemeClr val="tx2">
                  <a:lumMod val="50000"/>
                </a:schemeClr>
              </a:solidFill>
            </a:rPr>
            <a:t>Бизнес</a:t>
          </a:r>
          <a:endParaRPr lang="ru-RU" sz="2400" dirty="0">
            <a:solidFill>
              <a:schemeClr val="tx2">
                <a:lumMod val="50000"/>
              </a:schemeClr>
            </a:solidFill>
          </a:endParaRPr>
        </a:p>
      </dgm:t>
    </dgm:pt>
    <dgm:pt modelId="{FB19B4CA-4BCD-44C5-9C02-8F4DAD824962}" type="parTrans" cxnId="{287D3721-B2A6-4B44-949D-4A28707BC6EB}">
      <dgm:prSet/>
      <dgm:spPr/>
      <dgm:t>
        <a:bodyPr/>
        <a:lstStyle/>
        <a:p>
          <a:endParaRPr lang="ru-RU" sz="2400">
            <a:solidFill>
              <a:schemeClr val="tx2">
                <a:lumMod val="50000"/>
              </a:schemeClr>
            </a:solidFill>
          </a:endParaRPr>
        </a:p>
      </dgm:t>
    </dgm:pt>
    <dgm:pt modelId="{7AAF5162-5AC2-4D27-B52F-798F077C7563}" type="sibTrans" cxnId="{287D3721-B2A6-4B44-949D-4A28707BC6EB}">
      <dgm:prSet/>
      <dgm:spPr/>
      <dgm:t>
        <a:bodyPr/>
        <a:lstStyle/>
        <a:p>
          <a:endParaRPr lang="ru-RU" sz="2400">
            <a:solidFill>
              <a:schemeClr val="tx2">
                <a:lumMod val="50000"/>
              </a:schemeClr>
            </a:solidFill>
          </a:endParaRPr>
        </a:p>
      </dgm:t>
    </dgm:pt>
    <dgm:pt modelId="{D9B39AA5-7A3D-4750-BF43-696808A0D3C5}" type="pres">
      <dgm:prSet presAssocID="{6DEFD724-3514-4976-8973-807F2C87A670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9B128451-2899-4CAB-859D-734D0526DB9B}" type="pres">
      <dgm:prSet presAssocID="{880BBA59-DCF0-4BF6-B37C-6BECA9DCC8C0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1939AF-2CE8-4A37-ACED-E53F46CC1697}" type="pres">
      <dgm:prSet presAssocID="{880BBA59-DCF0-4BF6-B37C-6BECA9DCC8C0}" presName="gear1srcNode" presStyleLbl="node1" presStyleIdx="0" presStyleCnt="3"/>
      <dgm:spPr/>
      <dgm:t>
        <a:bodyPr/>
        <a:lstStyle/>
        <a:p>
          <a:endParaRPr lang="ru-RU"/>
        </a:p>
      </dgm:t>
    </dgm:pt>
    <dgm:pt modelId="{035E2118-3AA5-44F6-A85D-D03AC8B7CED8}" type="pres">
      <dgm:prSet presAssocID="{880BBA59-DCF0-4BF6-B37C-6BECA9DCC8C0}" presName="gear1dstNode" presStyleLbl="node1" presStyleIdx="0" presStyleCnt="3"/>
      <dgm:spPr/>
      <dgm:t>
        <a:bodyPr/>
        <a:lstStyle/>
        <a:p>
          <a:endParaRPr lang="ru-RU"/>
        </a:p>
      </dgm:t>
    </dgm:pt>
    <dgm:pt modelId="{18A940E1-4C31-434A-8782-ADB3F658A918}" type="pres">
      <dgm:prSet presAssocID="{7DE93181-6639-4A79-A1ED-F0C9B8511086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8A20C3-3494-4C15-A2BF-1BE30E67EFEB}" type="pres">
      <dgm:prSet presAssocID="{7DE93181-6639-4A79-A1ED-F0C9B8511086}" presName="gear2srcNode" presStyleLbl="node1" presStyleIdx="1" presStyleCnt="3"/>
      <dgm:spPr/>
      <dgm:t>
        <a:bodyPr/>
        <a:lstStyle/>
        <a:p>
          <a:endParaRPr lang="ru-RU"/>
        </a:p>
      </dgm:t>
    </dgm:pt>
    <dgm:pt modelId="{8FFE7AF6-5AE7-4CDF-B47D-38F4E5C9C142}" type="pres">
      <dgm:prSet presAssocID="{7DE93181-6639-4A79-A1ED-F0C9B8511086}" presName="gear2dstNode" presStyleLbl="node1" presStyleIdx="1" presStyleCnt="3"/>
      <dgm:spPr/>
      <dgm:t>
        <a:bodyPr/>
        <a:lstStyle/>
        <a:p>
          <a:endParaRPr lang="ru-RU"/>
        </a:p>
      </dgm:t>
    </dgm:pt>
    <dgm:pt modelId="{F9661576-BA0E-412C-9495-38D41FF7C50D}" type="pres">
      <dgm:prSet presAssocID="{00E8028C-88EB-48EE-A911-E03EBAC908BC}" presName="gear3" presStyleLbl="node1" presStyleIdx="2" presStyleCnt="3"/>
      <dgm:spPr/>
      <dgm:t>
        <a:bodyPr/>
        <a:lstStyle/>
        <a:p>
          <a:endParaRPr lang="ru-RU"/>
        </a:p>
      </dgm:t>
    </dgm:pt>
    <dgm:pt modelId="{B55B6938-99E9-497A-B97E-DDE7C3B0F000}" type="pres">
      <dgm:prSet presAssocID="{00E8028C-88EB-48EE-A911-E03EBAC908BC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333ED4-3C98-4B5A-8837-E229BEEF3BDB}" type="pres">
      <dgm:prSet presAssocID="{00E8028C-88EB-48EE-A911-E03EBAC908BC}" presName="gear3srcNode" presStyleLbl="node1" presStyleIdx="2" presStyleCnt="3"/>
      <dgm:spPr/>
      <dgm:t>
        <a:bodyPr/>
        <a:lstStyle/>
        <a:p>
          <a:endParaRPr lang="ru-RU"/>
        </a:p>
      </dgm:t>
    </dgm:pt>
    <dgm:pt modelId="{2CC09265-0291-406F-89DD-34F97F7A82AF}" type="pres">
      <dgm:prSet presAssocID="{00E8028C-88EB-48EE-A911-E03EBAC908BC}" presName="gear3dstNode" presStyleLbl="node1" presStyleIdx="2" presStyleCnt="3"/>
      <dgm:spPr/>
      <dgm:t>
        <a:bodyPr/>
        <a:lstStyle/>
        <a:p>
          <a:endParaRPr lang="ru-RU"/>
        </a:p>
      </dgm:t>
    </dgm:pt>
    <dgm:pt modelId="{DC131FDD-4DB9-4ECF-B7B5-6EE63E711125}" type="pres">
      <dgm:prSet presAssocID="{5016B95D-DDFE-45D3-B7BF-E6156952EA1F}" presName="connector1" presStyleLbl="sibTrans2D1" presStyleIdx="0" presStyleCnt="3"/>
      <dgm:spPr/>
      <dgm:t>
        <a:bodyPr/>
        <a:lstStyle/>
        <a:p>
          <a:endParaRPr lang="ru-RU"/>
        </a:p>
      </dgm:t>
    </dgm:pt>
    <dgm:pt modelId="{E646AF2B-898A-4A5A-ABB0-18559A6BBC1E}" type="pres">
      <dgm:prSet presAssocID="{8025B3FF-8D32-4EAA-AB22-B42E138EC155}" presName="connector2" presStyleLbl="sibTrans2D1" presStyleIdx="1" presStyleCnt="3"/>
      <dgm:spPr/>
      <dgm:t>
        <a:bodyPr/>
        <a:lstStyle/>
        <a:p>
          <a:endParaRPr lang="ru-RU"/>
        </a:p>
      </dgm:t>
    </dgm:pt>
    <dgm:pt modelId="{9ACF01D6-6129-4882-BECB-0878BBBE5C23}" type="pres">
      <dgm:prSet presAssocID="{7AAF5162-5AC2-4D27-B52F-798F077C7563}" presName="connector3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2523F65B-86F7-46AE-8270-BBA5A7B17BE8}" type="presOf" srcId="{5016B95D-DDFE-45D3-B7BF-E6156952EA1F}" destId="{DC131FDD-4DB9-4ECF-B7B5-6EE63E711125}" srcOrd="0" destOrd="0" presId="urn:microsoft.com/office/officeart/2005/8/layout/gear1"/>
    <dgm:cxn modelId="{B2BB3239-CB02-4DC3-BE1A-93E9E119BC10}" type="presOf" srcId="{880BBA59-DCF0-4BF6-B37C-6BECA9DCC8C0}" destId="{9B128451-2899-4CAB-859D-734D0526DB9B}" srcOrd="0" destOrd="0" presId="urn:microsoft.com/office/officeart/2005/8/layout/gear1"/>
    <dgm:cxn modelId="{901B82F1-6499-43C3-9D90-F81C4AB5139D}" type="presOf" srcId="{7DE93181-6639-4A79-A1ED-F0C9B8511086}" destId="{E08A20C3-3494-4C15-A2BF-1BE30E67EFEB}" srcOrd="1" destOrd="0" presId="urn:microsoft.com/office/officeart/2005/8/layout/gear1"/>
    <dgm:cxn modelId="{372C3E3A-B8A5-46A9-87D3-866913B66346}" srcId="{6DEFD724-3514-4976-8973-807F2C87A670}" destId="{7DE93181-6639-4A79-A1ED-F0C9B8511086}" srcOrd="1" destOrd="0" parTransId="{FD7C15D6-1039-4D2D-9D37-727C6BFD7E89}" sibTransId="{8025B3FF-8D32-4EAA-AB22-B42E138EC155}"/>
    <dgm:cxn modelId="{287D3721-B2A6-4B44-949D-4A28707BC6EB}" srcId="{6DEFD724-3514-4976-8973-807F2C87A670}" destId="{00E8028C-88EB-48EE-A911-E03EBAC908BC}" srcOrd="2" destOrd="0" parTransId="{FB19B4CA-4BCD-44C5-9C02-8F4DAD824962}" sibTransId="{7AAF5162-5AC2-4D27-B52F-798F077C7563}"/>
    <dgm:cxn modelId="{6206323E-A154-45F6-9283-4254B7DEB219}" type="presOf" srcId="{7DE93181-6639-4A79-A1ED-F0C9B8511086}" destId="{8FFE7AF6-5AE7-4CDF-B47D-38F4E5C9C142}" srcOrd="2" destOrd="0" presId="urn:microsoft.com/office/officeart/2005/8/layout/gear1"/>
    <dgm:cxn modelId="{BEAC37BF-F011-41A3-87BF-DCDF6CBD2699}" type="presOf" srcId="{7AAF5162-5AC2-4D27-B52F-798F077C7563}" destId="{9ACF01D6-6129-4882-BECB-0878BBBE5C23}" srcOrd="0" destOrd="0" presId="urn:microsoft.com/office/officeart/2005/8/layout/gear1"/>
    <dgm:cxn modelId="{FC3C6CD5-0657-48C7-9699-DE2A2F253670}" type="presOf" srcId="{8025B3FF-8D32-4EAA-AB22-B42E138EC155}" destId="{E646AF2B-898A-4A5A-ABB0-18559A6BBC1E}" srcOrd="0" destOrd="0" presId="urn:microsoft.com/office/officeart/2005/8/layout/gear1"/>
    <dgm:cxn modelId="{194CA884-17FB-4D9F-93C0-7C34B1BF887A}" type="presOf" srcId="{00E8028C-88EB-48EE-A911-E03EBAC908BC}" destId="{10333ED4-3C98-4B5A-8837-E229BEEF3BDB}" srcOrd="2" destOrd="0" presId="urn:microsoft.com/office/officeart/2005/8/layout/gear1"/>
    <dgm:cxn modelId="{FD489E68-CC12-4740-A0E0-09E018736857}" type="presOf" srcId="{880BBA59-DCF0-4BF6-B37C-6BECA9DCC8C0}" destId="{FB1939AF-2CE8-4A37-ACED-E53F46CC1697}" srcOrd="1" destOrd="0" presId="urn:microsoft.com/office/officeart/2005/8/layout/gear1"/>
    <dgm:cxn modelId="{6A40E7B6-8607-43D7-A9E6-8C0F28FA65AB}" type="presOf" srcId="{7DE93181-6639-4A79-A1ED-F0C9B8511086}" destId="{18A940E1-4C31-434A-8782-ADB3F658A918}" srcOrd="0" destOrd="0" presId="urn:microsoft.com/office/officeart/2005/8/layout/gear1"/>
    <dgm:cxn modelId="{3887D13C-4A25-432A-B668-67CEAA8E1274}" type="presOf" srcId="{6DEFD724-3514-4976-8973-807F2C87A670}" destId="{D9B39AA5-7A3D-4750-BF43-696808A0D3C5}" srcOrd="0" destOrd="0" presId="urn:microsoft.com/office/officeart/2005/8/layout/gear1"/>
    <dgm:cxn modelId="{B7A0D95B-1912-439C-9386-9BB8D6177FDB}" type="presOf" srcId="{00E8028C-88EB-48EE-A911-E03EBAC908BC}" destId="{2CC09265-0291-406F-89DD-34F97F7A82AF}" srcOrd="3" destOrd="0" presId="urn:microsoft.com/office/officeart/2005/8/layout/gear1"/>
    <dgm:cxn modelId="{496B2B6C-466B-4B4F-9C08-FE5DCC1D79D3}" type="presOf" srcId="{880BBA59-DCF0-4BF6-B37C-6BECA9DCC8C0}" destId="{035E2118-3AA5-44F6-A85D-D03AC8B7CED8}" srcOrd="2" destOrd="0" presId="urn:microsoft.com/office/officeart/2005/8/layout/gear1"/>
    <dgm:cxn modelId="{9EC46FB6-ADA7-4F1E-B165-91BE8F8BA6B4}" type="presOf" srcId="{00E8028C-88EB-48EE-A911-E03EBAC908BC}" destId="{B55B6938-99E9-497A-B97E-DDE7C3B0F000}" srcOrd="1" destOrd="0" presId="urn:microsoft.com/office/officeart/2005/8/layout/gear1"/>
    <dgm:cxn modelId="{7216BB4D-036D-4292-BF38-05E978EC7065}" srcId="{6DEFD724-3514-4976-8973-807F2C87A670}" destId="{880BBA59-DCF0-4BF6-B37C-6BECA9DCC8C0}" srcOrd="0" destOrd="0" parTransId="{C7CB38AB-9481-4559-907A-E131A770259D}" sibTransId="{5016B95D-DDFE-45D3-B7BF-E6156952EA1F}"/>
    <dgm:cxn modelId="{3A902B0E-CB6F-45F0-9F98-CFDD83E09C58}" type="presOf" srcId="{00E8028C-88EB-48EE-A911-E03EBAC908BC}" destId="{F9661576-BA0E-412C-9495-38D41FF7C50D}" srcOrd="0" destOrd="0" presId="urn:microsoft.com/office/officeart/2005/8/layout/gear1"/>
    <dgm:cxn modelId="{D891371B-1A7B-4EC7-A26E-01AA03A33B5C}" type="presParOf" srcId="{D9B39AA5-7A3D-4750-BF43-696808A0D3C5}" destId="{9B128451-2899-4CAB-859D-734D0526DB9B}" srcOrd="0" destOrd="0" presId="urn:microsoft.com/office/officeart/2005/8/layout/gear1"/>
    <dgm:cxn modelId="{C6F90AEE-C900-40F1-B27D-F63649C94F30}" type="presParOf" srcId="{D9B39AA5-7A3D-4750-BF43-696808A0D3C5}" destId="{FB1939AF-2CE8-4A37-ACED-E53F46CC1697}" srcOrd="1" destOrd="0" presId="urn:microsoft.com/office/officeart/2005/8/layout/gear1"/>
    <dgm:cxn modelId="{2C35C957-6C04-41A4-BFB9-A7F0493AA55C}" type="presParOf" srcId="{D9B39AA5-7A3D-4750-BF43-696808A0D3C5}" destId="{035E2118-3AA5-44F6-A85D-D03AC8B7CED8}" srcOrd="2" destOrd="0" presId="urn:microsoft.com/office/officeart/2005/8/layout/gear1"/>
    <dgm:cxn modelId="{1AACDE88-65D5-4CE7-B179-174074116866}" type="presParOf" srcId="{D9B39AA5-7A3D-4750-BF43-696808A0D3C5}" destId="{18A940E1-4C31-434A-8782-ADB3F658A918}" srcOrd="3" destOrd="0" presId="urn:microsoft.com/office/officeart/2005/8/layout/gear1"/>
    <dgm:cxn modelId="{1A6BE1A5-37BC-4209-B2D7-3DE603B42C84}" type="presParOf" srcId="{D9B39AA5-7A3D-4750-BF43-696808A0D3C5}" destId="{E08A20C3-3494-4C15-A2BF-1BE30E67EFEB}" srcOrd="4" destOrd="0" presId="urn:microsoft.com/office/officeart/2005/8/layout/gear1"/>
    <dgm:cxn modelId="{8DD10BEE-28E4-4CB6-8586-333D96E00D96}" type="presParOf" srcId="{D9B39AA5-7A3D-4750-BF43-696808A0D3C5}" destId="{8FFE7AF6-5AE7-4CDF-B47D-38F4E5C9C142}" srcOrd="5" destOrd="0" presId="urn:microsoft.com/office/officeart/2005/8/layout/gear1"/>
    <dgm:cxn modelId="{A50B46BD-1321-4DD1-94D6-FED914E8ED5F}" type="presParOf" srcId="{D9B39AA5-7A3D-4750-BF43-696808A0D3C5}" destId="{F9661576-BA0E-412C-9495-38D41FF7C50D}" srcOrd="6" destOrd="0" presId="urn:microsoft.com/office/officeart/2005/8/layout/gear1"/>
    <dgm:cxn modelId="{E464F1F8-9F88-4A53-A567-35963933A62C}" type="presParOf" srcId="{D9B39AA5-7A3D-4750-BF43-696808A0D3C5}" destId="{B55B6938-99E9-497A-B97E-DDE7C3B0F000}" srcOrd="7" destOrd="0" presId="urn:microsoft.com/office/officeart/2005/8/layout/gear1"/>
    <dgm:cxn modelId="{6445AE4A-FB74-4882-A737-03BCA37CD1B0}" type="presParOf" srcId="{D9B39AA5-7A3D-4750-BF43-696808A0D3C5}" destId="{10333ED4-3C98-4B5A-8837-E229BEEF3BDB}" srcOrd="8" destOrd="0" presId="urn:microsoft.com/office/officeart/2005/8/layout/gear1"/>
    <dgm:cxn modelId="{E0CC8F41-ECD8-4D9E-8FB2-F32396894C1F}" type="presParOf" srcId="{D9B39AA5-7A3D-4750-BF43-696808A0D3C5}" destId="{2CC09265-0291-406F-89DD-34F97F7A82AF}" srcOrd="9" destOrd="0" presId="urn:microsoft.com/office/officeart/2005/8/layout/gear1"/>
    <dgm:cxn modelId="{6B91BBBD-4679-42A5-BCBD-CE0303574959}" type="presParOf" srcId="{D9B39AA5-7A3D-4750-BF43-696808A0D3C5}" destId="{DC131FDD-4DB9-4ECF-B7B5-6EE63E711125}" srcOrd="10" destOrd="0" presId="urn:microsoft.com/office/officeart/2005/8/layout/gear1"/>
    <dgm:cxn modelId="{16048261-664D-4E2E-9E99-851E5621F822}" type="presParOf" srcId="{D9B39AA5-7A3D-4750-BF43-696808A0D3C5}" destId="{E646AF2B-898A-4A5A-ABB0-18559A6BBC1E}" srcOrd="11" destOrd="0" presId="urn:microsoft.com/office/officeart/2005/8/layout/gear1"/>
    <dgm:cxn modelId="{A24BBB95-8CEB-4BDA-A0BC-7434F76A2C98}" type="presParOf" srcId="{D9B39AA5-7A3D-4750-BF43-696808A0D3C5}" destId="{9ACF01D6-6129-4882-BECB-0878BBBE5C23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AA19B1-FEE4-47F2-B918-37633DD1F401}">
      <dsp:nvSpPr>
        <dsp:cNvPr id="0" name=""/>
        <dsp:cNvSpPr/>
      </dsp:nvSpPr>
      <dsp:spPr>
        <a:xfrm>
          <a:off x="-5066864" y="-776244"/>
          <a:ext cx="6034145" cy="6034145"/>
        </a:xfrm>
        <a:prstGeom prst="blockArc">
          <a:avLst>
            <a:gd name="adj1" fmla="val 18900000"/>
            <a:gd name="adj2" fmla="val 2700000"/>
            <a:gd name="adj3" fmla="val 358"/>
          </a:avLst>
        </a:pr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FBE00F-8B92-4BF7-9297-99BF8D312042}">
      <dsp:nvSpPr>
        <dsp:cNvPr id="0" name=""/>
        <dsp:cNvSpPr/>
      </dsp:nvSpPr>
      <dsp:spPr>
        <a:xfrm>
          <a:off x="622117" y="448165"/>
          <a:ext cx="10310413" cy="89633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11463" tIns="68580" rIns="68580" bIns="6858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Повышение собираемости налоговых и таможенных платежей</a:t>
          </a:r>
          <a:endParaRPr lang="ru-RU" sz="2700" kern="1200" dirty="0"/>
        </a:p>
      </dsp:txBody>
      <dsp:txXfrm>
        <a:off x="622117" y="448165"/>
        <a:ext cx="10310413" cy="896331"/>
      </dsp:txXfrm>
    </dsp:sp>
    <dsp:sp modelId="{1253E973-8CAE-4B00-A851-11526957A3D4}">
      <dsp:nvSpPr>
        <dsp:cNvPr id="0" name=""/>
        <dsp:cNvSpPr/>
      </dsp:nvSpPr>
      <dsp:spPr>
        <a:xfrm>
          <a:off x="61910" y="336124"/>
          <a:ext cx="1120414" cy="112041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C590E5-F2E1-461D-8010-C10D45C09492}">
      <dsp:nvSpPr>
        <dsp:cNvPr id="0" name=""/>
        <dsp:cNvSpPr/>
      </dsp:nvSpPr>
      <dsp:spPr>
        <a:xfrm>
          <a:off x="947934" y="1792662"/>
          <a:ext cx="9984596" cy="89633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11463" tIns="68580" rIns="68580" bIns="6858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обеспечение добросовестной конкуренции</a:t>
          </a:r>
          <a:endParaRPr lang="ru-RU" sz="2700" kern="1200" dirty="0"/>
        </a:p>
      </dsp:txBody>
      <dsp:txXfrm>
        <a:off x="947934" y="1792662"/>
        <a:ext cx="9984596" cy="896331"/>
      </dsp:txXfrm>
    </dsp:sp>
    <dsp:sp modelId="{02D399F2-2249-4AAD-BB2A-FC13B7A51651}">
      <dsp:nvSpPr>
        <dsp:cNvPr id="0" name=""/>
        <dsp:cNvSpPr/>
      </dsp:nvSpPr>
      <dsp:spPr>
        <a:xfrm>
          <a:off x="387727" y="1680621"/>
          <a:ext cx="1120414" cy="112041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D0B88A-3CB3-434E-A6F3-1E0C1273EBD2}">
      <dsp:nvSpPr>
        <dsp:cNvPr id="0" name=""/>
        <dsp:cNvSpPr/>
      </dsp:nvSpPr>
      <dsp:spPr>
        <a:xfrm>
          <a:off x="622117" y="3137159"/>
          <a:ext cx="10310413" cy="89633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11463" tIns="68580" rIns="68580" bIns="6858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упрощение государственного контроля</a:t>
          </a:r>
          <a:endParaRPr lang="ru-RU" sz="2700" kern="1200" dirty="0"/>
        </a:p>
      </dsp:txBody>
      <dsp:txXfrm>
        <a:off x="622117" y="3137159"/>
        <a:ext cx="10310413" cy="896331"/>
      </dsp:txXfrm>
    </dsp:sp>
    <dsp:sp modelId="{848582E7-AE0C-40E5-9954-96CE451B13E9}">
      <dsp:nvSpPr>
        <dsp:cNvPr id="0" name=""/>
        <dsp:cNvSpPr/>
      </dsp:nvSpPr>
      <dsp:spPr>
        <a:xfrm>
          <a:off x="61910" y="3025117"/>
          <a:ext cx="1120414" cy="112041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60D05E-AF60-4A8D-81E0-311CB9B46EB7}">
      <dsp:nvSpPr>
        <dsp:cNvPr id="0" name=""/>
        <dsp:cNvSpPr/>
      </dsp:nvSpPr>
      <dsp:spPr>
        <a:xfrm>
          <a:off x="0" y="0"/>
          <a:ext cx="11098924" cy="193643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just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Изделия из искусственного меха внести  в перечень товаров, подлежащих обязательной маркировке.</a:t>
          </a:r>
          <a:endParaRPr lang="ru-RU" sz="3200" kern="1200" dirty="0"/>
        </a:p>
      </dsp:txBody>
      <dsp:txXfrm>
        <a:off x="2413428" y="0"/>
        <a:ext cx="8685495" cy="1936433"/>
      </dsp:txXfrm>
    </dsp:sp>
    <dsp:sp modelId="{9C00FABC-FFA3-4612-8322-4C273787F4B7}">
      <dsp:nvSpPr>
        <dsp:cNvPr id="0" name=""/>
        <dsp:cNvSpPr/>
      </dsp:nvSpPr>
      <dsp:spPr>
        <a:xfrm>
          <a:off x="193643" y="193643"/>
          <a:ext cx="2219784" cy="154914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2000" b="-22000"/>
          </a:stretch>
        </a:blip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3E936E-12BE-4B55-843A-A47E3903D666}">
      <dsp:nvSpPr>
        <dsp:cNvPr id="0" name=""/>
        <dsp:cNvSpPr/>
      </dsp:nvSpPr>
      <dsp:spPr>
        <a:xfrm>
          <a:off x="0" y="2130077"/>
          <a:ext cx="11098924" cy="193643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just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Маркировать меховые изделия средствами идентификации, содержащими </a:t>
          </a:r>
          <a:r>
            <a:rPr lang="en-US" sz="3200" kern="1200" dirty="0" smtClean="0"/>
            <a:t>Data matrix.</a:t>
          </a:r>
          <a:endParaRPr lang="ru-RU" sz="3200" kern="1200" dirty="0"/>
        </a:p>
      </dsp:txBody>
      <dsp:txXfrm>
        <a:off x="2413428" y="2130077"/>
        <a:ext cx="8685495" cy="1936433"/>
      </dsp:txXfrm>
    </dsp:sp>
    <dsp:sp modelId="{E48F5A28-5244-4FA6-99F5-BCC44365C699}">
      <dsp:nvSpPr>
        <dsp:cNvPr id="0" name=""/>
        <dsp:cNvSpPr/>
      </dsp:nvSpPr>
      <dsp:spPr>
        <a:xfrm>
          <a:off x="193643" y="2323720"/>
          <a:ext cx="2219784" cy="154914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128451-2899-4CAB-859D-734D0526DB9B}">
      <dsp:nvSpPr>
        <dsp:cNvPr id="0" name=""/>
        <dsp:cNvSpPr/>
      </dsp:nvSpPr>
      <dsp:spPr>
        <a:xfrm>
          <a:off x="2905584" y="2866171"/>
          <a:ext cx="3503097" cy="3503097"/>
        </a:xfrm>
        <a:prstGeom prst="gear9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>
              <a:solidFill>
                <a:schemeClr val="tx2">
                  <a:lumMod val="50000"/>
                </a:schemeClr>
              </a:solidFill>
            </a:rPr>
            <a:t>Правоохрани</a:t>
          </a:r>
          <a:r>
            <a:rPr lang="ru-RU" sz="2400" kern="1200" dirty="0" smtClean="0">
              <a:solidFill>
                <a:schemeClr val="tx2">
                  <a:lumMod val="50000"/>
                </a:schemeClr>
              </a:solidFill>
            </a:rPr>
            <a:t>-тельные органы</a:t>
          </a:r>
          <a:endParaRPr lang="ru-RU" sz="2400" kern="1200" dirty="0">
            <a:solidFill>
              <a:schemeClr val="tx2">
                <a:lumMod val="50000"/>
              </a:schemeClr>
            </a:solidFill>
          </a:endParaRPr>
        </a:p>
      </dsp:txBody>
      <dsp:txXfrm>
        <a:off x="3609862" y="3686755"/>
        <a:ext cx="2094541" cy="1800664"/>
      </dsp:txXfrm>
    </dsp:sp>
    <dsp:sp modelId="{18A940E1-4C31-434A-8782-ADB3F658A918}">
      <dsp:nvSpPr>
        <dsp:cNvPr id="0" name=""/>
        <dsp:cNvSpPr/>
      </dsp:nvSpPr>
      <dsp:spPr>
        <a:xfrm>
          <a:off x="867417" y="2038166"/>
          <a:ext cx="2547707" cy="2547707"/>
        </a:xfrm>
        <a:prstGeom prst="gear6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>
              <a:solidFill>
                <a:schemeClr val="tx2">
                  <a:lumMod val="50000"/>
                </a:schemeClr>
              </a:solidFill>
            </a:rPr>
            <a:t>Контро-лирую-щие</a:t>
          </a:r>
          <a:r>
            <a:rPr lang="ru-RU" sz="2400" kern="1200" dirty="0" smtClean="0">
              <a:solidFill>
                <a:schemeClr val="tx2">
                  <a:lumMod val="50000"/>
                </a:schemeClr>
              </a:solidFill>
            </a:rPr>
            <a:t> органы</a:t>
          </a:r>
          <a:endParaRPr lang="ru-RU" sz="2400" kern="1200" dirty="0">
            <a:solidFill>
              <a:schemeClr val="tx2">
                <a:lumMod val="50000"/>
              </a:schemeClr>
            </a:solidFill>
          </a:endParaRPr>
        </a:p>
      </dsp:txBody>
      <dsp:txXfrm>
        <a:off x="1508810" y="2683435"/>
        <a:ext cx="1264921" cy="1257169"/>
      </dsp:txXfrm>
    </dsp:sp>
    <dsp:sp modelId="{F9661576-BA0E-412C-9495-38D41FF7C50D}">
      <dsp:nvSpPr>
        <dsp:cNvPr id="0" name=""/>
        <dsp:cNvSpPr/>
      </dsp:nvSpPr>
      <dsp:spPr>
        <a:xfrm rot="20700000">
          <a:off x="2294394" y="280507"/>
          <a:ext cx="2496233" cy="2496233"/>
        </a:xfrm>
        <a:prstGeom prst="gear6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2">
                  <a:lumMod val="50000"/>
                </a:schemeClr>
              </a:solidFill>
            </a:rPr>
            <a:t>Бизнес</a:t>
          </a:r>
          <a:endParaRPr lang="ru-RU" sz="2400" kern="1200" dirty="0">
            <a:solidFill>
              <a:schemeClr val="tx2">
                <a:lumMod val="50000"/>
              </a:schemeClr>
            </a:solidFill>
          </a:endParaRPr>
        </a:p>
      </dsp:txBody>
      <dsp:txXfrm rot="-20700000">
        <a:off x="2841891" y="828004"/>
        <a:ext cx="1401239" cy="1401239"/>
      </dsp:txXfrm>
    </dsp:sp>
    <dsp:sp modelId="{DC131FDD-4DB9-4ECF-B7B5-6EE63E711125}">
      <dsp:nvSpPr>
        <dsp:cNvPr id="0" name=""/>
        <dsp:cNvSpPr/>
      </dsp:nvSpPr>
      <dsp:spPr>
        <a:xfrm>
          <a:off x="2660766" y="2323481"/>
          <a:ext cx="4483965" cy="4483965"/>
        </a:xfrm>
        <a:prstGeom prst="circularArrow">
          <a:avLst>
            <a:gd name="adj1" fmla="val 4687"/>
            <a:gd name="adj2" fmla="val 299029"/>
            <a:gd name="adj3" fmla="val 2551622"/>
            <a:gd name="adj4" fmla="val 15786906"/>
            <a:gd name="adj5" fmla="val 5469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646AF2B-898A-4A5A-ABB0-18559A6BBC1E}">
      <dsp:nvSpPr>
        <dsp:cNvPr id="0" name=""/>
        <dsp:cNvSpPr/>
      </dsp:nvSpPr>
      <dsp:spPr>
        <a:xfrm>
          <a:off x="416223" y="1465120"/>
          <a:ext cx="3257881" cy="3257881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ACF01D6-6129-4882-BECB-0878BBBE5C23}">
      <dsp:nvSpPr>
        <dsp:cNvPr id="0" name=""/>
        <dsp:cNvSpPr/>
      </dsp:nvSpPr>
      <dsp:spPr>
        <a:xfrm>
          <a:off x="1716989" y="-275595"/>
          <a:ext cx="3512651" cy="3512651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0AC8-9675-4AE6-9399-F1D43526123E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ABF8E-027A-4403-86CB-8653EFD75B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7932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0AC8-9675-4AE6-9399-F1D43526123E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ABF8E-027A-4403-86CB-8653EFD75B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144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0AC8-9675-4AE6-9399-F1D43526123E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ABF8E-027A-4403-86CB-8653EFD75B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648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0AC8-9675-4AE6-9399-F1D43526123E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ABF8E-027A-4403-86CB-8653EFD75B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66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0AC8-9675-4AE6-9399-F1D43526123E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ABF8E-027A-4403-86CB-8653EFD75B2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2081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0AC8-9675-4AE6-9399-F1D43526123E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ABF8E-027A-4403-86CB-8653EFD75B24}" type="slidenum">
              <a:rPr lang="ru-RU" smtClean="0"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438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0AC8-9675-4AE6-9399-F1D43526123E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ABF8E-027A-4403-86CB-8653EFD75B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98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0AC8-9675-4AE6-9399-F1D43526123E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ABF8E-027A-4403-86CB-8653EFD75B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821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0AC8-9675-4AE6-9399-F1D43526123E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ABF8E-027A-4403-86CB-8653EFD75B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4644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0AC8-9675-4AE6-9399-F1D43526123E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ABF8E-027A-4403-86CB-8653EFD75B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570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70AC8-9675-4AE6-9399-F1D43526123E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ABF8E-027A-4403-86CB-8653EFD75B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949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A1F70AC8-9675-4AE6-9399-F1D43526123E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8ABF8E-027A-4403-86CB-8653EFD75B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8857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ÐÐ°Ðº Ð²ÑÐ±ÑÐ°ÑÑ ÑÑÐ±Ñ â ÑÐ¾Ð²ÐµÑÑ Ð½Ð° Ð¯Ð½Ð´ÐµÐºÑ.ÐÐ°ÑÐºÐµÑÐ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5" t="51956" r="14099"/>
          <a:stretch/>
        </p:blipFill>
        <p:spPr bwMode="auto">
          <a:xfrm>
            <a:off x="560974" y="204951"/>
            <a:ext cx="11010916" cy="52840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TextBox 1"/>
          <p:cNvSpPr txBox="1"/>
          <p:nvPr/>
        </p:nvSpPr>
        <p:spPr>
          <a:xfrm>
            <a:off x="1010410" y="5668854"/>
            <a:ext cx="101120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Пилотный проект по маркировке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</a:rPr>
              <a:t>меховых 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изделий. </a:t>
            </a:r>
          </a:p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Мониторинг нарушений в отрасли.</a:t>
            </a:r>
            <a:endParaRPr lang="ru-RU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24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617438565"/>
              </p:ext>
            </p:extLst>
          </p:nvPr>
        </p:nvGraphicFramePr>
        <p:xfrm>
          <a:off x="731521" y="1656678"/>
          <a:ext cx="10994314" cy="4481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0" y="0"/>
            <a:ext cx="12192000" cy="118334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Основные задачи пилотного проекта по маркировке меховых изделий</a:t>
            </a:r>
          </a:p>
        </p:txBody>
      </p:sp>
    </p:spTree>
    <p:extLst>
      <p:ext uri="{BB962C8B-B14F-4D97-AF65-F5344CB8AC3E}">
        <p14:creationId xmlns:p14="http://schemas.microsoft.com/office/powerpoint/2010/main" val="25212322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9" t="13190" r="3346" b="11261"/>
          <a:stretch/>
        </p:blipFill>
        <p:spPr>
          <a:xfrm>
            <a:off x="413718" y="1039091"/>
            <a:ext cx="8017339" cy="28124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374072" y="288220"/>
            <a:ext cx="10612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Контрольный идентификационный знак (КИЗ)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413718" y="5112325"/>
            <a:ext cx="106758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u="sng" dirty="0" smtClean="0"/>
              <a:t>Различается по цвету в зависимости от способа выпуска товара в оборот: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Красный – импортный товар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Зеленый – произведенный на территории ЕАЭС</a:t>
            </a:r>
          </a:p>
          <a:p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8431057" y="1543240"/>
            <a:ext cx="352502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u="sng" dirty="0" smtClean="0"/>
              <a:t>Различается по типу крепления к изделию: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400" dirty="0" smtClean="0"/>
              <a:t>Вшивной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400" dirty="0" smtClean="0"/>
              <a:t>Навесной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400" dirty="0" smtClean="0"/>
              <a:t>Клеевой</a:t>
            </a:r>
          </a:p>
          <a:p>
            <a:pPr algn="ctr"/>
            <a:endParaRPr lang="ru-RU" sz="2400" dirty="0" smtClean="0"/>
          </a:p>
          <a:p>
            <a:pPr algn="ctr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06767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"/>
            <a:ext cx="12192000" cy="6096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Выявление потенциальных нарушений</a:t>
            </a:r>
            <a:endParaRPr lang="ru-RU" sz="2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46563" y="1270647"/>
            <a:ext cx="4294910" cy="886691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наличие </a:t>
            </a:r>
            <a:r>
              <a:rPr lang="ru-RU" sz="2400" dirty="0">
                <a:solidFill>
                  <a:schemeClr val="tx1"/>
                </a:solidFill>
              </a:rPr>
              <a:t>КИЗ на </a:t>
            </a:r>
            <a:r>
              <a:rPr lang="ru-RU" sz="2400" dirty="0" smtClean="0">
                <a:solidFill>
                  <a:schemeClr val="tx1"/>
                </a:solidFill>
              </a:rPr>
              <a:t>изделии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439891" y="1270647"/>
            <a:ext cx="4294910" cy="886691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отсутствие </a:t>
            </a:r>
            <a:r>
              <a:rPr lang="ru-RU" sz="2400" dirty="0">
                <a:solidFill>
                  <a:schemeClr val="tx1"/>
                </a:solidFill>
              </a:rPr>
              <a:t>КИЗ на </a:t>
            </a:r>
            <a:r>
              <a:rPr lang="ru-RU" sz="2400" dirty="0" smtClean="0">
                <a:solidFill>
                  <a:schemeClr val="tx1"/>
                </a:solidFill>
              </a:rPr>
              <a:t>изделии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3678382" y="2389889"/>
            <a:ext cx="831272" cy="471055"/>
          </a:xfrm>
          <a:prstGeom prst="down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9171710" y="2389889"/>
            <a:ext cx="831272" cy="471055"/>
          </a:xfrm>
          <a:prstGeom prst="down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080655" y="3069755"/>
            <a:ext cx="6026727" cy="886691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Контроль соблюдения правил крепления КИЗ </a:t>
            </a:r>
            <a:r>
              <a:rPr lang="ru-RU" sz="2400" dirty="0">
                <a:solidFill>
                  <a:schemeClr val="tx1"/>
                </a:solidFill>
              </a:rPr>
              <a:t>на </a:t>
            </a:r>
            <a:r>
              <a:rPr lang="ru-RU" sz="2400" dirty="0" smtClean="0">
                <a:solidFill>
                  <a:schemeClr val="tx1"/>
                </a:solidFill>
              </a:rPr>
              <a:t>изделии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4" name="Знак запрета 13"/>
          <p:cNvSpPr/>
          <p:nvPr/>
        </p:nvSpPr>
        <p:spPr>
          <a:xfrm>
            <a:off x="8832273" y="3069755"/>
            <a:ext cx="1510145" cy="1496286"/>
          </a:xfrm>
          <a:prstGeom prst="noSmoking">
            <a:avLst>
              <a:gd name="adj" fmla="val 12750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3678383" y="4170204"/>
            <a:ext cx="831272" cy="471055"/>
          </a:xfrm>
          <a:prstGeom prst="down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60218" y="4862926"/>
            <a:ext cx="7467601" cy="165859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Сканирование КИЗ. </a:t>
            </a:r>
            <a:r>
              <a:rPr lang="ru-RU" sz="2400" dirty="0" smtClean="0">
                <a:solidFill>
                  <a:schemeClr val="tx1"/>
                </a:solidFill>
                <a:cs typeface="Arial" panose="020B0604020202020204" pitchFamily="34" charset="0"/>
              </a:rPr>
              <a:t>Сверка </a:t>
            </a:r>
            <a:r>
              <a:rPr lang="ru-RU" sz="2400" dirty="0">
                <a:solidFill>
                  <a:schemeClr val="tx1"/>
                </a:solidFill>
                <a:cs typeface="Arial" panose="020B0604020202020204" pitchFamily="34" charset="0"/>
              </a:rPr>
              <a:t>соответствия информации  при считывании </a:t>
            </a:r>
            <a:r>
              <a:rPr lang="ru-RU" sz="2400" dirty="0" smtClean="0">
                <a:solidFill>
                  <a:schemeClr val="tx1"/>
                </a:solidFill>
                <a:cs typeface="Arial" panose="020B0604020202020204" pitchFamily="34" charset="0"/>
              </a:rPr>
              <a:t>КИЗ </a:t>
            </a:r>
            <a:r>
              <a:rPr lang="ru-RU" sz="2400" dirty="0">
                <a:solidFill>
                  <a:schemeClr val="tx1"/>
                </a:solidFill>
                <a:cs typeface="Arial" panose="020B0604020202020204" pitchFamily="34" charset="0"/>
              </a:rPr>
              <a:t>с информацией, указанной на ценнике и/или уголке потребителя</a:t>
            </a:r>
          </a:p>
          <a:p>
            <a:pPr algn="ctr"/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27979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545240" y="4212547"/>
            <a:ext cx="4180113" cy="2351315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ln w="9525" cmpd="sng">
                  <a:noFill/>
                  <a:prstDash val="solid"/>
                </a:ln>
                <a:solidFill>
                  <a:schemeClr val="tx1"/>
                </a:solidFill>
                <a:cs typeface="Arial" panose="020B0604020202020204" pitchFamily="34" charset="0"/>
              </a:rPr>
              <a:t>Визуальные параметры: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800" dirty="0">
                <a:ln w="9525" cmpd="sng">
                  <a:noFill/>
                  <a:prstDash val="solid"/>
                </a:ln>
                <a:solidFill>
                  <a:schemeClr val="tx1"/>
                </a:solidFill>
                <a:cs typeface="Arial" panose="020B0604020202020204" pitchFamily="34" charset="0"/>
              </a:rPr>
              <a:t>вид меха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800" dirty="0">
                <a:ln w="9525" cmpd="sng">
                  <a:noFill/>
                  <a:prstDash val="solid"/>
                </a:ln>
                <a:solidFill>
                  <a:schemeClr val="tx1"/>
                </a:solidFill>
                <a:cs typeface="Arial" panose="020B0604020202020204" pitchFamily="34" charset="0"/>
              </a:rPr>
              <a:t>размер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800" dirty="0">
                <a:ln w="9525" cmpd="sng">
                  <a:noFill/>
                  <a:prstDash val="solid"/>
                </a:ln>
                <a:solidFill>
                  <a:schemeClr val="tx1"/>
                </a:solidFill>
                <a:cs typeface="Arial" panose="020B0604020202020204" pitchFamily="34" charset="0"/>
              </a:rPr>
              <a:t>цвет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45240" y="240950"/>
            <a:ext cx="11189343" cy="2596843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ln w="9525" cmpd="sng">
                  <a:noFill/>
                  <a:prstDash val="solid"/>
                </a:ln>
                <a:solidFill>
                  <a:schemeClr val="bg2">
                    <a:lumMod val="25000"/>
                  </a:schemeClr>
                </a:solidFill>
                <a:cs typeface="Arial" panose="020B0604020202020204" pitchFamily="34" charset="0"/>
              </a:rPr>
              <a:t>Параметры, сверяемые с этикеткой и/или в уголке потребителя: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800" dirty="0">
                <a:ln w="9525" cmpd="sng">
                  <a:noFill/>
                  <a:prstDash val="solid"/>
                </a:ln>
                <a:solidFill>
                  <a:schemeClr val="bg2">
                    <a:lumMod val="25000"/>
                  </a:schemeClr>
                </a:solidFill>
                <a:cs typeface="Arial" panose="020B0604020202020204" pitchFamily="34" charset="0"/>
              </a:rPr>
              <a:t>наименование изделия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800" dirty="0">
                <a:ln w="9525" cmpd="sng">
                  <a:noFill/>
                  <a:prstDash val="solid"/>
                </a:ln>
                <a:solidFill>
                  <a:schemeClr val="bg2">
                    <a:lumMod val="25000"/>
                  </a:schemeClr>
                </a:solidFill>
                <a:cs typeface="Arial" panose="020B0604020202020204" pitchFamily="34" charset="0"/>
              </a:rPr>
              <a:t>производитель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800" dirty="0">
                <a:ln w="9525" cmpd="sng">
                  <a:noFill/>
                  <a:prstDash val="solid"/>
                </a:ln>
                <a:solidFill>
                  <a:schemeClr val="bg2">
                    <a:lumMod val="25000"/>
                  </a:schemeClr>
                </a:solidFill>
                <a:cs typeface="Arial" panose="020B0604020202020204" pitchFamily="34" charset="0"/>
              </a:rPr>
              <a:t>бренд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800" dirty="0">
                <a:ln w="9525" cmpd="sng">
                  <a:noFill/>
                  <a:prstDash val="solid"/>
                </a:ln>
                <a:solidFill>
                  <a:schemeClr val="bg2">
                    <a:lumMod val="25000"/>
                  </a:schemeClr>
                </a:solidFill>
                <a:cs typeface="Arial" panose="020B0604020202020204" pitchFamily="34" charset="0"/>
              </a:rPr>
              <a:t>продавец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800" dirty="0">
                <a:ln w="9525" cmpd="sng">
                  <a:noFill/>
                  <a:prstDash val="solid"/>
                </a:ln>
                <a:solidFill>
                  <a:schemeClr val="bg2">
                    <a:lumMod val="25000"/>
                  </a:schemeClr>
                </a:solidFill>
                <a:cs typeface="Arial" panose="020B0604020202020204" pitchFamily="34" charset="0"/>
              </a:rPr>
              <a:t>модель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554470" y="4212546"/>
            <a:ext cx="4180113" cy="2351315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n w="9525" cmpd="sng">
                  <a:noFill/>
                  <a:prstDash val="solid"/>
                </a:ln>
                <a:solidFill>
                  <a:schemeClr val="tx1"/>
                </a:solidFill>
                <a:cs typeface="Arial" panose="020B0604020202020204" pitchFamily="34" charset="0"/>
              </a:rPr>
              <a:t>Текущий статус соответствует «Товар с </a:t>
            </a:r>
            <a:r>
              <a:rPr lang="ru-RU" sz="2800" dirty="0" err="1" smtClean="0">
                <a:ln w="9525" cmpd="sng">
                  <a:noFill/>
                  <a:prstDash val="solid"/>
                </a:ln>
                <a:solidFill>
                  <a:schemeClr val="tx1"/>
                </a:solidFill>
                <a:cs typeface="Arial" panose="020B0604020202020204" pitchFamily="34" charset="0"/>
              </a:rPr>
              <a:t>КиЗ</a:t>
            </a:r>
            <a:r>
              <a:rPr lang="ru-RU" sz="2800" dirty="0" smtClean="0">
                <a:ln w="9525" cmpd="sng">
                  <a:noFill/>
                  <a:prstDash val="solid"/>
                </a:ln>
                <a:solidFill>
                  <a:schemeClr val="tx1"/>
                </a:solidFill>
                <a:cs typeface="Arial" panose="020B0604020202020204" pitchFamily="34" charset="0"/>
              </a:rPr>
              <a:t> находится в продаже» </a:t>
            </a:r>
            <a:endParaRPr lang="ru-RU" sz="2800" dirty="0">
              <a:ln w="9525" cmpd="sng">
                <a:noFill/>
                <a:prstDash val="solid"/>
              </a:ln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820" y="2035328"/>
            <a:ext cx="4792182" cy="2695914"/>
          </a:xfr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473577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18288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Совершенствование системы маркировки </a:t>
            </a:r>
            <a:r>
              <a:rPr lang="ru-RU" sz="3600" dirty="0"/>
              <a:t>меховых изделий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826734297"/>
              </p:ext>
            </p:extLst>
          </p:nvPr>
        </p:nvGraphicFramePr>
        <p:xfrm>
          <a:off x="551793" y="2412124"/>
          <a:ext cx="11098924" cy="4067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5782044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927523897"/>
              </p:ext>
            </p:extLst>
          </p:nvPr>
        </p:nvGraphicFramePr>
        <p:xfrm>
          <a:off x="-141889" y="204952"/>
          <a:ext cx="6448095" cy="6369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315200" y="973540"/>
            <a:ext cx="460353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Контрольно-надзорная деятельность должна </a:t>
            </a:r>
            <a:r>
              <a:rPr lang="ru-RU" sz="2800" dirty="0"/>
              <a:t>основываться на всестороннем анализе </a:t>
            </a:r>
            <a:r>
              <a:rPr lang="ru-RU" sz="2800" dirty="0" smtClean="0"/>
              <a:t>ситуации, </a:t>
            </a:r>
            <a:r>
              <a:rPr lang="ru-RU" sz="2800" dirty="0"/>
              <a:t>проведения выборочных проверочных </a:t>
            </a:r>
            <a:r>
              <a:rPr lang="ru-RU" sz="2800" dirty="0" smtClean="0"/>
              <a:t>мероприятий (</a:t>
            </a:r>
            <a:r>
              <a:rPr lang="ru-RU" sz="2800" dirty="0"/>
              <a:t>используя риск ориентированный подход</a:t>
            </a:r>
            <a:r>
              <a:rPr lang="ru-RU" sz="2800" dirty="0" smtClean="0"/>
              <a:t>), </a:t>
            </a:r>
            <a:r>
              <a:rPr lang="ru-RU" sz="2800" dirty="0"/>
              <a:t>пресечения каналов поставки контрафактной </a:t>
            </a:r>
            <a:r>
              <a:rPr lang="ru-RU" sz="2800" dirty="0" smtClean="0"/>
              <a:t>продукции</a:t>
            </a:r>
            <a:r>
              <a:rPr lang="ru-RU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615936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DOfficeLightV0">
  <a:themeElements>
    <a:clrScheme name="Синий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</TotalTime>
  <Words>198</Words>
  <Application>Microsoft Office PowerPoint</Application>
  <PresentationFormat>Произвольный</PresentationFormat>
  <Paragraphs>37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HDOfficeLightV0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Мария Николаевна Пахотина</dc:creator>
  <cp:lastModifiedBy>1</cp:lastModifiedBy>
  <cp:revision>21</cp:revision>
  <dcterms:created xsi:type="dcterms:W3CDTF">2021-11-30T07:58:56Z</dcterms:created>
  <dcterms:modified xsi:type="dcterms:W3CDTF">2021-12-08T11:40:48Z</dcterms:modified>
</cp:coreProperties>
</file>