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73" r:id="rId10"/>
    <p:sldId id="263" r:id="rId11"/>
    <p:sldId id="271" r:id="rId12"/>
    <p:sldId id="272" r:id="rId13"/>
    <p:sldId id="274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9" autoAdjust="0"/>
    <p:restoredTop sz="94535" autoAdjust="0"/>
  </p:normalViewPr>
  <p:slideViewPr>
    <p:cSldViewPr>
      <p:cViewPr varScale="1">
        <p:scale>
          <a:sx n="99" d="100"/>
          <a:sy n="99" d="100"/>
        </p:scale>
        <p:origin x="102" y="22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474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102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860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037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79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35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205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3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903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696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686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23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hyperlink" Target="https://moyaokruga.ru/gazeta_znamya/Articles.aspx?articleId=478181" TargetMode="External"/><Relationship Id="rId7" Type="http://schemas.openxmlformats.org/officeDocument/2006/relationships/image" Target="../media/image34.png"/><Relationship Id="rId2" Type="http://schemas.openxmlformats.org/officeDocument/2006/relationships/hyperlink" Target="https://moyaokruga.ru/gazeta_znamya/Articles.aspx?articleId=48307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hyperlink" Target="https://ok.ru/profile/573586761815/statuses/153754466080855" TargetMode="External"/><Relationship Id="rId4" Type="http://schemas.openxmlformats.org/officeDocument/2006/relationships/hyperlink" Target="https://ok.ru/chamzinsky/topic/15323914538201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komsgorpos@e-mirdovia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ww\Desktop\городская среда 2021г\2021\IMG_20210830_1014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7351" y="-459432"/>
            <a:ext cx="11018903" cy="7467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ww\Desktop\городская среда 2021г\2021\IMG_20210830_10144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41"/>
                    </a14:imgEffect>
                    <a14:imgEffect>
                      <a14:brightnessContrast brigh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25"/>
          <a:stretch/>
        </p:blipFill>
        <p:spPr bwMode="auto">
          <a:xfrm>
            <a:off x="6302416" y="-5907"/>
            <a:ext cx="5896776" cy="6863907"/>
          </a:xfrm>
          <a:prstGeom prst="rect">
            <a:avLst/>
          </a:prstGeom>
          <a:noFill/>
          <a:effectLst>
            <a:outerShdw blurRad="165100" dist="38100" dir="10800000" algn="r" rotWithShape="0">
              <a:prstClr val="black">
                <a:alpha val="3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23531" y="2420888"/>
            <a:ext cx="5990028" cy="136783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 ПАРКА ОТДЫХА 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РП. КОМСОМОЛЬСКИЙ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03576" y="5877272"/>
            <a:ext cx="5694456" cy="792088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Номинация</a:t>
            </a:r>
            <a:r>
              <a:rPr lang="ru-RU" sz="2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: </a:t>
            </a:r>
            <a:endParaRPr lang="en-US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algn="just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ПАРК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КАК МЕСТО ОТДЫХА И ЗАНЯТИЙ СПОРТОМ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505072" y="206540"/>
            <a:ext cx="5592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ЕЖЕГОДНЫЙ КОНКУРС ПО ОТБОРУ ЛУЧШИХ ПРАКТИК (ПРОЕКТОВ) ПО БЛАГОУСТРОЙСТВУ, РЕАЛИЗОВАННЫХ В СУБЪЕКТАХ РОССИЙСКОЙ ФЕДЕРАЦИИ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6302416" y="5805264"/>
            <a:ext cx="59111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295232" y="6669360"/>
            <a:ext cx="59111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064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711" y="262771"/>
            <a:ext cx="4968552" cy="6480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Ситуационная схема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Текст 5"/>
              <p:cNvSpPr>
                <a:spLocks noGrp="1"/>
              </p:cNvSpPr>
              <p:nvPr>
                <p:ph type="body" sz="quarter" idx="3"/>
              </p:nvPr>
            </p:nvSpPr>
            <p:spPr>
              <a:xfrm>
                <a:off x="7968208" y="2343220"/>
                <a:ext cx="4752528" cy="1678151"/>
              </a:xfrm>
            </p:spPr>
            <p:txBody>
              <a:bodyPr>
                <a:noAutofit/>
              </a:bodyPr>
              <a:lstStyle/>
              <a:p>
                <a:r>
                  <a:rPr lang="ru-RU" dirty="0" smtClean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Площадь участка</a:t>
                </a:r>
                <a:endParaRPr lang="ru-RU" dirty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  <a:p>
                <a:r>
                  <a:rPr lang="ru-RU" dirty="0" smtClean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10260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b="1" i="1" smtClean="0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  <m:sup>
                        <m:r>
                          <a:rPr lang="ru-RU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ru-RU" dirty="0" smtClean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  <a:p>
                <a:r>
                  <a:rPr lang="ru-RU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Стоимость </a:t>
                </a:r>
                <a:r>
                  <a:rPr lang="ru-RU" dirty="0" smtClean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благоустройства</a:t>
                </a:r>
              </a:p>
              <a:p>
                <a:r>
                  <a:rPr lang="ru-RU" dirty="0" smtClean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21 001 559,16 </a:t>
                </a:r>
                <a:r>
                  <a:rPr lang="ru-RU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руб</a:t>
                </a:r>
                <a:r>
                  <a:rPr lang="ru-RU" dirty="0" smtClean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.</a:t>
                </a:r>
                <a:endParaRPr lang="ru-RU" dirty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</mc:Choice>
        <mc:Fallback xmlns="">
          <p:sp>
            <p:nvSpPr>
              <p:cNvPr id="6" name="Текст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3"/>
              </p:nvPr>
            </p:nvSpPr>
            <p:spPr>
              <a:xfrm>
                <a:off x="7968208" y="2343220"/>
                <a:ext cx="4752528" cy="1678151"/>
              </a:xfrm>
              <a:blipFill rotWithShape="1">
                <a:blip r:embed="rId2"/>
                <a:stretch>
                  <a:fillRect l="-1923" t="-11594" b="-8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590711" y="4755583"/>
            <a:ext cx="4608512" cy="32296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Состояние на момент благоустройства</a:t>
            </a:r>
            <a:endParaRPr lang="ru-RU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0711" y="5431017"/>
            <a:ext cx="112659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Западнее от Парка отдыха расположен ледовый дворец, южнее - жилые пятиэтажные дома и индустриальный техникум, севернее расположена комсомольская ЦРБ, восточнее - гаражи. Основной подъезд к объекту предусмотрен со стороны Республиканской улицы.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11" y="1108361"/>
            <a:ext cx="6946626" cy="41478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Равнобедренный треугольник 9"/>
          <p:cNvSpPr/>
          <p:nvPr/>
        </p:nvSpPr>
        <p:spPr>
          <a:xfrm rot="14772045">
            <a:off x="3127262" y="2794775"/>
            <a:ext cx="1697449" cy="1231898"/>
          </a:xfrm>
          <a:prstGeom prst="triangle">
            <a:avLst/>
          </a:prstGeom>
          <a:solidFill>
            <a:schemeClr val="accent6">
              <a:alpha val="44000"/>
            </a:schemeClr>
          </a:solidFill>
          <a:ln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Выноска 1 13"/>
          <p:cNvSpPr/>
          <p:nvPr/>
        </p:nvSpPr>
        <p:spPr>
          <a:xfrm>
            <a:off x="4864907" y="1969486"/>
            <a:ext cx="2304256" cy="328736"/>
          </a:xfrm>
          <a:prstGeom prst="borderCallout1">
            <a:avLst>
              <a:gd name="adj1" fmla="val 99357"/>
              <a:gd name="adj2" fmla="val 20013"/>
              <a:gd name="adj3" fmla="val 284368"/>
              <a:gd name="adj4" fmla="val -18011"/>
            </a:avLst>
          </a:prstGeom>
          <a:solidFill>
            <a:schemeClr val="accent6">
              <a:alpha val="51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258270" y="1965630"/>
            <a:ext cx="15536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Территория парка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43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0824" y="1317"/>
            <a:ext cx="12192000" cy="6956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20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34"/>
          <a:stretch/>
        </p:blipFill>
        <p:spPr bwMode="auto">
          <a:xfrm>
            <a:off x="6168008" y="1317"/>
            <a:ext cx="6023992" cy="6856683"/>
          </a:xfrm>
          <a:prstGeom prst="rect">
            <a:avLst/>
          </a:prstGeom>
          <a:ln>
            <a:noFill/>
          </a:ln>
          <a:effectLst>
            <a:outerShdw blurRad="381000" dist="35921" dir="2700000" algn="ctr" rotWithShape="0">
              <a:schemeClr val="tx1">
                <a:alpha val="8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35688" y="2224793"/>
            <a:ext cx="5724636" cy="430458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Заброшенная, не благоустроенная территория в центре поселка</a:t>
            </a:r>
            <a:r>
              <a:rPr lang="en-US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;</a:t>
            </a:r>
            <a:endParaRPr lang="ru-RU" sz="2400" dirty="0" smtClean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Отсутствие </a:t>
            </a:r>
            <a:r>
              <a:rPr lang="ru-RU" sz="24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объектов </a:t>
            </a:r>
            <a:r>
              <a:rPr lang="ru-RU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притяжения</a:t>
            </a:r>
            <a:r>
              <a:rPr lang="en-US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;</a:t>
            </a:r>
            <a:endParaRPr lang="ru-RU" sz="24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ru-RU" sz="24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</a:t>
            </a:r>
            <a:r>
              <a:rPr lang="ru-RU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тсутствие </a:t>
            </a:r>
            <a:r>
              <a:rPr lang="ru-RU" sz="24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детских, спортивные площадок;</a:t>
            </a:r>
          </a:p>
          <a:p>
            <a:r>
              <a:rPr lang="ru-RU" sz="24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</a:t>
            </a:r>
            <a:r>
              <a:rPr lang="ru-RU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тсутствие </a:t>
            </a:r>
            <a:r>
              <a:rPr lang="ru-RU" sz="24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тихой зоны отдыха;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Отсутствие освещения;</a:t>
            </a:r>
          </a:p>
          <a:p>
            <a:r>
              <a:rPr lang="ru-RU" sz="24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О</a:t>
            </a:r>
            <a:r>
              <a:rPr lang="ru-RU" sz="24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тсутствие места проведения общепоселковых праздников, мероприятий</a:t>
            </a:r>
            <a:endParaRPr lang="ru-RU" sz="24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395357" y="299520"/>
            <a:ext cx="5605299" cy="15567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Проблемы территории до благоустройства</a:t>
            </a:r>
          </a:p>
        </p:txBody>
      </p:sp>
    </p:spTree>
    <p:extLst>
      <p:ext uri="{BB962C8B-B14F-4D97-AF65-F5344CB8AC3E}">
        <p14:creationId xmlns:p14="http://schemas.microsoft.com/office/powerpoint/2010/main" val="285627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710" y="5373216"/>
            <a:ext cx="11072920" cy="8640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Выбор общественного пространства, а так же дизайн проект территории обсуждался на рабочих совещаниях, в трудовых коллективах</a:t>
            </a:r>
            <a:endParaRPr lang="ru-RU"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3075" name="Picture 3" descr="C:\Users\www\Desktop\городская среда 2021г\Городская среда 2020г\общественная территория\обсуждение парка фото\IMG_20200326_1436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4" b="16785"/>
          <a:stretch/>
        </p:blipFill>
        <p:spPr bwMode="auto">
          <a:xfrm>
            <a:off x="407367" y="1219837"/>
            <a:ext cx="3580327" cy="3577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www\Desktop\городская среда 2021г\Городская среда 2020г\конкурсная заявка по общественной территории\фотографии Вовлечение граждан\обсуждение в кол. ДК Цементник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929" y="1219838"/>
            <a:ext cx="2961401" cy="3592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www\Desktop\городская среда 2021г\Городская среда 2020г\конкурсная заявка по общественной территории\фотографии Вовлечение граждан\обсуждение на сессии Совета депутатов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8" b="18614"/>
          <a:stretch/>
        </p:blipFill>
        <p:spPr bwMode="auto">
          <a:xfrm>
            <a:off x="7680176" y="1219837"/>
            <a:ext cx="3983455" cy="3592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590710" y="260648"/>
            <a:ext cx="10473841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Проведение общественных обсуждений</a:t>
            </a:r>
          </a:p>
        </p:txBody>
      </p:sp>
    </p:spTree>
    <p:extLst>
      <p:ext uri="{BB962C8B-B14F-4D97-AF65-F5344CB8AC3E}">
        <p14:creationId xmlns:p14="http://schemas.microsoft.com/office/powerpoint/2010/main" val="391317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www\Desktop\городская среда 2021г\Городская среда 2020г\конкурсная заявка по общественной территории\фотографии Вовлечение граждан\публичные обсуждения 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97"/>
          <a:stretch/>
        </p:blipFill>
        <p:spPr bwMode="auto">
          <a:xfrm>
            <a:off x="263352" y="1052736"/>
            <a:ext cx="7200800" cy="5154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www\Desktop\городская среда 2021г\Городская среда 2020г\конкурсная заявка по общественной территории\фотографии Вовлечение граждан\публичные обсуждения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940048"/>
            <a:ext cx="4386832" cy="2776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www\Desktop\городская среда 2021г\Городская среда 2020г\конкурсная заявка по общественной территории\фотографии Вовлечение граждан\анкетирование 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3861048"/>
            <a:ext cx="4386832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90710" y="260648"/>
            <a:ext cx="10473841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Публичные слушания, анкетирование</a:t>
            </a:r>
          </a:p>
        </p:txBody>
      </p:sp>
    </p:spTree>
    <p:extLst>
      <p:ext uri="{BB962C8B-B14F-4D97-AF65-F5344CB8AC3E}">
        <p14:creationId xmlns:p14="http://schemas.microsoft.com/office/powerpoint/2010/main" val="415136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>
            <a:extLst>
              <a:ext uri="{FF2B5EF4-FFF2-40B4-BE49-F238E27FC236}">
                <a16:creationId xmlns:a16="http://schemas.microsoft.com/office/drawing/2014/main" id="{8D9919C7-124D-4147-89CA-98443DAF2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11" y="5949280"/>
            <a:ext cx="2137445" cy="679277"/>
          </a:xfrm>
          <a:prstGeom prst="rect">
            <a:avLst/>
          </a:prstGeom>
        </p:spPr>
      </p:pic>
      <p:pic>
        <p:nvPicPr>
          <p:cNvPr id="5124" name="Picture 4" descr="C:\Users\www\Desktop\парк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279" y="228220"/>
            <a:ext cx="3024336" cy="175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www\Desktop\парк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24" y="228220"/>
            <a:ext cx="7822600" cy="5252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www\Desktop\парк 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325" y="2367165"/>
            <a:ext cx="3031290" cy="1757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www\Desktop\парк 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280" y="4509120"/>
            <a:ext cx="3024336" cy="168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43672" y="5535553"/>
            <a:ext cx="2172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Общая схема парка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893958" y="1937869"/>
            <a:ext cx="25154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Вид со стороны жилых домов</a:t>
            </a:r>
            <a:endParaRPr lang="ru-RU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00233" y="4124824"/>
            <a:ext cx="675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Сцена</a:t>
            </a:r>
            <a:endParaRPr lang="ru-RU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779086" y="6177827"/>
            <a:ext cx="27751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Спортивная и игровая площадки</a:t>
            </a:r>
            <a:endParaRPr lang="ru-RU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97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www\Desktop\городская среда 2021г\2021\паспорт строительства парк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8936" y="0"/>
            <a:ext cx="12720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ww\Desktop\городская среда 2021г\2021\паспорт строительства парка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2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020"/>
          <a:stretch/>
        </p:blipFill>
        <p:spPr bwMode="auto">
          <a:xfrm>
            <a:off x="6384032" y="0"/>
            <a:ext cx="6144344" cy="6858000"/>
          </a:xfrm>
          <a:prstGeom prst="rect">
            <a:avLst/>
          </a:prstGeom>
          <a:noFill/>
          <a:effectLst>
            <a:outerShdw blurRad="254000" dist="38100" dir="10800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0243" y="1820043"/>
            <a:ext cx="5632996" cy="28164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14700000 руб. – Федеральный Бюджет,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300000 руб. – бюджет Республики Мордовия,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6001559,16 руб. – бюджет муниципального образования</a:t>
            </a:r>
            <a:endParaRPr lang="ru-RU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847575" y="36476"/>
            <a:ext cx="521725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Начало строительства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716361" y="5805264"/>
            <a:ext cx="53207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Подрядная организация: ООО </a:t>
            </a: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"Специальное монтажное предприятие "</a:t>
            </a:r>
            <a:r>
              <a:rPr lang="ru-RU" sz="2000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Дубенское</a:t>
            </a: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".</a:t>
            </a:r>
          </a:p>
        </p:txBody>
      </p:sp>
    </p:spTree>
    <p:extLst>
      <p:ext uri="{BB962C8B-B14F-4D97-AF65-F5344CB8AC3E}">
        <p14:creationId xmlns:p14="http://schemas.microsoft.com/office/powerpoint/2010/main" val="3584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www\Desktop\городская среда 2021г\2021\строительство парка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548680"/>
            <a:ext cx="7042681" cy="53824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www\Desktop\городская среда 2021г\строительство парка фото\подготовка основан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281647"/>
            <a:ext cx="4176464" cy="2643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832304" y="6347991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</a:t>
            </a:r>
            <a:r>
              <a:rPr lang="ru-RU" sz="1600" dirty="0" smtClean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кладка </a:t>
            </a:r>
            <a:r>
              <a:rPr lang="ru-RU" sz="1600" dirty="0" smtClean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брусчатки</a:t>
            </a:r>
            <a:endParaRPr lang="ru-RU" sz="1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96200" y="2990609"/>
            <a:ext cx="36954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З</a:t>
            </a:r>
            <a:r>
              <a:rPr lang="ru-RU" sz="1600" dirty="0" smtClean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авоз </a:t>
            </a:r>
            <a:r>
              <a:rPr lang="ru-RU" sz="1600" dirty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земли и планировка </a:t>
            </a:r>
            <a:r>
              <a:rPr lang="ru-RU" sz="1600" dirty="0" smtClean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территории</a:t>
            </a:r>
            <a:endParaRPr lang="ru-RU" sz="1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80504" y="5999242"/>
            <a:ext cx="1999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</a:t>
            </a:r>
            <a:r>
              <a:rPr lang="ru-RU" dirty="0" smtClean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стройство </a:t>
            </a:r>
            <a:r>
              <a:rPr lang="ru-RU" dirty="0" smtClean="0"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сцены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3438853"/>
            <a:ext cx="4139627" cy="2799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369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47084" cy="71632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35"/>
                    </a14:imgEffect>
                    <a14:imgEffect>
                      <a14:brightnessContrast brigh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450"/>
          <a:stretch/>
        </p:blipFill>
        <p:spPr>
          <a:xfrm>
            <a:off x="7248128" y="0"/>
            <a:ext cx="4943872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74132" y="1052736"/>
            <a:ext cx="4491862" cy="5256584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срезка </a:t>
            </a: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грунта, разработка грунта,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устройство площадей, </a:t>
            </a: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тротуаров и </a:t>
            </a:r>
            <a:r>
              <a:rPr lang="ru-RU" sz="2000" dirty="0" err="1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бардюров</a:t>
            </a: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 камня</a:t>
            </a: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,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устройство </a:t>
            </a: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парковки </a:t>
            </a: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 </a:t>
            </a: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входной группы,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устройство детских игровых и спортивных зон,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устройство сцены,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посев </a:t>
            </a: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газона, посадка деревьев и </a:t>
            </a: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кустарников,</a:t>
            </a:r>
            <a:endParaRPr lang="ru-RU" sz="2000" dirty="0">
              <a:solidFill>
                <a:schemeClr val="bg1"/>
              </a:solidFill>
              <a:latin typeface="Segoe UI Light" panose="020B0502040204020203" pitchFamily="34" charset="0"/>
              <a:ea typeface="Calibri"/>
              <a:cs typeface="Segoe UI Light" panose="020B0502040204020203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устройство </a:t>
            </a:r>
            <a:r>
              <a:rPr lang="ru-RU" sz="2000" dirty="0">
                <a:solidFill>
                  <a:schemeClr val="bg1"/>
                </a:solidFill>
                <a:latin typeface="Segoe UI Light" panose="020B0502040204020203" pitchFamily="34" charset="0"/>
                <a:ea typeface="Calibri"/>
                <a:cs typeface="Segoe UI Light" panose="020B0502040204020203" pitchFamily="34" charset="0"/>
              </a:rPr>
              <a:t>системы ви­деонаблюдения</a:t>
            </a:r>
            <a:endParaRPr lang="ru-RU" sz="2000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35710" y="0"/>
            <a:ext cx="27687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Виды работ</a:t>
            </a:r>
            <a:endParaRPr lang="ru-RU" sz="4000" b="1" dirty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31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09"/>
          <a:stretch/>
        </p:blipFill>
        <p:spPr bwMode="auto">
          <a:xfrm>
            <a:off x="7680176" y="219673"/>
            <a:ext cx="4176464" cy="2685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90710" y="150374"/>
            <a:ext cx="10473841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/>
              <a:t>Трудовое участие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5360" y="5877272"/>
            <a:ext cx="11593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 всех этапах реализации проекта «Капитальный ремонт парка отдыха </a:t>
            </a:r>
            <a:r>
              <a:rPr lang="ru-RU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рп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. Комсомольский» активное участие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принимали волонтёры </a:t>
            </a:r>
            <a:r>
              <a:rPr lang="ru-RU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Чамзинского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района и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волонтерский отряд «Прометей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».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001" y="868571"/>
            <a:ext cx="7059151" cy="4705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www\Desktop\городская среда 2021г\Городская среда 2020г\конкурсная заявка по общественной территории\фотографии Вовлечение граждан\проведение опросов, обсуждений  волонтерам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3046182"/>
            <a:ext cx="4176464" cy="2527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05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90710" y="150374"/>
            <a:ext cx="10473841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35360" y="108392"/>
            <a:ext cx="10473841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Построенный парк стал востребованным общественным местом</a:t>
            </a:r>
            <a:endParaRPr lang="ru-RU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7" name="Picture 2" descr="C:\Users\www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46" y="1209049"/>
            <a:ext cx="3834186" cy="2875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630" y="1209049"/>
            <a:ext cx="5884994" cy="4413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540" y="3488080"/>
            <a:ext cx="3960440" cy="2970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33608" y="852973"/>
            <a:ext cx="21481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Акция «Сердце Беслана»</a:t>
            </a:r>
            <a:endParaRPr lang="ru-RU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22811" y="852972"/>
            <a:ext cx="1694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Культурная суббота</a:t>
            </a:r>
            <a:endParaRPr lang="ru-RU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21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332656"/>
            <a:ext cx="6048672" cy="54359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На радость детей и взрослых</a:t>
            </a:r>
            <a:endParaRPr lang="ru-RU" sz="3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1026" name="Picture 2" descr="C:\Users\www\Desktop\детская площадк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1223755"/>
            <a:ext cx="4011910" cy="5085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48" y="1052736"/>
            <a:ext cx="7236296" cy="5427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802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368" y="73122"/>
            <a:ext cx="10515600" cy="831627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Информационное сопровождение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973" y="858342"/>
            <a:ext cx="10515600" cy="1512168"/>
          </a:xfrm>
        </p:spPr>
        <p:txBody>
          <a:bodyPr>
            <a:normAutofit/>
          </a:bodyPr>
          <a:lstStyle/>
          <a:p>
            <a:r>
              <a:rPr lang="en-US" sz="1600" dirty="0">
                <a:latin typeface="Segoe UI Light" panose="020B0502040204020203" pitchFamily="34" charset="0"/>
                <a:cs typeface="Segoe UI Light" panose="020B0502040204020203" pitchFamily="34" charset="0"/>
                <a:hlinkClick r:id="rId2"/>
              </a:rPr>
              <a:t>https://</a:t>
            </a:r>
            <a:r>
              <a:rPr lang="en-US" sz="1600" dirty="0" smtClean="0">
                <a:latin typeface="Segoe UI Light" panose="020B0502040204020203" pitchFamily="34" charset="0"/>
                <a:cs typeface="Segoe UI Light" panose="020B0502040204020203" pitchFamily="34" charset="0"/>
                <a:hlinkClick r:id="rId2"/>
              </a:rPr>
              <a:t>moyaokruga.ru/gazeta_znamya/Articles.aspx?articleId=483072</a:t>
            </a:r>
            <a:r>
              <a:rPr lang="ru-RU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</a:p>
          <a:p>
            <a:r>
              <a:rPr lang="en-US" sz="1600" dirty="0">
                <a:latin typeface="Segoe UI Light" panose="020B0502040204020203" pitchFamily="34" charset="0"/>
                <a:cs typeface="Segoe UI Light" panose="020B0502040204020203" pitchFamily="34" charset="0"/>
                <a:hlinkClick r:id="rId3"/>
              </a:rPr>
              <a:t>https://</a:t>
            </a:r>
            <a:r>
              <a:rPr lang="en-US" sz="1600" dirty="0" smtClean="0">
                <a:latin typeface="Segoe UI Light" panose="020B0502040204020203" pitchFamily="34" charset="0"/>
                <a:cs typeface="Segoe UI Light" panose="020B0502040204020203" pitchFamily="34" charset="0"/>
                <a:hlinkClick r:id="rId3"/>
              </a:rPr>
              <a:t>moyaokruga.ru/gazeta_znamya/Articles.aspx?articleId=478181</a:t>
            </a:r>
            <a:r>
              <a:rPr lang="ru-RU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</a:p>
          <a:p>
            <a:r>
              <a:rPr lang="en-US" sz="1600" dirty="0">
                <a:latin typeface="Segoe UI Light" panose="020B0502040204020203" pitchFamily="34" charset="0"/>
                <a:cs typeface="Segoe UI Light" panose="020B0502040204020203" pitchFamily="34" charset="0"/>
                <a:hlinkClick r:id="rId4"/>
              </a:rPr>
              <a:t>https://</a:t>
            </a:r>
            <a:r>
              <a:rPr lang="en-US" sz="1600" dirty="0" smtClean="0">
                <a:latin typeface="Segoe UI Light" panose="020B0502040204020203" pitchFamily="34" charset="0"/>
                <a:cs typeface="Segoe UI Light" panose="020B0502040204020203" pitchFamily="34" charset="0"/>
                <a:hlinkClick r:id="rId4"/>
              </a:rPr>
              <a:t>ok.ru/chamzinsky/topic/153239145382014</a:t>
            </a:r>
            <a:r>
              <a:rPr lang="ru-RU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</a:p>
          <a:p>
            <a:r>
              <a:rPr lang="en-US" sz="1600" dirty="0">
                <a:latin typeface="Segoe UI Light" panose="020B0502040204020203" pitchFamily="34" charset="0"/>
                <a:cs typeface="Segoe UI Light" panose="020B0502040204020203" pitchFamily="34" charset="0"/>
                <a:hlinkClick r:id="rId5"/>
              </a:rPr>
              <a:t>https://</a:t>
            </a:r>
            <a:r>
              <a:rPr lang="en-US" sz="1600" dirty="0" smtClean="0">
                <a:latin typeface="Segoe UI Light" panose="020B0502040204020203" pitchFamily="34" charset="0"/>
                <a:cs typeface="Segoe UI Light" panose="020B0502040204020203" pitchFamily="34" charset="0"/>
                <a:hlinkClick r:id="rId5"/>
              </a:rPr>
              <a:t>ok.ru/profile/573586761815/statuses/153754466080855</a:t>
            </a:r>
            <a:r>
              <a:rPr lang="ru-RU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endParaRPr lang="ru-RU" sz="1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8" t="13000" r="27314" b="6404"/>
          <a:stretch/>
        </p:blipFill>
        <p:spPr bwMode="auto">
          <a:xfrm>
            <a:off x="308981" y="2447547"/>
            <a:ext cx="3178035" cy="4203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6" t="13315" r="26882" b="8888"/>
          <a:stretch/>
        </p:blipFill>
        <p:spPr bwMode="auto">
          <a:xfrm>
            <a:off x="3617188" y="2463462"/>
            <a:ext cx="3312368" cy="4187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6594" y="188641"/>
            <a:ext cx="4896314" cy="6432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651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7408" y="404664"/>
            <a:ext cx="10515600" cy="83162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Контактная информация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08" y="1700808"/>
            <a:ext cx="10515600" cy="4351338"/>
          </a:xfrm>
        </p:spPr>
        <p:txBody>
          <a:bodyPr/>
          <a:lstStyle/>
          <a:p>
            <a:pPr marL="0" indent="712788">
              <a:buFont typeface="Wingdings" panose="05000000000000000000" pitchFamily="2" charset="2"/>
              <a:buChar char="ü"/>
            </a:pP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Глава администрации Комсомольского городского поселения Чамзинского муниципального района Республики Мордовия –</a:t>
            </a:r>
            <a:r>
              <a:rPr lang="ru-RU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Жалилов</a:t>
            </a:r>
            <a:r>
              <a:rPr lang="ru-RU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Ильдар </a:t>
            </a:r>
            <a:r>
              <a:rPr lang="ru-RU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Ильдюсович</a:t>
            </a:r>
            <a:endParaRPr lang="ru-RU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712788">
              <a:buFont typeface="Wingdings" panose="05000000000000000000" pitchFamily="2" charset="2"/>
              <a:buChar char="ü"/>
            </a:pP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Тел. 8 834 37 3-37-47</a:t>
            </a:r>
          </a:p>
          <a:p>
            <a:pPr marL="0" indent="712788">
              <a:buFont typeface="Wingdings" panose="05000000000000000000" pitchFamily="2" charset="2"/>
              <a:buChar char="ü"/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dirty="0" smtClean="0">
                <a:latin typeface="Segoe UI Light" panose="020B0502040204020203" pitchFamily="34" charset="0"/>
                <a:cs typeface="Segoe UI Light" panose="020B0502040204020203" pitchFamily="34" charset="0"/>
                <a:hlinkClick r:id="rId2"/>
              </a:rPr>
              <a:t>komsgorpos@e-mirdovia.ru</a:t>
            </a:r>
            <a:r>
              <a:rPr lang="en-US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26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400</TotalTime>
  <Words>339</Words>
  <Application>Microsoft Office PowerPoint</Application>
  <PresentationFormat>Широкоэкранный</PresentationFormat>
  <Paragraphs>57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Segoe UI Light</vt:lpstr>
      <vt:lpstr>Times New Roman</vt:lpstr>
      <vt:lpstr>Wingdings</vt:lpstr>
      <vt:lpstr>Тема Office</vt:lpstr>
      <vt:lpstr>БЛАГОУСТРОЙСТВО ПАРКА ОТДЫХА  РП. КОМСОМОЛЬСКИЙ</vt:lpstr>
      <vt:lpstr>Ситуационная схема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 радость детей и взрослых</vt:lpstr>
      <vt:lpstr>Информационное сопровождение</vt:lpstr>
      <vt:lpstr>Контактная информация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Благоустройство Парка отдыха рп. Комсомольский</dc:title>
  <dc:creator>Админ</dc:creator>
  <cp:lastModifiedBy>Валентин Никин</cp:lastModifiedBy>
  <cp:revision>44</cp:revision>
  <dcterms:created xsi:type="dcterms:W3CDTF">2021-11-16T11:13:44Z</dcterms:created>
  <dcterms:modified xsi:type="dcterms:W3CDTF">2021-11-21T06:52:05Z</dcterms:modified>
</cp:coreProperties>
</file>