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83" r:id="rId1"/>
    <p:sldMasterId id="2147484200" r:id="rId2"/>
  </p:sldMasterIdLst>
  <p:notesMasterIdLst>
    <p:notesMasterId r:id="rId10"/>
  </p:notesMasterIdLst>
  <p:handoutMasterIdLst>
    <p:handoutMasterId r:id="rId11"/>
  </p:handoutMasterIdLst>
  <p:sldIdLst>
    <p:sldId id="452" r:id="rId3"/>
    <p:sldId id="447" r:id="rId4"/>
    <p:sldId id="461" r:id="rId5"/>
    <p:sldId id="465" r:id="rId6"/>
    <p:sldId id="466" r:id="rId7"/>
    <p:sldId id="412" r:id="rId8"/>
    <p:sldId id="464" r:id="rId9"/>
  </p:sldIdLst>
  <p:sldSz cx="9144000" cy="6858000" type="screen4x3"/>
  <p:notesSz cx="6858000" cy="96377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2" initials="2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FD2F1"/>
    <a:srgbClr val="D8EDF0"/>
    <a:srgbClr val="4B04CC"/>
    <a:srgbClr val="E5D7FD"/>
    <a:srgbClr val="4780A7"/>
    <a:srgbClr val="00FF00"/>
    <a:srgbClr val="99CC00"/>
    <a:srgbClr val="FFFF99"/>
    <a:srgbClr val="CEB4FC"/>
    <a:srgbClr val="5234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7" autoAdjust="0"/>
    <p:restoredTop sz="94342" autoAdjust="0"/>
  </p:normalViewPr>
  <p:slideViewPr>
    <p:cSldViewPr>
      <p:cViewPr>
        <p:scale>
          <a:sx n="113" d="100"/>
          <a:sy n="113" d="100"/>
        </p:scale>
        <p:origin x="-1500" y="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12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21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1" cy="481886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1" cy="481886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064393-DAB7-417C-96B2-50F002A57546}" type="datetimeFigureOut">
              <a:rPr lang="ru-RU"/>
              <a:pPr>
                <a:defRPr/>
              </a:pPr>
              <a:t>29.12.2020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154155"/>
            <a:ext cx="2971801" cy="481886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154155"/>
            <a:ext cx="2971801" cy="481886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8F685B-A564-4811-BBAB-CD8659677B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8344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1" cy="481886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1" cy="481886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89A0F40-78AF-4538-ABEE-817A11023BC1}" type="datetimeFigureOut">
              <a:rPr lang="ru-RU"/>
              <a:pPr>
                <a:defRPr/>
              </a:pPr>
              <a:t>29.12.2020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19175" y="723900"/>
            <a:ext cx="4819650" cy="36147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98" tIns="45999" rIns="91998" bIns="45999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577915"/>
            <a:ext cx="5486400" cy="4336971"/>
          </a:xfrm>
          <a:prstGeom prst="rect">
            <a:avLst/>
          </a:prstGeom>
        </p:spPr>
        <p:txBody>
          <a:bodyPr vert="horz" lIns="91998" tIns="45999" rIns="91998" bIns="45999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154155"/>
            <a:ext cx="2971801" cy="481886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154155"/>
            <a:ext cx="2971801" cy="481886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77AE1A6-26B9-47E2-8C59-7053238A5C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01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97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772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121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9DBE5-EDE1-4CF8-A06C-6F034BFE27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F2B7573-F004-42FD-BB77-ACF12DA4833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20F6B3-9A25-48DD-9F4B-E350A62245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1C22AA-4475-4556-A62D-4B59DBA226F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FD1CF8-F450-4EAA-B622-FC19B45F16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56974D-AE3B-4CFA-90EF-37FCEA8FAA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1FCB9-49DF-4F9A-9067-02D6837469E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30D673-5E2F-4792-A5D7-88989BF640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9D951C-219E-4089-BB13-50EEA87EC98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0FD06E-047D-49EC-9631-6C9D6FB885A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3E77DB-13E2-46DD-9A5E-5000FE7D054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989DCB-2666-45CC-8BB3-0E0BA1BE7F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60E18D-292E-4952-A78F-467E66729B5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D1CF9-894E-4AD2-AF49-7FBAA761C27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D67EF4-2790-4BDC-BD11-AB6616FF622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B7573-F004-42FD-BB77-ACF12DA4833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240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23D865-0DC7-41B8-BD6A-42FB522D30E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188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E8CC9D-1049-42D3-8B1C-04F43A8C86D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826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C820AF-64DF-4C86-B02B-24D60A4F4E6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230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F8B363-5847-40DB-B79B-E44321E1A80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6452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BFB1CF-2F37-43C8-96D0-DF403B6FE47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0189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63DB19-FBD3-499B-AC49-2F2DA10125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9368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523B2A-B935-4EB2-9AF9-A1012D7FC5B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1456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6A9A2-ECE7-47C9-BB4D-64370DE568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7882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9E2BD2-7ED0-4575-A600-DD9CD8DB27C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989DCB-2666-45CC-8BB3-0E0BA1BE7F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0731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AF138C-401F-4723-98A9-793D8ED8036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D1CF9-894E-4AD2-AF49-7FBAA761C27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81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F52C378-B297-4657-AC99-A95286B1236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868BE53A-DB43-43C0-A8CF-FFF3FAD9F2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4" r:id="rId1"/>
    <p:sldLayoutId id="2147484085" r:id="rId2"/>
    <p:sldLayoutId id="2147484086" r:id="rId3"/>
    <p:sldLayoutId id="2147484087" r:id="rId4"/>
    <p:sldLayoutId id="2147484088" r:id="rId5"/>
    <p:sldLayoutId id="2147484089" r:id="rId6"/>
    <p:sldLayoutId id="2147484090" r:id="rId7"/>
    <p:sldLayoutId id="2147484091" r:id="rId8"/>
    <p:sldLayoutId id="2147484092" r:id="rId9"/>
    <p:sldLayoutId id="2147484093" r:id="rId10"/>
    <p:sldLayoutId id="2147484094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6ABAA7F-8C0F-44AC-BD27-AF81DB4DA1E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68BE53A-DB43-43C0-A8CF-FFF3FAD9F2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964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1" r:id="rId1"/>
    <p:sldLayoutId id="2147484202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" y="0"/>
            <a:ext cx="8975340" cy="659735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altLang="ru-RU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национальных проектов</a:t>
            </a:r>
            <a:r>
              <a:rPr lang="ru-RU" altLang="ru-RU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1431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4149080"/>
            <a:ext cx="4320480" cy="27089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t="16108" b="11025"/>
          <a:stretch/>
        </p:blipFill>
        <p:spPr>
          <a:xfrm>
            <a:off x="6115050" y="4365104"/>
            <a:ext cx="3056892" cy="2506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85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4" y="4005064"/>
            <a:ext cx="3475654" cy="27196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589" y="0"/>
            <a:ext cx="3797411" cy="2996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717032"/>
            <a:ext cx="3797411" cy="2996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4" y="30172"/>
            <a:ext cx="3323950" cy="2837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1720" y="1848956"/>
            <a:ext cx="4431667" cy="3024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Овал 6"/>
          <p:cNvSpPr/>
          <p:nvPr/>
        </p:nvSpPr>
        <p:spPr>
          <a:xfrm>
            <a:off x="0" y="6309320"/>
            <a:ext cx="611560" cy="52925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40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право 1"/>
          <p:cNvSpPr/>
          <p:nvPr/>
        </p:nvSpPr>
        <p:spPr>
          <a:xfrm>
            <a:off x="954732" y="1412776"/>
            <a:ext cx="3600400" cy="1368152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6618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ДЕМОГРАФИЯ</a:t>
            </a:r>
          </a:p>
          <a:p>
            <a:pPr algn="ctr">
              <a:defRPr/>
            </a:pPr>
            <a:r>
              <a:rPr lang="ru-RU" sz="16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– </a:t>
            </a:r>
          </a:p>
          <a:p>
            <a:pPr algn="ctr">
              <a:defRPr/>
            </a:pPr>
            <a:r>
              <a:rPr lang="ru-RU" sz="16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72588,8  тыс. рублей</a:t>
            </a: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4572000" y="1484784"/>
            <a:ext cx="3691482" cy="1368152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algn="just">
              <a:tabLst>
                <a:tab pos="447675" algn="l"/>
              </a:tabLst>
              <a:defRPr/>
            </a:pPr>
            <a:r>
              <a:rPr lang="ru-RU" sz="16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декабре 2019 года сдан в эксплуатацию  детский сад на 70 мест в п. Комсомольский. </a:t>
            </a:r>
          </a:p>
        </p:txBody>
      </p:sp>
      <p:sp>
        <p:nvSpPr>
          <p:cNvPr id="13" name="Выноска со стрелкой вправо 12"/>
          <p:cNvSpPr/>
          <p:nvPr/>
        </p:nvSpPr>
        <p:spPr>
          <a:xfrm>
            <a:off x="1019928" y="5157192"/>
            <a:ext cx="3574131" cy="1368152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502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</a:p>
          <a:p>
            <a:pPr algn="ctr">
              <a:defRPr/>
            </a:pPr>
            <a:r>
              <a:rPr lang="ru-RU" sz="14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– </a:t>
            </a:r>
          </a:p>
          <a:p>
            <a:pPr algn="ctr">
              <a:defRPr/>
            </a:pPr>
            <a:r>
              <a:rPr lang="ru-RU" sz="14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146149,5 тыс. руб.</a:t>
            </a:r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4634201" y="5148199"/>
            <a:ext cx="2352723" cy="1368152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tabLst>
                <a:tab pos="447675" algn="l"/>
              </a:tabLst>
              <a:defRPr/>
            </a:pPr>
            <a:r>
              <a:rPr lang="ru-RU" sz="16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водозабора №2 в п. Чамзинка </a:t>
            </a:r>
          </a:p>
        </p:txBody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1331640" y="-315416"/>
            <a:ext cx="7344816" cy="1512168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dirty="0">
                <a:ln w="1016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800" b="1" dirty="0">
                <a:ln w="1016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800" b="1" dirty="0">
                <a:ln w="1016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800" b="1" dirty="0">
                <a:ln w="1016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800" b="1" dirty="0">
                <a:ln w="1016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800" b="1" dirty="0">
                <a:ln w="1016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800" b="1" dirty="0">
                <a:ln w="1016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800" b="1" dirty="0">
                <a:ln w="1016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Реализация национальных (региональных) проектов в 2019-2020 годах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3784" y="6254924"/>
            <a:ext cx="603504" cy="603076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395536" y="3108085"/>
            <a:ext cx="1931081" cy="1505695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Построены  автодороги по ул. К. Белоуса и         ул. А. Осипова в               п. Комсомольский  </a:t>
            </a:r>
          </a:p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 -  6452,0  тыс. рублей</a:t>
            </a:r>
          </a:p>
        </p:txBody>
      </p:sp>
      <p:sp>
        <p:nvSpPr>
          <p:cNvPr id="16" name="Выноска со стрелками влево/вправо 15"/>
          <p:cNvSpPr/>
          <p:nvPr/>
        </p:nvSpPr>
        <p:spPr>
          <a:xfrm>
            <a:off x="2291628" y="3304187"/>
            <a:ext cx="4230470" cy="1288926"/>
          </a:xfrm>
          <a:prstGeom prst="leftRightArrowCallout">
            <a:avLst>
              <a:gd name="adj1" fmla="val 25000"/>
              <a:gd name="adj2" fmla="val 25000"/>
              <a:gd name="adj3" fmla="val 25000"/>
              <a:gd name="adj4" fmla="val 68315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ЖИЛЬЕ  и ГОРОДСКАЯ СРЕДА</a:t>
            </a:r>
          </a:p>
          <a:p>
            <a:pPr algn="ctr"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– </a:t>
            </a:r>
          </a:p>
          <a:p>
            <a:pPr algn="ctr">
              <a:defRPr/>
            </a:pPr>
            <a:endParaRPr lang="ru-RU" sz="1400" spc="-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6522098" y="3304187"/>
            <a:ext cx="2016224" cy="1427443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Благоустроено  11 дворовых  территорий  в  </a:t>
            </a:r>
            <a:r>
              <a:rPr lang="ru-RU" sz="1400" spc="-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п.Чамзинка</a:t>
            </a: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spc="-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п.Комсомольский</a:t>
            </a: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общую  сумму  -  7219,5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val="291897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Users\2\Desktop\фото\10-12-2020_15-56-15\nrnkitre8v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029" y="1916832"/>
            <a:ext cx="5305801" cy="352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C:\Users\2\Desktop\фото\10-12-2020_15-56-15\i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93704"/>
            <a:ext cx="3579154" cy="267981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2\Desktop\фото\10-12-2020_15-56-15\i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0" y="764704"/>
            <a:ext cx="3194165" cy="26642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2\Desktop\фото\10-12-2020_15-56-15\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016" y="692696"/>
            <a:ext cx="3149984" cy="28083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2\Desktop\фото\10-12-2020_15-56-15\i (5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0"/>
            <a:ext cx="2987824" cy="27089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2\Desktop\фото\10-12-2020_15-56-15\7ff972ef0b4f75215ff4d78eec161a24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758" r="12579"/>
          <a:stretch/>
        </p:blipFill>
        <p:spPr bwMode="auto">
          <a:xfrm>
            <a:off x="275821" y="4051814"/>
            <a:ext cx="3744416" cy="277348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6412734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на 70 мест в п. Комсомольский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365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2\Desktop\фото\водозабор05-12-2020_09-10-37\IMG-20201202-WA00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171" y="4596375"/>
            <a:ext cx="2846455" cy="21348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2\Desktop\фото\спортпл.DSC_058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59"/>
          <a:stretch/>
        </p:blipFill>
        <p:spPr bwMode="auto">
          <a:xfrm>
            <a:off x="4714529" y="113131"/>
            <a:ext cx="4072278" cy="18673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2\Desktop\фото\IMG-20201210-WA000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1" b="31495"/>
          <a:stretch/>
        </p:blipFill>
        <p:spPr bwMode="auto">
          <a:xfrm>
            <a:off x="6165308" y="4590087"/>
            <a:ext cx="2842370" cy="21142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2\Desktop\фото\DSC_0575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75" b="17007"/>
          <a:stretch/>
        </p:blipFill>
        <p:spPr bwMode="auto">
          <a:xfrm>
            <a:off x="2751977" y="1980462"/>
            <a:ext cx="3960440" cy="26508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2\Desktop\IMG_5284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20843" b="32721"/>
          <a:stretch/>
        </p:blipFill>
        <p:spPr bwMode="auto">
          <a:xfrm>
            <a:off x="219619" y="4650047"/>
            <a:ext cx="3056237" cy="20504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2\Downloads\DSC_0620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7" b="-938"/>
          <a:stretch/>
        </p:blipFill>
        <p:spPr bwMode="auto">
          <a:xfrm>
            <a:off x="6750668" y="2132856"/>
            <a:ext cx="2395412" cy="24345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2\Downloads\IMG-20201211-WA0005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1" t="18618" b="29121"/>
          <a:stretch/>
        </p:blipFill>
        <p:spPr bwMode="auto">
          <a:xfrm>
            <a:off x="0" y="2132856"/>
            <a:ext cx="2746922" cy="25765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914400" y="4417543"/>
            <a:ext cx="1461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692278" y="6210300"/>
            <a:ext cx="2160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Водозабора </a:t>
            </a:r>
          </a:p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в </a:t>
            </a:r>
            <a:r>
              <a:rPr lang="ru-RU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Чамзинка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12417" y="6161901"/>
            <a:ext cx="195623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Музыкальная школа 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п. Чамзинка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9970" y="6149609"/>
            <a:ext cx="25283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втодороги 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ул. </a:t>
            </a:r>
            <a:r>
              <a:rPr lang="ru-RU" sz="11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Полковская</a:t>
            </a:r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Чамзинка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03230" y="3817379"/>
            <a:ext cx="17738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Автодороги во вновь застраиваемых кварталах ИЖС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Чамзинка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49171" y="3994344"/>
            <a:ext cx="23972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игровая площадка</a:t>
            </a:r>
          </a:p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с. </a:t>
            </a:r>
            <a:r>
              <a:rPr lang="ru-RU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Киржеманы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52120" y="1399683"/>
            <a:ext cx="24482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1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</a:t>
            </a:r>
            <a:r>
              <a:rPr lang="ru-RU" sz="11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игры в хоккей </a:t>
            </a:r>
            <a:endParaRPr lang="ru-RU" sz="1100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1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1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с. Отрадное</a:t>
            </a:r>
            <a:endParaRPr lang="ru-RU" sz="11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63140" y="1464003"/>
            <a:ext cx="23972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игровая площадка</a:t>
            </a:r>
          </a:p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с. </a:t>
            </a:r>
            <a:r>
              <a:rPr lang="ru-RU" sz="11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Медаево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4311" y="4036614"/>
            <a:ext cx="21383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Комплексная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сдачи норм  ГТО 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п. </a:t>
            </a:r>
            <a:r>
              <a:rPr lang="ru-RU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Чамзинка.</a:t>
            </a:r>
          </a:p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</p:txBody>
      </p:sp>
      <p:pic>
        <p:nvPicPr>
          <p:cNvPr id="27" name="Рисунок 26" descr="C:\Users\2\AppData\Local\Temp\Rar$DIa0.520\DSC_0604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6" t="32667" r="5755" b="12188"/>
          <a:stretch/>
        </p:blipFill>
        <p:spPr bwMode="auto">
          <a:xfrm>
            <a:off x="389788" y="241933"/>
            <a:ext cx="3543300" cy="160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1600" y="1464003"/>
            <a:ext cx="2866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+mn-lt"/>
              </a:rPr>
              <a:t>Детская игровая площадка                                                                       в </a:t>
            </a:r>
            <a:r>
              <a:rPr lang="ru-RU" sz="900" b="1" dirty="0" err="1" smtClean="0">
                <a:solidFill>
                  <a:schemeClr val="bg1"/>
                </a:solidFill>
                <a:latin typeface="+mn-lt"/>
              </a:rPr>
              <a:t>с.Медаево</a:t>
            </a:r>
            <a:endParaRPr lang="ru-RU" sz="9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52693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альтернативный процесс 2"/>
          <p:cNvSpPr/>
          <p:nvPr/>
        </p:nvSpPr>
        <p:spPr>
          <a:xfrm>
            <a:off x="6433689" y="2953725"/>
            <a:ext cx="2437124" cy="1890883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 базе  трех школ  созданы Центры  образования цифрового  и  гуманитарного профилей  «Точка  роста» . Поставлено учебное оборудование.</a:t>
            </a: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251520" y="2953725"/>
            <a:ext cx="1559320" cy="1890883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 базе  МБДОУ  «Планета детства»  создан межрайонный консультационный центр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2835798" y="4667154"/>
            <a:ext cx="720080" cy="570415"/>
          </a:xfrm>
          <a:prstGeom prst="downArrow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4688143" y="4667153"/>
            <a:ext cx="725622" cy="570415"/>
          </a:xfrm>
          <a:prstGeom prst="downArrow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 со стрелками влево/вправо 4"/>
          <p:cNvSpPr/>
          <p:nvPr/>
        </p:nvSpPr>
        <p:spPr>
          <a:xfrm>
            <a:off x="1907704" y="3281990"/>
            <a:ext cx="4608512" cy="1407766"/>
          </a:xfrm>
          <a:prstGeom prst="leftRightArrowCallout">
            <a:avLst>
              <a:gd name="adj1" fmla="val 32390"/>
              <a:gd name="adj2" fmla="val 29434"/>
              <a:gd name="adj3" fmla="val 36086"/>
              <a:gd name="adj4" fmla="val 65071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</a:p>
          <a:p>
            <a:pPr algn="ctr"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районе - 10 школ (2737учащихся);</a:t>
            </a:r>
          </a:p>
          <a:p>
            <a:pPr algn="ctr"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организаций дошкольного образования (1272 дошкольников); 3 –учреждения доп. образования.</a:t>
            </a: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2049267" y="1796544"/>
            <a:ext cx="4725343" cy="93903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b="1" i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Внедрена система персонифицированного финансирования дополнительного образования. Выдано 3742 сертификата детям в возрасте от 5 до 18 лет </a:t>
            </a:r>
            <a:endParaRPr lang="ru-RU" sz="1400" b="1" i="1" spc="-100" dirty="0">
              <a:solidFill>
                <a:srgbClr val="FFC000"/>
              </a:solidFill>
            </a:endParaRPr>
          </a:p>
        </p:txBody>
      </p:sp>
      <p:sp>
        <p:nvSpPr>
          <p:cNvPr id="6" name="Стрелка вверх 5"/>
          <p:cNvSpPr/>
          <p:nvPr/>
        </p:nvSpPr>
        <p:spPr>
          <a:xfrm>
            <a:off x="3769302" y="2770155"/>
            <a:ext cx="802790" cy="544325"/>
          </a:xfrm>
          <a:prstGeom prst="upArrow">
            <a:avLst>
              <a:gd name="adj1" fmla="val 50000"/>
              <a:gd name="adj2" fmla="val 55249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1045517" y="5238152"/>
            <a:ext cx="2948928" cy="1071167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2-х  городских   школ ах  создана  цифровая образовательная  среда. Поставлено учебное оборудование </a:t>
            </a:r>
          </a:p>
        </p:txBody>
      </p:sp>
      <p:sp>
        <p:nvSpPr>
          <p:cNvPr id="18" name="Блок-схема: альтернативный процесс 17"/>
          <p:cNvSpPr/>
          <p:nvPr/>
        </p:nvSpPr>
        <p:spPr>
          <a:xfrm>
            <a:off x="4411939" y="5263987"/>
            <a:ext cx="3185281" cy="1045331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  педагогов  прошли  профессиональную  переподготовку  в  рамках  проекта  «Учитель  будущего»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899591" y="332656"/>
            <a:ext cx="7971221" cy="1029745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Реализация национальных (региональных) проектов в 2019- 2020 годах </a:t>
            </a:r>
          </a:p>
        </p:txBody>
      </p:sp>
      <p:sp>
        <p:nvSpPr>
          <p:cNvPr id="12" name="Овал 11"/>
          <p:cNvSpPr/>
          <p:nvPr/>
        </p:nvSpPr>
        <p:spPr>
          <a:xfrm>
            <a:off x="10344" y="6309318"/>
            <a:ext cx="592528" cy="54868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93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421650" y="764704"/>
            <a:ext cx="6408712" cy="720080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Реализация национальных (региональных) проектов в 2019- 2020 годах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ыноска со стрелкой вправо 10"/>
          <p:cNvSpPr/>
          <p:nvPr/>
        </p:nvSpPr>
        <p:spPr>
          <a:xfrm>
            <a:off x="971600" y="1844824"/>
            <a:ext cx="3574131" cy="1368152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36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ЗДРАВООХРАНЕНИЕ</a:t>
            </a: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4611840" y="1937631"/>
            <a:ext cx="3637730" cy="1275345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tabLst>
                <a:tab pos="447675" algn="l"/>
              </a:tabLst>
              <a:defRPr/>
            </a:pPr>
            <a:r>
              <a:rPr lang="ru-RU" sz="1600" spc="-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Завершение  строительства  </a:t>
            </a:r>
            <a:r>
              <a:rPr lang="ru-RU" sz="1600" spc="-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ФАПа</a:t>
            </a:r>
            <a:r>
              <a:rPr lang="ru-RU" sz="1600" spc="-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spc="-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блочно</a:t>
            </a:r>
            <a:r>
              <a:rPr lang="ru-RU" sz="1600" spc="-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-модульного типа в с. </a:t>
            </a:r>
            <a:r>
              <a:rPr lang="ru-RU" sz="1600" spc="-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Кульмино</a:t>
            </a:r>
            <a:endParaRPr lang="ru-RU" sz="1600" spc="-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Выноска со стрелкой вправо 17"/>
          <p:cNvSpPr/>
          <p:nvPr/>
        </p:nvSpPr>
        <p:spPr>
          <a:xfrm>
            <a:off x="971600" y="3969059"/>
            <a:ext cx="4217335" cy="1368152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0193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b="1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 </a:t>
            </a:r>
          </a:p>
          <a:p>
            <a:pPr algn="ctr">
              <a:defRPr/>
            </a:pPr>
            <a:r>
              <a:rPr lang="ru-RU" sz="16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– </a:t>
            </a:r>
          </a:p>
          <a:p>
            <a:pPr algn="ctr">
              <a:defRPr/>
            </a:pPr>
            <a:r>
              <a:rPr lang="ru-RU" sz="16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4983,5 тыс. руб.</a:t>
            </a:r>
          </a:p>
        </p:txBody>
      </p:sp>
      <p:sp>
        <p:nvSpPr>
          <p:cNvPr id="19" name="Блок-схема: альтернативный процесс 18"/>
          <p:cNvSpPr/>
          <p:nvPr/>
        </p:nvSpPr>
        <p:spPr>
          <a:xfrm>
            <a:off x="5162425" y="3969059"/>
            <a:ext cx="3379204" cy="1584177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tabLst>
                <a:tab pos="447675" algn="l"/>
              </a:tabLst>
              <a:defRPr/>
            </a:pPr>
            <a:r>
              <a:rPr lang="ru-RU" sz="1400" spc="-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Приобретены музыкальные инструменты, оборудование и материалы для МБОУ ДО «Детская школа искусств»</a:t>
            </a:r>
          </a:p>
        </p:txBody>
      </p:sp>
    </p:spTree>
    <p:extLst>
      <p:ext uri="{BB962C8B-B14F-4D97-AF65-F5344CB8AC3E}">
        <p14:creationId xmlns:p14="http://schemas.microsoft.com/office/powerpoint/2010/main" val="3379820746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9936</TotalTime>
  <Words>340</Words>
  <Application>Microsoft Office PowerPoint</Application>
  <PresentationFormat>Экран (4:3)</PresentationFormat>
  <Paragraphs>58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Справедливость</vt:lpstr>
      <vt:lpstr>Тема Office</vt:lpstr>
      <vt:lpstr>Реализация национальных проектов </vt:lpstr>
      <vt:lpstr>Презентация PowerPoint</vt:lpstr>
      <vt:lpstr>    Реализация национальных (региональных) проектов в 2019-2020 годах</vt:lpstr>
      <vt:lpstr>Презентация PowerPoint</vt:lpstr>
      <vt:lpstr>Презентация PowerPoint</vt:lpstr>
      <vt:lpstr>Реализация национальных (региональных) проектов в 2019- 2020 годах </vt:lpstr>
      <vt:lpstr>Реализация национальных (региональных) проектов в 2019- 2020 годах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2</cp:lastModifiedBy>
  <cp:revision>762</cp:revision>
  <cp:lastPrinted>2020-12-11T13:32:41Z</cp:lastPrinted>
  <dcterms:created xsi:type="dcterms:W3CDTF">2016-04-13T05:32:14Z</dcterms:created>
  <dcterms:modified xsi:type="dcterms:W3CDTF">2020-12-29T14:16:18Z</dcterms:modified>
</cp:coreProperties>
</file>