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10"/>
  </p:notesMasterIdLst>
  <p:handoutMasterIdLst>
    <p:handoutMasterId r:id="rId11"/>
  </p:handoutMasterIdLst>
  <p:sldIdLst>
    <p:sldId id="265" r:id="rId5"/>
    <p:sldId id="266" r:id="rId6"/>
    <p:sldId id="267" r:id="rId7"/>
    <p:sldId id="268" r:id="rId8"/>
    <p:sldId id="271" r:id="rId9"/>
  </p:sldIdLst>
  <p:sldSz cx="9144000" cy="6858000" type="screen4x3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976" userDrawn="1">
          <p15:clr>
            <a:srgbClr val="A4A3A4"/>
          </p15:clr>
        </p15:guide>
        <p15:guide id="2" pos="4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C7A3A"/>
    <a:srgbClr val="315A24"/>
    <a:srgbClr val="57A241"/>
    <a:srgbClr val="0D4528"/>
    <a:srgbClr val="9ACD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napToObjects="1">
      <p:cViewPr varScale="1">
        <p:scale>
          <a:sx n="109" d="100"/>
          <a:sy n="109" d="100"/>
        </p:scale>
        <p:origin x="1710" y="102"/>
      </p:cViewPr>
      <p:guideLst>
        <p:guide orient="horz" pos="976"/>
        <p:guide pos="42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DB0FB0-3C62-1C48-BA2C-E64FC818D92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09FB03-C25D-EC45-8679-323D7FF561F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254309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98F4DC-BCE6-2446-A1A8-CC4AAF21363C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BFBB40-FA29-6444-9356-6DDD483715F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64562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<Relationships xmlns="http://schemas.openxmlformats.org/package/2006/relationships"><Relationship Id="rId3" Target="../media/image8.jpeg" Type="http://schemas.openxmlformats.org/officeDocument/2006/relationships/image"/><Relationship Id="rId2" Target="../media/image7.jpeg" Type="http://schemas.openxmlformats.org/officeDocument/2006/relationships/image"/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 ?><Relationships xmlns="http://schemas.openxmlformats.org/package/2006/relationships"><Relationship Id="rId3" Target="../media/image8.jpeg" Type="http://schemas.openxmlformats.org/officeDocument/2006/relationships/image"/><Relationship Id="rId2" Target="../media/image9.jpeg" Type="http://schemas.openxmlformats.org/officeDocument/2006/relationships/image"/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 ?><Relationships xmlns="http://schemas.openxmlformats.org/package/2006/relationships"><Relationship Id="rId3" Target="../media/image8.jpeg" Type="http://schemas.openxmlformats.org/officeDocument/2006/relationships/image"/><Relationship Id="rId2" Target="../media/image10.jpeg" Type="http://schemas.openxmlformats.org/officeDocument/2006/relationships/image"/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 ?><Relationships xmlns="http://schemas.openxmlformats.org/package/2006/relationships"><Relationship Id="rId3" Target="../media/image8.jpeg" Type="http://schemas.openxmlformats.org/officeDocument/2006/relationships/image"/><Relationship Id="rId2" Target="../media/image11.jpeg" Type="http://schemas.openxmlformats.org/officeDocument/2006/relationships/image"/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 ?><Relationships xmlns="http://schemas.openxmlformats.org/package/2006/relationships"><Relationship Id="rId3" Target="../media/image8.jpeg" Type="http://schemas.openxmlformats.org/officeDocument/2006/relationships/image"/><Relationship Id="rId2" Target="../media/image12.jpeg" Type="http://schemas.openxmlformats.org/officeDocument/2006/relationships/image"/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 ?><Relationships xmlns="http://schemas.openxmlformats.org/package/2006/relationships"><Relationship Id="rId3" Target="../media/image8.jpeg" Type="http://schemas.openxmlformats.org/officeDocument/2006/relationships/image"/><Relationship Id="rId2" Target="../media/image13.jpeg" Type="http://schemas.openxmlformats.org/officeDocument/2006/relationships/image"/><Relationship Id="rId1" Target="../slideMasters/slideMaster1.xml" Type="http://schemas.openxmlformats.org/officeDocument/2006/relationships/slideMaster"/><Relationship Id="rId4" Target="../media/image14.jpeg" Type="http://schemas.openxmlformats.org/officeDocument/2006/relationships/image"/></Relationships>
</file>

<file path=ppt/slideLayouts/_rels/slideLayout11.xml.rels><?xml version="1.0" encoding="UTF-8" standalone="yes" ?><Relationships xmlns="http://schemas.openxmlformats.org/package/2006/relationships"><Relationship Id="rId3" Target="../media/image8.jpeg" Type="http://schemas.openxmlformats.org/officeDocument/2006/relationships/image"/><Relationship Id="rId2" Target="../media/image15.png" Type="http://schemas.openxmlformats.org/officeDocument/2006/relationships/image"/><Relationship Id="rId1" Target="../slideMasters/slideMaster1.xml" Type="http://schemas.openxmlformats.org/officeDocument/2006/relationships/slideMaster"/></Relationships>
</file>

<file path=ppt/slideLayouts/_rels/slideLayout12.xml.rels><?xml version="1.0" encoding="UTF-8" standalone="yes" ?><Relationships xmlns="http://schemas.openxmlformats.org/package/2006/relationships"><Relationship Id="rId3" Target="../media/image8.jpeg" Type="http://schemas.openxmlformats.org/officeDocument/2006/relationships/image"/><Relationship Id="rId2" Target="../media/image13.jpeg" Type="http://schemas.openxmlformats.org/officeDocument/2006/relationships/image"/><Relationship Id="rId1" Target="../slideMasters/slideMaster1.xml" Type="http://schemas.openxmlformats.org/officeDocument/2006/relationships/slideMaster"/></Relationships>
</file>

<file path=ppt/slideLayouts/_rels/slideLayout13.xml.rels><?xml version="1.0" encoding="UTF-8" standalone="yes" ?><Relationships xmlns="http://schemas.openxmlformats.org/package/2006/relationships"><Relationship Id="rId3" Target="../media/image16.jpeg" Type="http://schemas.openxmlformats.org/officeDocument/2006/relationships/image"/><Relationship Id="rId2" Target="../media/image8.jpeg" Type="http://schemas.openxmlformats.org/officeDocument/2006/relationships/image"/><Relationship Id="rId1" Target="../slideMasters/slideMaster1.xml" Type="http://schemas.openxmlformats.org/officeDocument/2006/relationships/slideMaster"/><Relationship Id="rId4" Target="../media/image1.png" Type="http://schemas.openxmlformats.org/officeDocument/2006/relationships/image"/></Relationships>
</file>

<file path=ppt/slideLayouts/_rels/slideLayout14.xml.rels><?xml version="1.0" encoding="UTF-8" standalone="yes" ?><Relationships xmlns="http://schemas.openxmlformats.org/package/2006/relationships"><Relationship Id="rId3" Target="../media/image8.jpeg" Type="http://schemas.openxmlformats.org/officeDocument/2006/relationships/image"/><Relationship Id="rId2" Target="../media/image13.jpeg" Type="http://schemas.openxmlformats.org/officeDocument/2006/relationships/image"/><Relationship Id="rId1" Target="../slideMasters/slideMaster1.xml" Type="http://schemas.openxmlformats.org/officeDocument/2006/relationships/slideMaster"/></Relationships>
</file>

<file path=ppt/slideLayouts/_rels/slideLayout15.xml.rels><?xml version="1.0" encoding="UTF-8" standalone="yes" ?><Relationships xmlns="http://schemas.openxmlformats.org/package/2006/relationships"><Relationship Id="rId3" Target="../media/image8.jpeg" Type="http://schemas.openxmlformats.org/officeDocument/2006/relationships/image"/><Relationship Id="rId2" Target="../media/image13.jpeg" Type="http://schemas.openxmlformats.org/officeDocument/2006/relationships/image"/><Relationship Id="rId1" Target="../slideMasters/slideMaster1.xml" Type="http://schemas.openxmlformats.org/officeDocument/2006/relationships/slideMaster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overs Fields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" y="1"/>
            <a:ext cx="9233611" cy="4321088"/>
          </a:xfrm>
          <a:prstGeom prst="rect">
            <a:avLst/>
          </a:prstGeom>
        </p:spPr>
      </p:pic>
      <p:pic>
        <p:nvPicPr>
          <p:cNvPr id="7" name="Picture 6" descr="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6514" y="534396"/>
            <a:ext cx="3200187" cy="633942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592672" y="534400"/>
            <a:ext cx="3788829" cy="633943"/>
          </a:xfrm>
        </p:spPr>
        <p:txBody>
          <a:bodyPr anchor="ctr"/>
          <a:lstStyle>
            <a:lvl1pPr>
              <a:buNone/>
              <a:defRPr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 smtClean="0"/>
              <a:t>С нами надежно.</a:t>
            </a:r>
            <a:endParaRPr lang="en-US" dirty="0"/>
          </a:p>
        </p:txBody>
      </p:sp>
      <p:sp>
        <p:nvSpPr>
          <p:cNvPr id="10" name="Title 1"/>
          <p:cNvSpPr>
            <a:spLocks noGrp="1"/>
          </p:cNvSpPr>
          <p:nvPr>
            <p:ph type="ctrTitle" hasCustomPrompt="1"/>
          </p:nvPr>
        </p:nvSpPr>
        <p:spPr>
          <a:xfrm>
            <a:off x="586323" y="4480106"/>
            <a:ext cx="7649629" cy="843148"/>
          </a:xfrm>
        </p:spPr>
        <p:txBody>
          <a:bodyPr anchor="b">
            <a:normAutofit/>
          </a:bodyPr>
          <a:lstStyle>
            <a:lvl1pPr algn="l">
              <a:defRPr sz="2400" b="1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r>
              <a:rPr lang="ru-RU" dirty="0" smtClean="0"/>
              <a:t>Заголовок презентации</a:t>
            </a:r>
            <a:endParaRPr lang="en-US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86323" y="5449760"/>
            <a:ext cx="7649629" cy="48114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  <a:latin typeface="Arial"/>
                <a:cs typeface="Arial"/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Подзаголовок презентации</a:t>
            </a:r>
            <a:endParaRPr lang="en-US" dirty="0"/>
          </a:p>
        </p:txBody>
      </p:sp>
      <p:sp>
        <p:nvSpPr>
          <p:cNvPr id="15" name="Rectangle 14"/>
          <p:cNvSpPr/>
          <p:nvPr userDrawn="1"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overs Fields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" y="1"/>
            <a:ext cx="9233611" cy="4321088"/>
          </a:xfrm>
          <a:prstGeom prst="rect">
            <a:avLst/>
          </a:prstGeom>
        </p:spPr>
      </p:pic>
      <p:pic>
        <p:nvPicPr>
          <p:cNvPr id="7" name="Picture 6" descr="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6514" y="534396"/>
            <a:ext cx="3200187" cy="633942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592672" y="534400"/>
            <a:ext cx="3788829" cy="633943"/>
          </a:xfrm>
        </p:spPr>
        <p:txBody>
          <a:bodyPr anchor="ctr"/>
          <a:lstStyle>
            <a:lvl1pPr>
              <a:buNone/>
              <a:defRPr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 smtClean="0"/>
              <a:t>С нами надежно.</a:t>
            </a:r>
            <a:endParaRPr lang="en-US" dirty="0"/>
          </a:p>
        </p:txBody>
      </p:sp>
      <p:sp>
        <p:nvSpPr>
          <p:cNvPr id="10" name="Title 1"/>
          <p:cNvSpPr>
            <a:spLocks noGrp="1"/>
          </p:cNvSpPr>
          <p:nvPr>
            <p:ph type="ctrTitle" hasCustomPrompt="1"/>
          </p:nvPr>
        </p:nvSpPr>
        <p:spPr>
          <a:xfrm>
            <a:off x="586323" y="4480106"/>
            <a:ext cx="7649629" cy="843148"/>
          </a:xfrm>
        </p:spPr>
        <p:txBody>
          <a:bodyPr anchor="b">
            <a:normAutofit/>
          </a:bodyPr>
          <a:lstStyle>
            <a:lvl1pPr algn="l">
              <a:defRPr sz="2400" b="1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r>
              <a:rPr lang="ru-RU" dirty="0" smtClean="0"/>
              <a:t>Заголовок презентации</a:t>
            </a:r>
            <a:endParaRPr lang="en-US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86323" y="5449760"/>
            <a:ext cx="7649629" cy="48114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  <a:latin typeface="Arial"/>
                <a:cs typeface="Arial"/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Подзаголовок презентации</a:t>
            </a:r>
            <a:endParaRPr lang="en-US" dirty="0"/>
          </a:p>
        </p:txBody>
      </p:sp>
      <p:sp>
        <p:nvSpPr>
          <p:cNvPr id="15" name="Rectangle 14"/>
          <p:cNvSpPr/>
          <p:nvPr userDrawn="1"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overs Fields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" y="1"/>
            <a:ext cx="9233609" cy="4321088"/>
          </a:xfrm>
          <a:prstGeom prst="rect">
            <a:avLst/>
          </a:prstGeom>
        </p:spPr>
      </p:pic>
      <p:pic>
        <p:nvPicPr>
          <p:cNvPr id="7" name="Picture 6" descr="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6514" y="534396"/>
            <a:ext cx="3200187" cy="633942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592672" y="534400"/>
            <a:ext cx="3788829" cy="633943"/>
          </a:xfrm>
        </p:spPr>
        <p:txBody>
          <a:bodyPr anchor="ctr"/>
          <a:lstStyle>
            <a:lvl1pPr>
              <a:buNone/>
              <a:defRPr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 smtClean="0"/>
              <a:t>С нами надежно.</a:t>
            </a:r>
            <a:endParaRPr lang="en-US" dirty="0"/>
          </a:p>
        </p:txBody>
      </p:sp>
      <p:sp>
        <p:nvSpPr>
          <p:cNvPr id="10" name="Title 1"/>
          <p:cNvSpPr>
            <a:spLocks noGrp="1"/>
          </p:cNvSpPr>
          <p:nvPr>
            <p:ph type="ctrTitle" hasCustomPrompt="1"/>
          </p:nvPr>
        </p:nvSpPr>
        <p:spPr>
          <a:xfrm>
            <a:off x="586323" y="4480106"/>
            <a:ext cx="7649629" cy="843148"/>
          </a:xfrm>
        </p:spPr>
        <p:txBody>
          <a:bodyPr anchor="b">
            <a:normAutofit/>
          </a:bodyPr>
          <a:lstStyle>
            <a:lvl1pPr algn="l">
              <a:defRPr sz="2400" b="1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r>
              <a:rPr lang="ru-RU" dirty="0" smtClean="0"/>
              <a:t>Заголовок презентации</a:t>
            </a:r>
            <a:endParaRPr lang="en-US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86323" y="5449760"/>
            <a:ext cx="7649629" cy="48114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  <a:latin typeface="Arial"/>
                <a:cs typeface="Arial"/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Подзаголовок презентации</a:t>
            </a:r>
            <a:endParaRPr lang="en-US" dirty="0"/>
          </a:p>
        </p:txBody>
      </p:sp>
      <p:sp>
        <p:nvSpPr>
          <p:cNvPr id="15" name="Rectangle 14"/>
          <p:cNvSpPr/>
          <p:nvPr userDrawn="1"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overs Fields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" y="3"/>
            <a:ext cx="9233609" cy="4321087"/>
          </a:xfrm>
          <a:prstGeom prst="rect">
            <a:avLst/>
          </a:prstGeom>
        </p:spPr>
      </p:pic>
      <p:pic>
        <p:nvPicPr>
          <p:cNvPr id="7" name="Picture 6" descr="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6514" y="534396"/>
            <a:ext cx="3200187" cy="633942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592672" y="534400"/>
            <a:ext cx="3788829" cy="633943"/>
          </a:xfrm>
        </p:spPr>
        <p:txBody>
          <a:bodyPr anchor="ctr"/>
          <a:lstStyle>
            <a:lvl1pPr>
              <a:buNone/>
              <a:defRPr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 smtClean="0"/>
              <a:t>С нами надежно.</a:t>
            </a:r>
            <a:endParaRPr lang="en-US" dirty="0"/>
          </a:p>
        </p:txBody>
      </p:sp>
      <p:sp>
        <p:nvSpPr>
          <p:cNvPr id="10" name="Title 1"/>
          <p:cNvSpPr>
            <a:spLocks noGrp="1"/>
          </p:cNvSpPr>
          <p:nvPr>
            <p:ph type="ctrTitle" hasCustomPrompt="1"/>
          </p:nvPr>
        </p:nvSpPr>
        <p:spPr>
          <a:xfrm>
            <a:off x="586323" y="4480106"/>
            <a:ext cx="7649629" cy="843148"/>
          </a:xfrm>
        </p:spPr>
        <p:txBody>
          <a:bodyPr anchor="b">
            <a:normAutofit/>
          </a:bodyPr>
          <a:lstStyle>
            <a:lvl1pPr algn="l">
              <a:defRPr sz="2400" b="1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r>
              <a:rPr lang="ru-RU" dirty="0" smtClean="0"/>
              <a:t>Заголовок презентации</a:t>
            </a:r>
            <a:endParaRPr lang="en-US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86323" y="5449760"/>
            <a:ext cx="7649629" cy="48114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  <a:latin typeface="Arial"/>
                <a:cs typeface="Arial"/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Подзаголовок презентации</a:t>
            </a:r>
            <a:endParaRPr lang="en-US" dirty="0"/>
          </a:p>
        </p:txBody>
      </p:sp>
      <p:sp>
        <p:nvSpPr>
          <p:cNvPr id="15" name="Rectangle 14"/>
          <p:cNvSpPr/>
          <p:nvPr userDrawn="1"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overs Grass 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326880" cy="6998208"/>
          </a:xfrm>
          <a:prstGeom prst="rect">
            <a:avLst/>
          </a:prstGeom>
        </p:spPr>
      </p:pic>
      <p:pic>
        <p:nvPicPr>
          <p:cNvPr id="7" name="Picture 6" descr="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6514" y="534396"/>
            <a:ext cx="3200187" cy="633942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440272" y="534400"/>
            <a:ext cx="3788829" cy="633943"/>
          </a:xfrm>
        </p:spPr>
        <p:txBody>
          <a:bodyPr anchor="ctr"/>
          <a:lstStyle>
            <a:lvl1pPr>
              <a:buNone/>
              <a:defRPr baseline="0"/>
            </a:lvl1pPr>
          </a:lstStyle>
          <a:p>
            <a:pPr lvl="0"/>
            <a:r>
              <a:rPr lang="ru-RU" dirty="0" smtClean="0"/>
              <a:t>С нами надежно.</a:t>
            </a:r>
            <a:endParaRPr lang="en-US" dirty="0"/>
          </a:p>
        </p:txBody>
      </p:sp>
      <p:sp>
        <p:nvSpPr>
          <p:cNvPr id="10" name="Title 1"/>
          <p:cNvSpPr>
            <a:spLocks noGrp="1"/>
          </p:cNvSpPr>
          <p:nvPr>
            <p:ph type="ctrTitle" hasCustomPrompt="1"/>
          </p:nvPr>
        </p:nvSpPr>
        <p:spPr>
          <a:xfrm>
            <a:off x="440273" y="2332386"/>
            <a:ext cx="7649629" cy="843148"/>
          </a:xfrm>
        </p:spPr>
        <p:txBody>
          <a:bodyPr anchor="b">
            <a:normAutofit/>
          </a:bodyPr>
          <a:lstStyle>
            <a:lvl1pPr algn="l">
              <a:defRPr sz="2400" b="1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ru-RU" dirty="0" smtClean="0"/>
              <a:t>Заголовок презентации</a:t>
            </a:r>
            <a:endParaRPr lang="en-US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40273" y="3492034"/>
            <a:ext cx="7649629" cy="1294448"/>
          </a:xfr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  <a:latin typeface="Arial"/>
                <a:cs typeface="Arial"/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Подзаголовок презентации</a:t>
            </a:r>
            <a:endParaRPr lang="en-US" dirty="0"/>
          </a:p>
        </p:txBody>
      </p:sp>
      <p:cxnSp>
        <p:nvCxnSpPr>
          <p:cNvPr id="13" name="Straight Connector 12"/>
          <p:cNvCxnSpPr/>
          <p:nvPr userDrawn="1"/>
        </p:nvCxnSpPr>
        <p:spPr>
          <a:xfrm>
            <a:off x="541867" y="3333773"/>
            <a:ext cx="8687437" cy="1588"/>
          </a:xfrm>
          <a:prstGeom prst="line">
            <a:avLst/>
          </a:prstGeom>
          <a:ln w="63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 userDrawn="1"/>
        </p:nvSpPr>
        <p:spPr>
          <a:xfrm>
            <a:off x="0" y="1748695"/>
            <a:ext cx="126000" cy="5259285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5" name="Rectangle 14"/>
          <p:cNvSpPr/>
          <p:nvPr userDrawn="1"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MArkin-AA\Рабочий стол\cover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9525"/>
            <a:ext cx="9144000" cy="6838950"/>
          </a:xfrm>
          <a:prstGeom prst="rect">
            <a:avLst/>
          </a:prstGeom>
          <a:noFill/>
        </p:spPr>
      </p:pic>
      <p:pic>
        <p:nvPicPr>
          <p:cNvPr id="7" name="Picture 6" descr="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6514" y="534396"/>
            <a:ext cx="3200187" cy="633942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440272" y="534400"/>
            <a:ext cx="3788829" cy="633943"/>
          </a:xfrm>
        </p:spPr>
        <p:txBody>
          <a:bodyPr anchor="ctr"/>
          <a:lstStyle>
            <a:lvl1pPr>
              <a:buNone/>
              <a:defRPr baseline="0"/>
            </a:lvl1pPr>
          </a:lstStyle>
          <a:p>
            <a:pPr lvl="0"/>
            <a:r>
              <a:rPr lang="ru-RU" dirty="0" smtClean="0"/>
              <a:t>С нами надежно.</a:t>
            </a:r>
            <a:endParaRPr lang="en-US" dirty="0"/>
          </a:p>
        </p:txBody>
      </p:sp>
      <p:sp>
        <p:nvSpPr>
          <p:cNvPr id="14" name="Rectangle 13"/>
          <p:cNvSpPr/>
          <p:nvPr userDrawn="1"/>
        </p:nvSpPr>
        <p:spPr>
          <a:xfrm>
            <a:off x="0" y="2152649"/>
            <a:ext cx="126000" cy="3619501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5" name="Rectangle 14"/>
          <p:cNvSpPr/>
          <p:nvPr userDrawn="1"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overs Grass 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326880" cy="6998208"/>
          </a:xfrm>
          <a:prstGeom prst="rect">
            <a:avLst/>
          </a:prstGeom>
        </p:spPr>
      </p:pic>
      <p:pic>
        <p:nvPicPr>
          <p:cNvPr id="7" name="Picture 6" descr="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6514" y="534396"/>
            <a:ext cx="3200187" cy="633942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440272" y="534400"/>
            <a:ext cx="3788829" cy="633943"/>
          </a:xfrm>
        </p:spPr>
        <p:txBody>
          <a:bodyPr anchor="ctr"/>
          <a:lstStyle>
            <a:lvl1pPr>
              <a:buNone/>
              <a:defRPr baseline="0"/>
            </a:lvl1pPr>
          </a:lstStyle>
          <a:p>
            <a:pPr lvl="0"/>
            <a:r>
              <a:rPr lang="ru-RU" dirty="0" smtClean="0"/>
              <a:t>С нами надежно.</a:t>
            </a:r>
            <a:endParaRPr lang="en-US" dirty="0"/>
          </a:p>
        </p:txBody>
      </p:sp>
      <p:sp>
        <p:nvSpPr>
          <p:cNvPr id="10" name="Title 1"/>
          <p:cNvSpPr>
            <a:spLocks noGrp="1"/>
          </p:cNvSpPr>
          <p:nvPr>
            <p:ph type="ctrTitle" hasCustomPrompt="1"/>
          </p:nvPr>
        </p:nvSpPr>
        <p:spPr>
          <a:xfrm>
            <a:off x="440273" y="2332386"/>
            <a:ext cx="7471829" cy="843148"/>
          </a:xfrm>
        </p:spPr>
        <p:txBody>
          <a:bodyPr anchor="b">
            <a:normAutofit/>
          </a:bodyPr>
          <a:lstStyle>
            <a:lvl1pPr algn="l">
              <a:defRPr sz="2400" b="1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ru-RU" dirty="0" smtClean="0"/>
              <a:t>Заголовок презентации</a:t>
            </a:r>
            <a:endParaRPr lang="en-US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40273" y="3492034"/>
            <a:ext cx="7471829" cy="1294448"/>
          </a:xfr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  <a:latin typeface="Arial"/>
                <a:cs typeface="Arial"/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Подзаголовок презентации</a:t>
            </a:r>
            <a:endParaRPr lang="en-US" dirty="0"/>
          </a:p>
        </p:txBody>
      </p:sp>
      <p:cxnSp>
        <p:nvCxnSpPr>
          <p:cNvPr id="13" name="Straight Connector 12"/>
          <p:cNvCxnSpPr/>
          <p:nvPr userDrawn="1"/>
        </p:nvCxnSpPr>
        <p:spPr>
          <a:xfrm>
            <a:off x="541867" y="3333773"/>
            <a:ext cx="8687437" cy="1588"/>
          </a:xfrm>
          <a:prstGeom prst="line">
            <a:avLst/>
          </a:prstGeom>
          <a:ln w="63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 userDrawn="1"/>
        </p:nvSpPr>
        <p:spPr>
          <a:xfrm>
            <a:off x="0" y="1748695"/>
            <a:ext cx="126000" cy="5259285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5" name="Rectangle 14"/>
          <p:cNvSpPr/>
          <p:nvPr userDrawn="1"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overs Grass 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326880" cy="699820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1748695"/>
            <a:ext cx="126000" cy="5259285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pic>
        <p:nvPicPr>
          <p:cNvPr id="7" name="Picture 6" descr="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6514" y="534396"/>
            <a:ext cx="3200187" cy="633942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440272" y="534400"/>
            <a:ext cx="3788829" cy="633943"/>
          </a:xfrm>
        </p:spPr>
        <p:txBody>
          <a:bodyPr anchor="ctr"/>
          <a:lstStyle>
            <a:lvl1pPr>
              <a:buNone/>
              <a:defRPr baseline="0"/>
            </a:lvl1pPr>
          </a:lstStyle>
          <a:p>
            <a:pPr lvl="0"/>
            <a:r>
              <a:rPr lang="ru-RU" dirty="0" smtClean="0"/>
              <a:t>С нами надежно.</a:t>
            </a:r>
            <a:endParaRPr lang="en-US" dirty="0"/>
          </a:p>
        </p:txBody>
      </p:sp>
      <p:sp>
        <p:nvSpPr>
          <p:cNvPr id="10" name="Title 1"/>
          <p:cNvSpPr>
            <a:spLocks noGrp="1"/>
          </p:cNvSpPr>
          <p:nvPr>
            <p:ph type="ctrTitle" hasCustomPrompt="1"/>
          </p:nvPr>
        </p:nvSpPr>
        <p:spPr>
          <a:xfrm>
            <a:off x="440273" y="2332386"/>
            <a:ext cx="7471829" cy="843148"/>
          </a:xfrm>
        </p:spPr>
        <p:txBody>
          <a:bodyPr anchor="b">
            <a:normAutofit/>
          </a:bodyPr>
          <a:lstStyle>
            <a:lvl1pPr algn="l">
              <a:defRPr sz="2400" b="1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ru-RU" dirty="0" smtClean="0"/>
              <a:t>Заголовок презентации</a:t>
            </a:r>
            <a:endParaRPr lang="en-US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40273" y="3492034"/>
            <a:ext cx="7471829" cy="1294448"/>
          </a:xfr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  <a:latin typeface="Arial"/>
                <a:cs typeface="Arial"/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Подзаголовок презентации</a:t>
            </a:r>
            <a:endParaRPr lang="en-US" dirty="0"/>
          </a:p>
        </p:txBody>
      </p:sp>
      <p:cxnSp>
        <p:nvCxnSpPr>
          <p:cNvPr id="13" name="Straight Connector 12"/>
          <p:cNvCxnSpPr/>
          <p:nvPr userDrawn="1"/>
        </p:nvCxnSpPr>
        <p:spPr>
          <a:xfrm>
            <a:off x="541867" y="3333773"/>
            <a:ext cx="8687437" cy="1588"/>
          </a:xfrm>
          <a:prstGeom prst="line">
            <a:avLst/>
          </a:prstGeom>
          <a:ln w="63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s Stripes 01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" y="3"/>
            <a:ext cx="9233611" cy="6928225"/>
          </a:xfrm>
          <a:prstGeom prst="rect">
            <a:avLst/>
          </a:prstGeom>
        </p:spPr>
      </p:pic>
      <p:sp>
        <p:nvSpPr>
          <p:cNvPr id="13" name="Rectangle 12"/>
          <p:cNvSpPr/>
          <p:nvPr userDrawn="1"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40271" y="1642536"/>
            <a:ext cx="7772400" cy="1099609"/>
          </a:xfrm>
        </p:spPr>
        <p:txBody>
          <a:bodyPr anchor="b">
            <a:normAutofit/>
          </a:bodyPr>
          <a:lstStyle>
            <a:lvl1pPr algn="l">
              <a:defRPr sz="2400" b="1" cap="none">
                <a:solidFill>
                  <a:schemeClr val="tx1"/>
                </a:solidFill>
              </a:defRPr>
            </a:lvl1pPr>
          </a:lstStyle>
          <a:p>
            <a:r>
              <a:rPr lang="ru-RU" dirty="0" smtClean="0"/>
              <a:t>Заголовок раздела презентации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40271" y="2936130"/>
            <a:ext cx="7772400" cy="1500187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 smtClean="0"/>
              <a:t>Подзаголовок раздела презентации</a:t>
            </a:r>
            <a:endParaRPr lang="en-GB" dirty="0" smtClean="0"/>
          </a:p>
        </p:txBody>
      </p:sp>
      <p:pic>
        <p:nvPicPr>
          <p:cNvPr id="6" name="Picture 5" descr="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6514" y="534396"/>
            <a:ext cx="3200187" cy="633942"/>
          </a:xfrm>
          <a:prstGeom prst="rect">
            <a:avLst/>
          </a:prstGeom>
        </p:spPr>
      </p:pic>
      <p:sp>
        <p:nvSpPr>
          <p:cNvPr id="9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440272" y="534400"/>
            <a:ext cx="3788829" cy="633943"/>
          </a:xfrm>
        </p:spPr>
        <p:txBody>
          <a:bodyPr anchor="ctr"/>
          <a:lstStyle>
            <a:lvl1pPr>
              <a:buNone/>
              <a:defRPr baseline="0"/>
            </a:lvl1pPr>
          </a:lstStyle>
          <a:p>
            <a:pPr lvl="0"/>
            <a:r>
              <a:rPr lang="ru-RU" dirty="0" smtClean="0"/>
              <a:t>С нами надежно.</a:t>
            </a:r>
            <a:endParaRPr lang="en-US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535051" y="2835279"/>
            <a:ext cx="8707159" cy="1588"/>
          </a:xfrm>
          <a:prstGeom prst="line">
            <a:avLst/>
          </a:prstGeom>
          <a:ln w="6350" cap="flat" cmpd="sng" algn="ctr">
            <a:solidFill>
              <a:srgbClr val="8EC02F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overs Stripes 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" y="3"/>
            <a:ext cx="9233611" cy="692822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40271" y="1642536"/>
            <a:ext cx="7772400" cy="1099609"/>
          </a:xfrm>
        </p:spPr>
        <p:txBody>
          <a:bodyPr anchor="b">
            <a:normAutofit/>
          </a:bodyPr>
          <a:lstStyle>
            <a:lvl1pPr algn="l">
              <a:defRPr sz="2400" b="1" cap="none">
                <a:solidFill>
                  <a:srgbClr val="000000"/>
                </a:solidFill>
              </a:defRPr>
            </a:lvl1pPr>
          </a:lstStyle>
          <a:p>
            <a:r>
              <a:rPr lang="ru-RU" dirty="0" smtClean="0"/>
              <a:t>Заголовок раздела презентации</a:t>
            </a:r>
            <a:endParaRPr lang="en-US" dirty="0"/>
          </a:p>
        </p:txBody>
      </p:sp>
      <p:pic>
        <p:nvPicPr>
          <p:cNvPr id="6" name="Picture 5" descr="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6514" y="534396"/>
            <a:ext cx="3200187" cy="633942"/>
          </a:xfrm>
          <a:prstGeom prst="rect">
            <a:avLst/>
          </a:prstGeom>
        </p:spPr>
      </p:pic>
      <p:sp>
        <p:nvSpPr>
          <p:cNvPr id="9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440272" y="534400"/>
            <a:ext cx="3788829" cy="633943"/>
          </a:xfrm>
        </p:spPr>
        <p:txBody>
          <a:bodyPr anchor="ctr"/>
          <a:lstStyle>
            <a:lvl1pPr>
              <a:buNone/>
              <a:defRPr baseline="0"/>
            </a:lvl1pPr>
          </a:lstStyle>
          <a:p>
            <a:pPr lvl="0"/>
            <a:r>
              <a:rPr lang="ru-RU" dirty="0" smtClean="0"/>
              <a:t>С нами надежно.</a:t>
            </a:r>
            <a:endParaRPr lang="en-US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39740" y="2936878"/>
            <a:ext cx="7772932" cy="2989263"/>
          </a:xfrm>
        </p:spPr>
        <p:txBody>
          <a:bodyPr numCol="2">
            <a:normAutofit/>
          </a:bodyPr>
          <a:lstStyle>
            <a:lvl1pPr marL="180971" marR="0" indent="-163509" algn="l" defTabSz="457189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400"/>
              </a:spcAft>
              <a:buClrTx/>
              <a:buSzPct val="100000"/>
              <a:buFontTx/>
              <a:buBlip>
                <a:blip r:embed="rId4"/>
              </a:buBlip>
              <a:tabLst/>
              <a:defRPr sz="1300" baseline="0"/>
            </a:lvl1pPr>
          </a:lstStyle>
          <a:p>
            <a:pPr lvl="0"/>
            <a:r>
              <a:rPr lang="ru-RU" dirty="0" smtClean="0"/>
              <a:t>Содержание раздела презентации</a:t>
            </a:r>
          </a:p>
          <a:p>
            <a:pPr lvl="0"/>
            <a:r>
              <a:rPr lang="ru-RU" dirty="0" smtClean="0"/>
              <a:t>Содержание раздела презентации</a:t>
            </a:r>
          </a:p>
          <a:p>
            <a:pPr marL="180971" marR="0" lvl="0" indent="-163509" algn="l" defTabSz="457189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Tx/>
              <a:buBlip>
                <a:blip r:embed="rId4"/>
              </a:buBlip>
              <a:tabLst/>
              <a:defRPr/>
            </a:pPr>
            <a:r>
              <a:rPr lang="ru-RU" dirty="0" smtClean="0"/>
              <a:t>Содержание раздела презентации</a:t>
            </a:r>
            <a:endParaRPr lang="en-US" dirty="0" smtClean="0"/>
          </a:p>
          <a:p>
            <a:pPr lvl="0"/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535051" y="2835279"/>
            <a:ext cx="8707159" cy="1588"/>
          </a:xfrm>
          <a:prstGeom prst="line">
            <a:avLst/>
          </a:prstGeom>
          <a:ln w="6350" cap="flat" cmpd="sng" algn="ctr">
            <a:solidFill>
              <a:srgbClr val="8EC02F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 userDrawn="1"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Pattern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2336800"/>
            <a:ext cx="9144000" cy="21717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40272" y="2540000"/>
            <a:ext cx="3788829" cy="1752600"/>
          </a:xfrm>
        </p:spPr>
        <p:txBody>
          <a:bodyPr bIns="187200" anchor="ctr">
            <a:normAutofit/>
          </a:bodyPr>
          <a:lstStyle>
            <a:lvl1pPr algn="l">
              <a:defRPr sz="2400" b="1" cap="none"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Заголовок раздела презентации</a:t>
            </a:r>
            <a:endParaRPr lang="en-US" dirty="0"/>
          </a:p>
        </p:txBody>
      </p:sp>
      <p:pic>
        <p:nvPicPr>
          <p:cNvPr id="6" name="Picture 5" descr="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6514" y="534396"/>
            <a:ext cx="3200187" cy="633942"/>
          </a:xfrm>
          <a:prstGeom prst="rect">
            <a:avLst/>
          </a:prstGeom>
        </p:spPr>
      </p:pic>
      <p:sp>
        <p:nvSpPr>
          <p:cNvPr id="7" name="Rectangle 6"/>
          <p:cNvSpPr/>
          <p:nvPr userDrawn="1"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9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440272" y="534400"/>
            <a:ext cx="3788829" cy="633943"/>
          </a:xfrm>
        </p:spPr>
        <p:txBody>
          <a:bodyPr anchor="ctr"/>
          <a:lstStyle>
            <a:lvl1pPr>
              <a:buNone/>
              <a:defRPr baseline="0"/>
            </a:lvl1pPr>
          </a:lstStyle>
          <a:p>
            <a:pPr lvl="0"/>
            <a:r>
              <a:rPr lang="ru-RU" dirty="0" smtClean="0"/>
              <a:t>С нами надежно.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overs Stripes 01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" y="3"/>
            <a:ext cx="9233611" cy="692822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94068" y="534399"/>
            <a:ext cx="4168435" cy="633943"/>
          </a:xfrm>
        </p:spPr>
        <p:txBody>
          <a:bodyPr anchor="ctr">
            <a:normAutofit/>
          </a:bodyPr>
          <a:lstStyle>
            <a:lvl1pPr>
              <a:defRPr sz="1600"/>
            </a:lvl1pPr>
          </a:lstStyle>
          <a:p>
            <a:r>
              <a:rPr lang="ru-RU" dirty="0" smtClean="0"/>
              <a:t>Заголовок слайда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4069" y="1562100"/>
            <a:ext cx="8296552" cy="4470400"/>
          </a:xfrm>
        </p:spPr>
        <p:txBody>
          <a:bodyPr/>
          <a:lstStyle/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61284" y="6527723"/>
            <a:ext cx="21336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DDF61C1-2457-E848-BB6B-E1DA9A549776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8" descr="Logo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956514" y="534396"/>
            <a:ext cx="3200187" cy="633942"/>
          </a:xfrm>
          <a:prstGeom prst="rect">
            <a:avLst/>
          </a:prstGeom>
        </p:spPr>
      </p:pic>
      <p:sp>
        <p:nvSpPr>
          <p:cNvPr id="10" name="Rectangle 9"/>
          <p:cNvSpPr/>
          <p:nvPr userDrawn="1"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61284" y="6527723"/>
            <a:ext cx="21336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DDF61C1-2457-E848-BB6B-E1DA9A549776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1" name="Picture 10" descr="Logo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56514" y="534396"/>
            <a:ext cx="3200187" cy="633942"/>
          </a:xfrm>
          <a:prstGeom prst="rect">
            <a:avLst/>
          </a:prstGeom>
        </p:spPr>
      </p:pic>
      <p:sp>
        <p:nvSpPr>
          <p:cNvPr id="12" name="Rectangle 11"/>
          <p:cNvSpPr/>
          <p:nvPr userDrawn="1"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pic>
        <p:nvPicPr>
          <p:cNvPr id="7" name="Picture 6" descr="Main Patter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" y="1549400"/>
            <a:ext cx="9233611" cy="47244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4069" y="1714500"/>
            <a:ext cx="4168435" cy="4334934"/>
          </a:xfrm>
        </p:spPr>
        <p:txBody>
          <a:bodyPr/>
          <a:lstStyle>
            <a:lvl1pPr>
              <a:buFontTx/>
              <a:buBlip>
                <a:blip r:embed="rId4"/>
              </a:buBlip>
              <a:defRPr>
                <a:solidFill>
                  <a:schemeClr val="bg1"/>
                </a:solidFill>
              </a:defRPr>
            </a:lvl1pPr>
            <a:lvl2pPr>
              <a:buClr>
                <a:srgbClr val="8EC02F"/>
              </a:buClr>
              <a:defRPr>
                <a:solidFill>
                  <a:schemeClr val="bg1"/>
                </a:solidFill>
              </a:defRPr>
            </a:lvl2pPr>
            <a:lvl3pPr>
              <a:buClr>
                <a:srgbClr val="8EC02F"/>
              </a:buClr>
              <a:defRPr>
                <a:solidFill>
                  <a:schemeClr val="bg1"/>
                </a:solidFill>
              </a:defRPr>
            </a:lvl3pPr>
            <a:lvl4pPr>
              <a:buClr>
                <a:srgbClr val="8EC02F"/>
              </a:buClr>
              <a:defRPr>
                <a:solidFill>
                  <a:schemeClr val="bg1"/>
                </a:solidFill>
              </a:defRPr>
            </a:lvl4pPr>
            <a:lvl5pPr>
              <a:buClr>
                <a:srgbClr val="8EC02F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 dirty="0"/>
          </a:p>
        </p:txBody>
      </p:sp>
      <p:sp>
        <p:nvSpPr>
          <p:cNvPr id="13" name="Rectangle 12"/>
          <p:cNvSpPr/>
          <p:nvPr userDrawn="1"/>
        </p:nvSpPr>
        <p:spPr>
          <a:xfrm>
            <a:off x="304801" y="6527721"/>
            <a:ext cx="2019300" cy="33028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5" name="Title 1"/>
          <p:cNvSpPr>
            <a:spLocks noGrp="1"/>
          </p:cNvSpPr>
          <p:nvPr>
            <p:ph type="title" hasCustomPrompt="1"/>
          </p:nvPr>
        </p:nvSpPr>
        <p:spPr>
          <a:xfrm>
            <a:off x="594068" y="534399"/>
            <a:ext cx="4168435" cy="633943"/>
          </a:xfrm>
        </p:spPr>
        <p:txBody>
          <a:bodyPr anchor="ctr">
            <a:normAutofit/>
          </a:bodyPr>
          <a:lstStyle>
            <a:lvl1pPr>
              <a:defRPr sz="1600"/>
            </a:lvl1pPr>
          </a:lstStyle>
          <a:p>
            <a:r>
              <a:rPr lang="ru-RU" dirty="0" smtClean="0"/>
              <a:t>Заголовок слайда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overs Stripes 01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" y="3"/>
            <a:ext cx="9233611" cy="6928225"/>
          </a:xfrm>
          <a:prstGeom prst="rect">
            <a:avLst/>
          </a:prstGeom>
        </p:spPr>
      </p:pic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61284" y="6527723"/>
            <a:ext cx="21336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DDF61C1-2457-E848-BB6B-E1DA9A549776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2" name="Picture 11" descr="Logo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956514" y="534396"/>
            <a:ext cx="3200187" cy="633942"/>
          </a:xfrm>
          <a:prstGeom prst="rect">
            <a:avLst/>
          </a:prstGeom>
        </p:spPr>
      </p:pic>
      <p:sp>
        <p:nvSpPr>
          <p:cNvPr id="13" name="Rectangle 12"/>
          <p:cNvSpPr/>
          <p:nvPr userDrawn="1"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94068" y="534399"/>
            <a:ext cx="4600233" cy="633943"/>
          </a:xfrm>
        </p:spPr>
        <p:txBody>
          <a:bodyPr anchor="ctr"/>
          <a:lstStyle/>
          <a:p>
            <a:r>
              <a:rPr lang="ru-RU" dirty="0" smtClean="0"/>
              <a:t>Заголовок слайда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94067" y="1549400"/>
            <a:ext cx="4038600" cy="4470401"/>
          </a:xfrm>
        </p:spPr>
        <p:txBody>
          <a:bodyPr>
            <a:normAutofit/>
          </a:bodyPr>
          <a:lstStyle>
            <a:lvl1pPr>
              <a:defRPr sz="1200"/>
            </a:lvl1pPr>
            <a:lvl2pPr>
              <a:buClr>
                <a:srgbClr val="266234"/>
              </a:buClr>
              <a:buSzPct val="120000"/>
              <a:buFont typeface="Arial"/>
              <a:buChar char="•"/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Click to edit Master text styles</a:t>
            </a:r>
          </a:p>
          <a:p>
            <a:pPr lvl="1"/>
            <a:r>
              <a:rPr lang="ru-RU" dirty="0" smtClean="0"/>
              <a:t>Second level</a:t>
            </a:r>
          </a:p>
          <a:p>
            <a:pPr lvl="2"/>
            <a:r>
              <a:rPr lang="ru-RU" dirty="0" smtClean="0"/>
              <a:t>Third level</a:t>
            </a:r>
          </a:p>
          <a:p>
            <a:pPr lvl="3"/>
            <a:r>
              <a:rPr lang="ru-RU" dirty="0" smtClean="0"/>
              <a:t>Fourth level</a:t>
            </a:r>
          </a:p>
          <a:p>
            <a:pPr lvl="4"/>
            <a:r>
              <a:rPr lang="ru-RU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43584" y="1549400"/>
            <a:ext cx="4038600" cy="4470401"/>
          </a:xfrm>
        </p:spPr>
        <p:txBody>
          <a:bodyPr>
            <a:normAutofit/>
          </a:bodyPr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overs Stripes 01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" y="3"/>
            <a:ext cx="9233611" cy="6928225"/>
          </a:xfrm>
          <a:prstGeom prst="rect">
            <a:avLst/>
          </a:prstGeom>
        </p:spPr>
      </p:pic>
      <p:sp>
        <p:nvSpPr>
          <p:cNvPr id="14" name="Slide Number Placeholder 5"/>
          <p:cNvSpPr txBox="1">
            <a:spLocks/>
          </p:cNvSpPr>
          <p:nvPr userDrawn="1"/>
        </p:nvSpPr>
        <p:spPr>
          <a:xfrm>
            <a:off x="6761284" y="652772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DF61C1-2457-E848-BB6B-E1DA9A549776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pPr marL="0" marR="0" lvl="0" indent="0" algn="r" defTabSz="45718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pic>
        <p:nvPicPr>
          <p:cNvPr id="15" name="Picture 14" descr="Logo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956514" y="534396"/>
            <a:ext cx="3200187" cy="633942"/>
          </a:xfrm>
          <a:prstGeom prst="rect">
            <a:avLst/>
          </a:prstGeom>
        </p:spPr>
      </p:pic>
      <p:sp>
        <p:nvSpPr>
          <p:cNvPr id="16" name="Rectangle 15"/>
          <p:cNvSpPr/>
          <p:nvPr userDrawn="1"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dirty="0" smtClean="0"/>
              <a:t>Заголовок слайда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4068" y="1549401"/>
            <a:ext cx="3944067" cy="330964"/>
          </a:xfrm>
          <a:solidFill>
            <a:srgbClr val="008000"/>
          </a:solidFill>
        </p:spPr>
        <p:txBody>
          <a:bodyPr lIns="144000" anchor="ctr">
            <a:normAutofit/>
          </a:bodyPr>
          <a:lstStyle>
            <a:lvl1pPr marL="0" indent="0">
              <a:buNone/>
              <a:defRPr sz="1200" b="1">
                <a:solidFill>
                  <a:schemeClr val="bg1"/>
                </a:solidFill>
              </a:defRPr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068" y="1880365"/>
            <a:ext cx="3944067" cy="4088636"/>
          </a:xfr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 lIns="144000" tIns="216000">
            <a:normAutofit/>
          </a:bodyPr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Click to edit Master text styles</a:t>
            </a:r>
          </a:p>
          <a:p>
            <a:pPr lvl="1"/>
            <a:r>
              <a:rPr lang="ru-RU" dirty="0" smtClean="0"/>
              <a:t>Second level</a:t>
            </a:r>
          </a:p>
          <a:p>
            <a:pPr lvl="2"/>
            <a:r>
              <a:rPr lang="ru-RU" dirty="0" smtClean="0"/>
              <a:t>Third level</a:t>
            </a:r>
          </a:p>
          <a:p>
            <a:pPr lvl="3"/>
            <a:r>
              <a:rPr lang="ru-RU" dirty="0" smtClean="0"/>
              <a:t>Fourth level</a:t>
            </a:r>
          </a:p>
          <a:p>
            <a:pPr lvl="4"/>
            <a:r>
              <a:rPr lang="ru-RU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62502" y="1549401"/>
            <a:ext cx="4119683" cy="330964"/>
          </a:xfrm>
          <a:solidFill>
            <a:srgbClr val="008000"/>
          </a:solidFill>
        </p:spPr>
        <p:txBody>
          <a:bodyPr lIns="144000" anchor="ctr">
            <a:normAutofit/>
          </a:bodyPr>
          <a:lstStyle>
            <a:lvl1pPr marL="0" indent="0">
              <a:buNone/>
              <a:defRPr sz="1200" b="1">
                <a:solidFill>
                  <a:schemeClr val="bg1"/>
                </a:solidFill>
              </a:defRPr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62502" y="1880365"/>
            <a:ext cx="4119683" cy="4088636"/>
          </a:xfr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 lIns="144000" tIns="180000" rIns="216000" bIns="93600">
            <a:normAutofit/>
          </a:bodyPr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Click to edit Master text styles</a:t>
            </a:r>
          </a:p>
          <a:p>
            <a:pPr lvl="1"/>
            <a:r>
              <a:rPr lang="ru-RU" dirty="0" smtClean="0"/>
              <a:t>Second level</a:t>
            </a:r>
          </a:p>
          <a:p>
            <a:pPr lvl="2"/>
            <a:r>
              <a:rPr lang="ru-RU" dirty="0" smtClean="0"/>
              <a:t>Third level</a:t>
            </a:r>
          </a:p>
          <a:p>
            <a:pPr lvl="3"/>
            <a:r>
              <a:rPr lang="ru-RU" dirty="0" smtClean="0"/>
              <a:t>Fourth level</a:t>
            </a:r>
          </a:p>
          <a:p>
            <a:pPr lvl="4"/>
            <a:r>
              <a:rPr lang="ru-RU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 anchor="t">
            <a:normAutofit/>
          </a:bodyPr>
          <a:lstStyle>
            <a:lvl1pPr>
              <a:defRPr sz="1600"/>
            </a:lvl1pPr>
          </a:lstStyle>
          <a:p>
            <a:r>
              <a:rPr lang="ru-RU" dirty="0" smtClean="0"/>
              <a:t>Заголовок слайда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4069" y="1274551"/>
            <a:ext cx="8296552" cy="4999251"/>
          </a:xfrm>
        </p:spPr>
        <p:txBody>
          <a:bodyPr/>
          <a:lstStyle/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F61C1-2457-E848-BB6B-E1DA9A54977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1"/>
          <p:cNvSpPr>
            <a:spLocks noGrp="1"/>
          </p:cNvSpPr>
          <p:nvPr>
            <p:ph type="ftr" sz="quarter" idx="3"/>
          </p:nvPr>
        </p:nvSpPr>
        <p:spPr>
          <a:xfrm>
            <a:off x="6748584" y="338995"/>
            <a:ext cx="2133600" cy="54529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8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r>
              <a:rPr lang="en-US" smtClean="0"/>
              <a:t>Название презентации (задается в настройках footer)</a:t>
            </a:r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338993"/>
            <a:ext cx="126000" cy="5934808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Main Patter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502" y="1274551"/>
            <a:ext cx="8530977" cy="499925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 anchor="t">
            <a:normAutofit/>
          </a:bodyPr>
          <a:lstStyle>
            <a:lvl1pPr>
              <a:defRPr sz="1600"/>
            </a:lvl1pPr>
          </a:lstStyle>
          <a:p>
            <a:r>
              <a:rPr lang="ru-RU" dirty="0" smtClean="0"/>
              <a:t>Заголовок слайда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5069" y="1405468"/>
            <a:ext cx="4461933" cy="4732866"/>
          </a:xfrm>
        </p:spPr>
        <p:txBody>
          <a:bodyPr/>
          <a:lstStyle>
            <a:lvl1pPr>
              <a:buFontTx/>
              <a:buBlip>
                <a:blip r:embed="rId3"/>
              </a:buBlip>
              <a:defRPr>
                <a:solidFill>
                  <a:schemeClr val="bg1"/>
                </a:solidFill>
              </a:defRPr>
            </a:lvl1pPr>
            <a:lvl2pPr>
              <a:buClr>
                <a:srgbClr val="8EC02F"/>
              </a:buClr>
              <a:defRPr>
                <a:solidFill>
                  <a:schemeClr val="bg1"/>
                </a:solidFill>
              </a:defRPr>
            </a:lvl2pPr>
            <a:lvl3pPr>
              <a:buClr>
                <a:srgbClr val="8EC02F"/>
              </a:buClr>
              <a:defRPr>
                <a:solidFill>
                  <a:schemeClr val="bg1"/>
                </a:solidFill>
              </a:defRPr>
            </a:lvl3pPr>
            <a:lvl4pPr>
              <a:buClr>
                <a:srgbClr val="8EC02F"/>
              </a:buClr>
              <a:defRPr>
                <a:solidFill>
                  <a:schemeClr val="bg1"/>
                </a:solidFill>
              </a:defRPr>
            </a:lvl4pPr>
            <a:lvl5pPr>
              <a:buClr>
                <a:srgbClr val="8EC02F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F61C1-2457-E848-BB6B-E1DA9A54977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1"/>
          <p:cNvSpPr>
            <a:spLocks noGrp="1"/>
          </p:cNvSpPr>
          <p:nvPr>
            <p:ph type="ftr" sz="quarter" idx="3"/>
          </p:nvPr>
        </p:nvSpPr>
        <p:spPr>
          <a:xfrm>
            <a:off x="6748584" y="338995"/>
            <a:ext cx="2133600" cy="54529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8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r>
              <a:rPr lang="en-US" smtClean="0"/>
              <a:t>Название презентации (задается в настройках footer)</a:t>
            </a:r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0" y="338993"/>
            <a:ext cx="126000" cy="5934808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ru-RU" dirty="0" smtClean="0"/>
              <a:t>Заголовок слайда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94067" y="1282715"/>
            <a:ext cx="4038600" cy="4948752"/>
          </a:xfrm>
        </p:spPr>
        <p:txBody>
          <a:bodyPr>
            <a:normAutofit/>
          </a:bodyPr>
          <a:lstStyle>
            <a:lvl1pPr>
              <a:defRPr sz="1200"/>
            </a:lvl1pPr>
            <a:lvl2pPr>
              <a:buClr>
                <a:srgbClr val="266234"/>
              </a:buClr>
              <a:buSzPct val="120000"/>
              <a:buFont typeface="Arial"/>
              <a:buChar char="•"/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43584" y="1282715"/>
            <a:ext cx="4038600" cy="4948752"/>
          </a:xfrm>
        </p:spPr>
        <p:txBody>
          <a:bodyPr>
            <a:normAutofit/>
          </a:bodyPr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F61C1-2457-E848-BB6B-E1DA9A54977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11"/>
          <p:cNvSpPr>
            <a:spLocks noGrp="1"/>
          </p:cNvSpPr>
          <p:nvPr>
            <p:ph type="ftr" sz="quarter" idx="3"/>
          </p:nvPr>
        </p:nvSpPr>
        <p:spPr>
          <a:xfrm>
            <a:off x="6748584" y="338995"/>
            <a:ext cx="2133600" cy="54529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8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r>
              <a:rPr lang="en-US" smtClean="0"/>
              <a:t>Название презентации (задается в настройках footer)</a:t>
            </a:r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0" y="338993"/>
            <a:ext cx="126000" cy="5934808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dirty="0" smtClean="0"/>
              <a:t>Заголовок слайда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4068" y="1240602"/>
            <a:ext cx="3944067" cy="639762"/>
          </a:xfrm>
          <a:solidFill>
            <a:srgbClr val="008000"/>
          </a:solidFill>
        </p:spPr>
        <p:txBody>
          <a:bodyPr lIns="144000" anchor="ctr">
            <a:normAutofit/>
          </a:bodyPr>
          <a:lstStyle>
            <a:lvl1pPr marL="0" indent="0">
              <a:buNone/>
              <a:defRPr sz="1200" b="1">
                <a:solidFill>
                  <a:schemeClr val="bg1"/>
                </a:solidFill>
              </a:defRPr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068" y="1880366"/>
            <a:ext cx="3944067" cy="4359568"/>
          </a:xfr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 lIns="144000" tIns="216000">
            <a:normAutofit/>
          </a:bodyPr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Click to edit Master text styles</a:t>
            </a:r>
          </a:p>
          <a:p>
            <a:pPr lvl="1"/>
            <a:r>
              <a:rPr lang="ru-RU" dirty="0" smtClean="0"/>
              <a:t>Second level</a:t>
            </a:r>
          </a:p>
          <a:p>
            <a:pPr lvl="2"/>
            <a:r>
              <a:rPr lang="ru-RU" dirty="0" smtClean="0"/>
              <a:t>Third level</a:t>
            </a:r>
          </a:p>
          <a:p>
            <a:pPr lvl="3"/>
            <a:r>
              <a:rPr lang="ru-RU" dirty="0" smtClean="0"/>
              <a:t>Fourth level</a:t>
            </a:r>
          </a:p>
          <a:p>
            <a:pPr lvl="4"/>
            <a:r>
              <a:rPr lang="ru-RU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62502" y="1240602"/>
            <a:ext cx="4119683" cy="639762"/>
          </a:xfrm>
          <a:solidFill>
            <a:srgbClr val="008000"/>
          </a:solidFill>
        </p:spPr>
        <p:txBody>
          <a:bodyPr lIns="144000" anchor="ctr">
            <a:normAutofit/>
          </a:bodyPr>
          <a:lstStyle>
            <a:lvl1pPr marL="0" indent="0">
              <a:buNone/>
              <a:defRPr sz="1200" b="1">
                <a:solidFill>
                  <a:schemeClr val="bg1"/>
                </a:solidFill>
              </a:defRPr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62502" y="1880366"/>
            <a:ext cx="4119683" cy="4359568"/>
          </a:xfr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 lIns="144000" tIns="180000" rIns="216000" bIns="93600">
            <a:normAutofit/>
          </a:bodyPr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Click to edit Master text styles</a:t>
            </a:r>
          </a:p>
          <a:p>
            <a:pPr lvl="1"/>
            <a:r>
              <a:rPr lang="ru-RU" dirty="0" smtClean="0"/>
              <a:t>Second level</a:t>
            </a:r>
          </a:p>
          <a:p>
            <a:pPr lvl="2"/>
            <a:r>
              <a:rPr lang="ru-RU" dirty="0" smtClean="0"/>
              <a:t>Third level</a:t>
            </a:r>
          </a:p>
          <a:p>
            <a:pPr lvl="3"/>
            <a:r>
              <a:rPr lang="ru-RU" dirty="0" smtClean="0"/>
              <a:t>Fourth level</a:t>
            </a:r>
          </a:p>
          <a:p>
            <a:pPr lvl="4"/>
            <a:r>
              <a:rPr lang="ru-RU" dirty="0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F61C1-2457-E848-BB6B-E1DA9A54977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3"/>
          </p:nvPr>
        </p:nvSpPr>
        <p:spPr>
          <a:xfrm>
            <a:off x="6748584" y="338995"/>
            <a:ext cx="2133600" cy="54529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8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r>
              <a:rPr lang="en-US" smtClean="0"/>
              <a:t>Название презентации (задается в настройках footer)</a:t>
            </a:r>
            <a:endParaRPr lang="en-US"/>
          </a:p>
        </p:txBody>
      </p:sp>
      <p:sp>
        <p:nvSpPr>
          <p:cNvPr id="10" name="Rectangle 9"/>
          <p:cNvSpPr/>
          <p:nvPr userDrawn="1"/>
        </p:nvSpPr>
        <p:spPr>
          <a:xfrm>
            <a:off x="0" y="338993"/>
            <a:ext cx="126000" cy="5934808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overs Stripes 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4672" y="-1495"/>
            <a:ext cx="9326880" cy="6998208"/>
          </a:xfrm>
          <a:prstGeom prst="rect">
            <a:avLst/>
          </a:prstGeom>
          <a:solidFill>
            <a:srgbClr val="9ACD3F"/>
          </a:solidFill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94068" y="1540933"/>
            <a:ext cx="5374933" cy="1286934"/>
          </a:xfrm>
        </p:spPr>
        <p:txBody>
          <a:bodyPr anchor="ctr">
            <a:normAutofit/>
          </a:bodyPr>
          <a:lstStyle>
            <a:lvl1pPr>
              <a:defRPr sz="2400" baseline="0"/>
            </a:lvl1pPr>
          </a:lstStyle>
          <a:p>
            <a:r>
              <a:rPr lang="ru-RU" dirty="0" smtClean="0"/>
              <a:t>Закрывающий слайд презентации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594069" y="3462867"/>
            <a:ext cx="2818051" cy="2277534"/>
          </a:xfrm>
        </p:spPr>
        <p:txBody>
          <a:bodyPr anchor="b">
            <a:normAutofit/>
          </a:bodyPr>
          <a:lstStyle>
            <a:lvl1pPr marL="3175" indent="-3175">
              <a:buNone/>
              <a:defRPr sz="1000" baseline="0"/>
            </a:lvl1pPr>
          </a:lstStyle>
          <a:p>
            <a:pPr lvl="0"/>
            <a:r>
              <a:rPr lang="ru-RU" dirty="0" smtClean="0"/>
              <a:t>Текст закрывающего слайда, реквизиты, контактная информация.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4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8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2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AEB39-318C-4415-B26A-D256D41338F0}" type="datetimeFigureOut">
              <a:rPr lang="ru-RU" smtClean="0"/>
              <a:t>29.04.2020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0C8F2-D1BB-40AD-8FF2-2ADE05E61E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8791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94068" y="338995"/>
            <a:ext cx="4168435" cy="54529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dirty="0" smtClean="0"/>
              <a:t>Заголовок слайда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2300" y="1274551"/>
            <a:ext cx="8268320" cy="499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501808" y="643882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0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48584" y="643882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fld id="{6DDF61C1-2457-E848-BB6B-E1DA9A54977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Date Placeholder 3"/>
          <p:cNvSpPr txBox="1">
            <a:spLocks/>
          </p:cNvSpPr>
          <p:nvPr/>
        </p:nvSpPr>
        <p:spPr>
          <a:xfrm>
            <a:off x="594067" y="643882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0" marR="0" lvl="0" indent="0" algn="l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Россельхозбанк</a:t>
            </a: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3"/>
          </p:nvPr>
        </p:nvSpPr>
        <p:spPr>
          <a:xfrm>
            <a:off x="6637868" y="338995"/>
            <a:ext cx="2244317" cy="54529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8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r>
              <a:rPr lang="en-US" smtClean="0"/>
              <a:t>Название презентации (задается в настройках footer)</a:t>
            </a: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3" r:id="rId2"/>
    <p:sldLayoutId id="2147483674" r:id="rId3"/>
    <p:sldLayoutId id="2147483675" r:id="rId4"/>
    <p:sldLayoutId id="2147483672" r:id="rId5"/>
    <p:sldLayoutId id="2147483680" r:id="rId6"/>
    <p:sldLayoutId id="2147483662" r:id="rId7"/>
    <p:sldLayoutId id="2147483663" r:id="rId8"/>
    <p:sldLayoutId id="2147483664" r:id="rId9"/>
    <p:sldLayoutId id="2147483665" r:id="rId10"/>
    <p:sldLayoutId id="2147483671" r:id="rId11"/>
    <p:sldLayoutId id="2147483666" r:id="rId12"/>
    <p:sldLayoutId id="2147483677" r:id="rId13"/>
    <p:sldLayoutId id="2147483678" r:id="rId14"/>
    <p:sldLayoutId id="2147483679" r:id="rId15"/>
    <p:sldLayoutId id="2147483676" r:id="rId16"/>
    <p:sldLayoutId id="2147483667" r:id="rId17"/>
    <p:sldLayoutId id="2147483668" r:id="rId18"/>
    <p:sldLayoutId id="2147483669" r:id="rId19"/>
    <p:sldLayoutId id="2147483670" r:id="rId20"/>
    <p:sldLayoutId id="2147483681" r:id="rId21"/>
  </p:sldLayoutIdLst>
  <p:hf hdr="0" dt="0"/>
  <p:txStyles>
    <p:titleStyle>
      <a:lvl1pPr algn="l" defTabSz="457189" rtl="0" eaLnBrk="1" latinLnBrk="0" hangingPunct="1">
        <a:spcBef>
          <a:spcPct val="0"/>
        </a:spcBef>
        <a:buNone/>
        <a:defRPr sz="1600" b="1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180971" indent="-163509" algn="l" defTabSz="457189" rtl="0" eaLnBrk="1" latinLnBrk="0" hangingPunct="1">
        <a:spcBef>
          <a:spcPct val="20000"/>
        </a:spcBef>
        <a:buSzPct val="100000"/>
        <a:buFontTx/>
        <a:buBlip>
          <a:blip r:embed="rId23"/>
        </a:buBlip>
        <a:defRPr sz="1200" kern="1200">
          <a:solidFill>
            <a:schemeClr val="tx1"/>
          </a:solidFill>
          <a:latin typeface="Arial"/>
          <a:ea typeface="+mn-ea"/>
          <a:cs typeface="Arial"/>
        </a:defRPr>
      </a:lvl1pPr>
      <a:lvl2pPr marL="360354" indent="-179384" algn="l" defTabSz="358766" rtl="0" eaLnBrk="1" latinLnBrk="0" hangingPunct="1">
        <a:spcBef>
          <a:spcPct val="20000"/>
        </a:spcBef>
        <a:buClr>
          <a:srgbClr val="266234"/>
        </a:buClr>
        <a:buSzPct val="140000"/>
        <a:buFont typeface="Arial"/>
        <a:buChar char="•"/>
        <a:defRPr sz="1200" kern="1200">
          <a:solidFill>
            <a:schemeClr val="tx1"/>
          </a:solidFill>
          <a:latin typeface="Arial"/>
          <a:ea typeface="+mn-ea"/>
          <a:cs typeface="Arial"/>
        </a:defRPr>
      </a:lvl2pPr>
      <a:lvl3pPr marL="536561" indent="-157159" algn="l" defTabSz="457189" rtl="0" eaLnBrk="1" latinLnBrk="0" hangingPunct="1">
        <a:spcBef>
          <a:spcPct val="20000"/>
        </a:spcBef>
        <a:buClr>
          <a:srgbClr val="266234"/>
        </a:buClr>
        <a:buSzPct val="120000"/>
        <a:buFont typeface="Wingdings" charset="2"/>
        <a:buChar char="§"/>
        <a:defRPr sz="1200" kern="1200">
          <a:solidFill>
            <a:schemeClr val="tx1"/>
          </a:solidFill>
          <a:latin typeface="Arial"/>
          <a:ea typeface="+mn-ea"/>
          <a:cs typeface="Arial"/>
        </a:defRPr>
      </a:lvl3pPr>
      <a:lvl4pPr marL="715945" indent="-174621" algn="l" defTabSz="457189" rtl="0" eaLnBrk="1" latinLnBrk="0" hangingPunct="1">
        <a:spcBef>
          <a:spcPct val="20000"/>
        </a:spcBef>
        <a:buClr>
          <a:srgbClr val="266234"/>
        </a:buClr>
        <a:buFont typeface="Arial"/>
        <a:buChar char="–"/>
        <a:defRPr sz="1200" kern="1200">
          <a:solidFill>
            <a:schemeClr val="tx1"/>
          </a:solidFill>
          <a:latin typeface="Arial"/>
          <a:ea typeface="+mn-ea"/>
          <a:cs typeface="Arial"/>
        </a:defRPr>
      </a:lvl4pPr>
      <a:lvl5pPr marL="896915" indent="-176209" algn="l" defTabSz="457189" rtl="0" eaLnBrk="1" latinLnBrk="0" hangingPunct="1">
        <a:spcBef>
          <a:spcPct val="20000"/>
        </a:spcBef>
        <a:buClr>
          <a:srgbClr val="266234"/>
        </a:buClr>
        <a:buSzPct val="50000"/>
        <a:buFont typeface="Wingdings" charset="2"/>
        <a:buChar char="u"/>
        <a:defRPr sz="1200" kern="1200">
          <a:solidFill>
            <a:schemeClr val="tx1"/>
          </a:solidFill>
          <a:latin typeface="Arial"/>
          <a:ea typeface="+mn-ea"/>
          <a:cs typeface="Arial"/>
        </a:defRPr>
      </a:lvl5pPr>
      <a:lvl6pPr marL="2514537" indent="-228594" algn="l" defTabSz="457189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457189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457189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457189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2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1674" y="1704108"/>
            <a:ext cx="9725891" cy="55110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7017" y="2208959"/>
            <a:ext cx="3519055" cy="87584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-2853" y="121389"/>
            <a:ext cx="9288247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0C7A3A"/>
                </a:solidFill>
              </a:rPr>
              <a:t>«СЕЛЬСКАЯ ИПОТЕКА» </a:t>
            </a:r>
          </a:p>
          <a:p>
            <a:pPr algn="ctr"/>
            <a:r>
              <a:rPr lang="ru-RU" sz="3600" b="1" dirty="0" smtClean="0">
                <a:solidFill>
                  <a:srgbClr val="0C7A3A"/>
                </a:solidFill>
              </a:rPr>
              <a:t>по льготной процентной ставке</a:t>
            </a:r>
          </a:p>
          <a:p>
            <a:pPr algn="ctr"/>
            <a:r>
              <a:rPr lang="ru-RU" sz="2000" b="1" dirty="0" smtClean="0"/>
              <a:t>в рамках действия госпрограммы «Комплексное развитие сельских территорий»</a:t>
            </a:r>
            <a:endParaRPr lang="ru-RU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027"/>
          <a:stretch/>
        </p:blipFill>
        <p:spPr>
          <a:xfrm>
            <a:off x="-109182" y="174504"/>
            <a:ext cx="464575" cy="627888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55393" y="168929"/>
            <a:ext cx="6331464" cy="633943"/>
          </a:xfrm>
        </p:spPr>
        <p:txBody>
          <a:bodyPr>
            <a:noAutofit/>
          </a:bodyPr>
          <a:lstStyle/>
          <a:p>
            <a:r>
              <a:rPr lang="ru-RU" sz="1800" dirty="0" smtClean="0">
                <a:solidFill>
                  <a:schemeClr val="bg1">
                    <a:lumMod val="50000"/>
                  </a:schemeClr>
                </a:solidFill>
              </a:rPr>
              <a:t>ЛЬГОТНАЯ «СЕЛЬСКАЯ ИПОТЕКА»</a:t>
            </a:r>
            <a:br>
              <a:rPr lang="ru-RU" sz="1800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ru-RU" sz="1800" b="0" dirty="0" smtClean="0">
                <a:solidFill>
                  <a:schemeClr val="bg1">
                    <a:lumMod val="50000"/>
                  </a:schemeClr>
                </a:solidFill>
              </a:rPr>
              <a:t>Основные условия</a:t>
            </a:r>
            <a:endParaRPr lang="ru-RU" sz="1800" b="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5272" y="99466"/>
            <a:ext cx="2770909" cy="655780"/>
          </a:xfrm>
          <a:prstGeom prst="rect">
            <a:avLst/>
          </a:prstGeom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244557" y="998648"/>
            <a:ext cx="2928958" cy="2857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Требования к </a:t>
            </a: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Заемщику</a:t>
            </a:r>
            <a:endParaRPr kumimoji="0" lang="ru-RU" sz="1600" b="1" i="0" u="none" strike="noStrike" kern="1200" cap="none" spc="0" normalizeH="0" baseline="0" noProof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123105" y="1000585"/>
            <a:ext cx="4725986" cy="18573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269875" marR="0" lvl="0" indent="-269875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ru-RU" sz="1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Возраст: от 21 до 65 лет (на дату завершения кредитного договора)</a:t>
            </a:r>
          </a:p>
          <a:p>
            <a:pPr marL="269875" marR="0" lvl="0" indent="-269875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ru-RU" sz="1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Постоянная регистрация на территории любого субъекта Российской Федерации</a:t>
            </a:r>
          </a:p>
          <a:p>
            <a:pPr marL="269875" marR="0" lvl="0" indent="-269875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ru-RU" sz="1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Место </a:t>
            </a:r>
            <a:r>
              <a:rPr lang="ru-RU" sz="1200" dirty="0" smtClean="0">
                <a:latin typeface="Times New Roman" pitchFamily="18" charset="0"/>
                <a:ea typeface="+mj-ea"/>
                <a:cs typeface="Times New Roman" pitchFamily="18" charset="0"/>
              </a:rPr>
              <a:t>работы – значения не имеет</a:t>
            </a:r>
          </a:p>
          <a:p>
            <a:pPr marL="269875" marR="0" lvl="0" indent="-269875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lang="ru-RU" sz="1200" dirty="0" smtClean="0">
                <a:latin typeface="Times New Roman" pitchFamily="18" charset="0"/>
                <a:ea typeface="+mj-ea"/>
                <a:cs typeface="Times New Roman" pitchFamily="18" charset="0"/>
              </a:rPr>
              <a:t>Признание нуждаемости в улучшении жилищных условий – не требуется</a:t>
            </a:r>
            <a:endParaRPr kumimoji="0" lang="ru-RU" sz="12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505605" y="2572221"/>
            <a:ext cx="3745552" cy="5715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Условия</a:t>
            </a:r>
            <a:r>
              <a:rPr kumimoji="0" lang="ru-RU" sz="1600" b="1" i="0" u="none" strike="noStrike" kern="1200" cap="none" spc="0" normalizeH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предоставления кредита</a:t>
            </a:r>
            <a:endParaRPr kumimoji="0" lang="ru-RU" sz="1600" b="1" i="0" u="none" strike="noStrike" kern="1200" cap="none" spc="0" normalizeH="0" baseline="0" noProof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123105" y="2721753"/>
            <a:ext cx="4365768" cy="135732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269875" marR="0" lvl="0" indent="-269875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q"/>
              <a:tabLst/>
              <a:defRPr/>
            </a:pPr>
            <a:r>
              <a:rPr kumimoji="0" lang="ru-RU" sz="1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Размер</a:t>
            </a:r>
            <a:r>
              <a:rPr kumimoji="0" lang="ru-RU" sz="12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кредита – от 100 тыс. рублей до 3 млн. рублей</a:t>
            </a:r>
          </a:p>
          <a:p>
            <a:pPr marL="269875" marR="0" lvl="0" indent="-269875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q"/>
              <a:tabLst/>
              <a:defRPr/>
            </a:pPr>
            <a:r>
              <a:rPr lang="ru-RU" sz="1200" baseline="0" dirty="0" smtClean="0">
                <a:latin typeface="Times New Roman" pitchFamily="18" charset="0"/>
                <a:ea typeface="+mj-ea"/>
                <a:cs typeface="Times New Roman" pitchFamily="18" charset="0"/>
              </a:rPr>
              <a:t>Процентная ставка – до 3% годовых</a:t>
            </a:r>
            <a:endParaRPr kumimoji="0" lang="ru-RU" sz="12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269875" marR="0" lvl="0" indent="-269875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q"/>
              <a:tabLst/>
              <a:defRPr/>
            </a:pPr>
            <a:r>
              <a:rPr kumimoji="0" lang="ru-RU" sz="1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Первоначальный взнос </a:t>
            </a:r>
            <a:r>
              <a:rPr lang="ru-RU" sz="1200" dirty="0" smtClean="0">
                <a:latin typeface="Times New Roman" pitchFamily="18" charset="0"/>
                <a:ea typeface="+mj-ea"/>
                <a:cs typeface="Times New Roman" pitchFamily="18" charset="0"/>
              </a:rPr>
              <a:t>– не менее 10%</a:t>
            </a:r>
            <a:endParaRPr kumimoji="0" lang="ru-RU" sz="12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269875" marR="0" lvl="0" indent="-269875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q"/>
              <a:tabLst/>
              <a:defRPr/>
            </a:pPr>
            <a:r>
              <a:rPr kumimoji="0" lang="ru-RU" sz="1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Срок кредита – до 25 лет</a:t>
            </a: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-278705" y="3889073"/>
            <a:ext cx="4244316" cy="35719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Привлечение </a:t>
            </a:r>
            <a:r>
              <a:rPr kumimoji="0" lang="ru-R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созаёмщиков</a:t>
            </a:r>
            <a:endParaRPr kumimoji="0" lang="ru-RU" sz="1600" b="1" i="0" u="none" strike="noStrike" kern="1200" cap="none" spc="0" normalizeH="0" baseline="0" noProof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172165" y="3913385"/>
            <a:ext cx="4496817" cy="150019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    Возможно не более 3-х </a:t>
            </a:r>
            <a:r>
              <a:rPr kumimoji="0" lang="ru-RU" sz="12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созаёмщиков</a:t>
            </a:r>
            <a:r>
              <a:rPr kumimoji="0" lang="ru-RU" sz="1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, в том числе супруг (супруга)</a:t>
            </a:r>
            <a:r>
              <a:rPr kumimoji="0" lang="ru-RU" sz="12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заёмщика (обязательно).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     Если доходов семьи недостаточно,</a:t>
            </a:r>
            <a:r>
              <a:rPr lang="ru-RU" sz="1200" dirty="0" smtClean="0">
                <a:latin typeface="Times New Roman" pitchFamily="18" charset="0"/>
                <a:ea typeface="+mj-ea"/>
                <a:cs typeface="Times New Roman" pitchFamily="18" charset="0"/>
              </a:rPr>
              <a:t> можно в качестве </a:t>
            </a:r>
            <a:r>
              <a:rPr lang="ru-RU" sz="1200" dirty="0" err="1" smtClean="0">
                <a:latin typeface="Times New Roman" pitchFamily="18" charset="0"/>
                <a:ea typeface="+mj-ea"/>
                <a:cs typeface="Times New Roman" pitchFamily="18" charset="0"/>
              </a:rPr>
              <a:t>созаёмщика</a:t>
            </a:r>
            <a:r>
              <a:rPr lang="ru-RU" sz="1200" dirty="0" smtClean="0">
                <a:latin typeface="Times New Roman" pitchFamily="18" charset="0"/>
                <a:ea typeface="+mj-ea"/>
                <a:cs typeface="Times New Roman" pitchFamily="18" charset="0"/>
              </a:rPr>
              <a:t> привлечь любого человека (не только родственников)</a:t>
            </a:r>
            <a:endParaRPr kumimoji="0" lang="ru-RU" sz="12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4469817" y="885396"/>
            <a:ext cx="2928958" cy="5715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Цели кредита</a:t>
            </a: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4890683" y="1415718"/>
            <a:ext cx="4045498" cy="250033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182563" marR="0" lvl="0" indent="-182563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ru-RU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Строительство или завершение строительства жилого дома подрядным способом на земельном участке,</a:t>
            </a:r>
            <a:r>
              <a:rPr kumimoji="0" lang="ru-RU" sz="14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находящемся в собственности</a:t>
            </a:r>
          </a:p>
          <a:p>
            <a:pPr marL="182563" marR="0" lvl="0" indent="-182563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ru-RU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Покупка квартиры в готовом или строящемся доме по договору купли-продажи (договору долевого участия</a:t>
            </a:r>
            <a:r>
              <a:rPr lang="ru-RU" sz="1400" baseline="0" dirty="0" smtClean="0">
                <a:latin typeface="Times New Roman" pitchFamily="18" charset="0"/>
                <a:ea typeface="+mj-ea"/>
                <a:cs typeface="Times New Roman" pitchFamily="18" charset="0"/>
              </a:rPr>
              <a:t>)</a:t>
            </a:r>
          </a:p>
          <a:p>
            <a:pPr marL="182563" marR="0" lvl="0" indent="-182563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ru-RU" sz="1400" baseline="0" dirty="0" smtClean="0">
                <a:latin typeface="Times New Roman" pitchFamily="18" charset="0"/>
                <a:ea typeface="+mj-ea"/>
                <a:cs typeface="Times New Roman" pitchFamily="18" charset="0"/>
              </a:rPr>
              <a:t>Покупка</a:t>
            </a:r>
            <a:r>
              <a:rPr lang="ru-RU" sz="1400" dirty="0" smtClean="0">
                <a:latin typeface="Times New Roman" pitchFamily="18" charset="0"/>
                <a:ea typeface="+mj-ea"/>
                <a:cs typeface="Times New Roman" pitchFamily="18" charset="0"/>
              </a:rPr>
              <a:t> дома с землей по договору купли-продажи (покупка земельного участка и строительство на нем жилого дома)</a:t>
            </a:r>
          </a:p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ru-RU" sz="14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5001519" y="3946791"/>
            <a:ext cx="4036922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Дополнительная поддержка отдельным</a:t>
            </a:r>
            <a:r>
              <a:rPr kumimoji="0" lang="ru-RU" sz="16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категориям граждан</a:t>
            </a:r>
            <a:endParaRPr kumimoji="0" lang="ru-RU" sz="16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4788382" y="4386656"/>
            <a:ext cx="4355618" cy="21431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7870" algn="ctr">
              <a:spcBef>
                <a:spcPts val="62"/>
              </a:spcBef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Процентная ставка – 1% годовых</a:t>
            </a:r>
          </a:p>
          <a:p>
            <a:pPr marL="7870" algn="ctr">
              <a:spcBef>
                <a:spcPts val="62"/>
              </a:spcBef>
            </a:pPr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7870" algn="ctr">
              <a:spcBef>
                <a:spcPts val="62"/>
              </a:spcBef>
            </a:pP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C7A3A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Условия предоставления</a:t>
            </a: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:</a:t>
            </a:r>
            <a:r>
              <a:rPr kumimoji="0" lang="ru-RU" sz="14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</a:p>
          <a:p>
            <a:pPr marL="179388" indent="-179388">
              <a:spcBef>
                <a:spcPts val="62"/>
              </a:spcBef>
              <a:buFont typeface="Arial" pitchFamily="34" charset="0"/>
              <a:buChar char="•"/>
            </a:pPr>
            <a:r>
              <a:rPr kumimoji="0" lang="ru-RU" sz="12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проживание на сельских территориях</a:t>
            </a:r>
          </a:p>
          <a:p>
            <a:pPr marL="179388" indent="-179388" algn="just">
              <a:spcBef>
                <a:spcPts val="62"/>
              </a:spcBef>
              <a:buFont typeface="Arial" pitchFamily="34" charset="0"/>
              <a:buChar char="•"/>
            </a:pPr>
            <a:r>
              <a:rPr kumimoji="0" lang="ru-RU" sz="12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работа в агропромышленном комплексе, в сфере образования, здравоохранения, социальной защиты населения, культуры, физической культуры и спорта, в органах местного самоуправления на сельских территориях</a:t>
            </a:r>
          </a:p>
          <a:p>
            <a:pPr marL="179388" indent="-179388" algn="just">
              <a:spcBef>
                <a:spcPts val="62"/>
              </a:spcBef>
              <a:buFont typeface="Arial" pitchFamily="34" charset="0"/>
              <a:buChar char="•"/>
            </a:pPr>
            <a:r>
              <a:rPr lang="ru-RU" sz="1200" dirty="0">
                <a:latin typeface="Times New Roman" pitchFamily="18" charset="0"/>
                <a:ea typeface="+mj-ea"/>
                <a:cs typeface="Times New Roman" pitchFamily="18" charset="0"/>
              </a:rPr>
              <a:t>с</a:t>
            </a:r>
            <a:r>
              <a:rPr lang="ru-RU" sz="1200" dirty="0" smtClean="0">
                <a:latin typeface="Times New Roman" pitchFamily="18" charset="0"/>
                <a:ea typeface="+mj-ea"/>
                <a:cs typeface="Times New Roman" pitchFamily="18" charset="0"/>
              </a:rPr>
              <a:t>троительство или приобретение жилья на первичном рынке</a:t>
            </a:r>
            <a:endParaRPr kumimoji="0" lang="ru-RU" sz="12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172165" y="5230676"/>
            <a:ext cx="2928958" cy="2857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Территория реализации</a:t>
            </a: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151638" y="5440827"/>
            <a:ext cx="4337235" cy="8572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7870">
              <a:spcBef>
                <a:spcPts val="62"/>
              </a:spcBef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Все населенные пункты республики численностью </a:t>
            </a:r>
          </a:p>
          <a:p>
            <a:pPr marL="7870">
              <a:spcBef>
                <a:spcPts val="62"/>
              </a:spcBef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 30 тыс. человек 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(кроме города Рузаевка и городского округа Саранск)</a:t>
            </a:r>
            <a:endParaRPr kumimoji="0" lang="ru-RU" sz="1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44354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027"/>
          <a:stretch/>
        </p:blipFill>
        <p:spPr>
          <a:xfrm>
            <a:off x="-109182" y="143199"/>
            <a:ext cx="464575" cy="627888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55393" y="137624"/>
            <a:ext cx="6331464" cy="633943"/>
          </a:xfrm>
        </p:spPr>
        <p:txBody>
          <a:bodyPr>
            <a:noAutofit/>
          </a:bodyPr>
          <a:lstStyle/>
          <a:p>
            <a:r>
              <a:rPr lang="ru-RU" sz="1800" dirty="0" smtClean="0">
                <a:solidFill>
                  <a:schemeClr val="bg1">
                    <a:lumMod val="50000"/>
                  </a:schemeClr>
                </a:solidFill>
              </a:rPr>
              <a:t>ЛЬГОТНАЯ «СЕЛЬСКАЯ ИПОТЕКА»</a:t>
            </a:r>
            <a:br>
              <a:rPr lang="ru-RU" sz="1800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ru-RU" sz="1800" b="0" dirty="0" smtClean="0">
                <a:solidFill>
                  <a:schemeClr val="bg1">
                    <a:lumMod val="50000"/>
                  </a:schemeClr>
                </a:solidFill>
              </a:rPr>
              <a:t>Порядок получения кредита</a:t>
            </a:r>
            <a:endParaRPr lang="ru-RU" sz="1800" b="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5272" y="126705"/>
            <a:ext cx="2770909" cy="655780"/>
          </a:xfrm>
          <a:prstGeom prst="rect">
            <a:avLst/>
          </a:prstGeom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355361" y="1173463"/>
            <a:ext cx="4992493" cy="468372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182563" marR="0" lvl="0" indent="-182563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v"/>
              <a:tabLst/>
              <a:defRPr/>
            </a:pPr>
            <a:endParaRPr kumimoji="0" lang="ru-RU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1.     Обратитесь в </a:t>
            </a: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банк и представьте</a:t>
            </a:r>
            <a:r>
              <a:rPr kumimoji="0" lang="ru-RU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: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ru-RU" sz="16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Заявление – анкету по форме банка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lang="ru-RU" sz="1600" dirty="0" smtClean="0">
                <a:latin typeface="Times New Roman" pitchFamily="18" charset="0"/>
                <a:ea typeface="+mj-ea"/>
                <a:cs typeface="Times New Roman" pitchFamily="18" charset="0"/>
              </a:rPr>
              <a:t>Паспорт гражданина РФ</a:t>
            </a:r>
          </a:p>
          <a:p>
            <a:pPr marL="342900" lvl="0" indent="-342900" algn="just">
              <a:spcBef>
                <a:spcPct val="0"/>
              </a:spcBef>
              <a:buFont typeface="Wingdings" pitchFamily="2" charset="2"/>
              <a:buChar char="§"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Военный билет  -  для</a:t>
            </a:r>
            <a:r>
              <a:rPr kumimoji="0" lang="ru-RU" sz="16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мужчин в возрасте до 28 лет </a:t>
            </a:r>
          </a:p>
          <a:p>
            <a:pPr marL="342900" lvl="0" indent="-342900" algn="just">
              <a:spcBef>
                <a:spcPct val="0"/>
              </a:spcBef>
              <a:buFont typeface="Wingdings" pitchFamily="2" charset="2"/>
              <a:buChar char="§"/>
              <a:defRPr/>
            </a:pPr>
            <a:r>
              <a:rPr lang="ru-RU" sz="1600" baseline="0" dirty="0" smtClean="0">
                <a:latin typeface="Times New Roman" pitchFamily="18" charset="0"/>
                <a:ea typeface="+mj-ea"/>
                <a:cs typeface="Times New Roman" pitchFamily="18" charset="0"/>
              </a:rPr>
              <a:t>Свидетельство о браке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lang="ru-RU" sz="1600" dirty="0" smtClean="0">
                <a:latin typeface="Times New Roman" pitchFamily="18" charset="0"/>
                <a:ea typeface="+mj-ea"/>
                <a:cs typeface="Times New Roman" pitchFamily="18" charset="0"/>
              </a:rPr>
              <a:t>Свидетельства о рождении детей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ru-RU" sz="16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К</a:t>
            </a:r>
            <a:r>
              <a:rPr kumimoji="0" lang="ru-RU" sz="16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опия трудовой книжки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ru-RU" sz="16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Справка о заработной плате по форме 2-НДФЛ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ru-RU" sz="1600" b="1" i="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AutoNum type="arabicPeriod" startAt="2"/>
              <a:tabLst/>
              <a:defRPr/>
            </a:pP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После получения положительного решения по заявке на кредит: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ru-RU" sz="16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подберите объект в соответствии с целями кредита и представьте документы</a:t>
            </a:r>
            <a:r>
              <a:rPr lang="ru-RU" sz="1600" baseline="0" dirty="0" smtClean="0">
                <a:latin typeface="Times New Roman" pitchFamily="18" charset="0"/>
                <a:ea typeface="+mj-ea"/>
                <a:cs typeface="Times New Roman" pitchFamily="18" charset="0"/>
              </a:rPr>
              <a:t> по кредитуемому объекту недвижимости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ru-RU" sz="1600" b="1" baseline="0" dirty="0" smtClean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AutoNum type="arabicPeriod" startAt="3"/>
              <a:tabLst/>
              <a:defRPr/>
            </a:pPr>
            <a:r>
              <a:rPr kumimoji="0" lang="ru-RU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В день получения кредита: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lang="ru-RU" sz="1600" baseline="0" dirty="0" smtClean="0">
                <a:latin typeface="Times New Roman" pitchFamily="18" charset="0"/>
                <a:ea typeface="+mj-ea"/>
                <a:cs typeface="Times New Roman" pitchFamily="18" charset="0"/>
              </a:rPr>
              <a:t>предъявите подписанный договор подряда</a:t>
            </a:r>
            <a:r>
              <a:rPr lang="ru-RU" sz="1600" dirty="0" smtClean="0">
                <a:latin typeface="Times New Roman" pitchFamily="18" charset="0"/>
                <a:ea typeface="+mj-ea"/>
                <a:cs typeface="Times New Roman" pitchFamily="18" charset="0"/>
              </a:rPr>
              <a:t> или купли-продажи жилого помещения в офисе банка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ru-RU" sz="16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подпишите</a:t>
            </a:r>
            <a:r>
              <a:rPr kumimoji="0" lang="ru-RU" sz="16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кредитный договор</a:t>
            </a:r>
            <a:endParaRPr kumimoji="0" lang="ru-RU" sz="16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8" name="Picture 2" descr="http://brickhouse43.ru/admin/uploads/540586170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64842" y="1173462"/>
            <a:ext cx="2753082" cy="22763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4" descr="http://бытовка-хозблок.рф/wp-content/uploads/2019/09/bd4d5f82d7c881d9cf47d03d7562f40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50114" y="4087091"/>
            <a:ext cx="2767810" cy="21613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567587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027"/>
          <a:stretch/>
        </p:blipFill>
        <p:spPr>
          <a:xfrm>
            <a:off x="-55350" y="126705"/>
            <a:ext cx="464575" cy="627888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09225" y="137624"/>
            <a:ext cx="6331464" cy="633943"/>
          </a:xfrm>
        </p:spPr>
        <p:txBody>
          <a:bodyPr>
            <a:noAutofit/>
          </a:bodyPr>
          <a:lstStyle/>
          <a:p>
            <a:r>
              <a:rPr lang="ru-RU" sz="1800" dirty="0" smtClean="0">
                <a:solidFill>
                  <a:schemeClr val="bg1">
                    <a:lumMod val="50000"/>
                  </a:schemeClr>
                </a:solidFill>
              </a:rPr>
              <a:t>ЛЬГОТНЫЙ ПОТРЕБИТЕЛЬСКИЙ КРЕДИТ</a:t>
            </a:r>
            <a:r>
              <a:rPr lang="ru-RU" sz="1800" dirty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ru-RU" sz="18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ru-RU" sz="1800" b="0" dirty="0" smtClean="0">
                <a:solidFill>
                  <a:schemeClr val="bg1">
                    <a:lumMod val="50000"/>
                  </a:schemeClr>
                </a:solidFill>
              </a:rPr>
              <a:t>НА БЛАГОУСТРОЙСТВО ДОМОВЛАДЕНИЙ</a:t>
            </a:r>
            <a:endParaRPr lang="ru-RU" sz="1800" b="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5272" y="126705"/>
            <a:ext cx="2770909" cy="65578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764" y="915532"/>
            <a:ext cx="5181600" cy="27111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6215043" y="1095135"/>
            <a:ext cx="2928958" cy="2857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Цели кредита</a:t>
            </a: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5181601" y="1022183"/>
            <a:ext cx="3962400" cy="307183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182563" lvl="0" indent="-182563" algn="just">
              <a:spcBef>
                <a:spcPct val="0"/>
              </a:spcBef>
              <a:buFont typeface="Wingdings" pitchFamily="2" charset="2"/>
              <a:buChar char="Ø"/>
              <a:defRPr/>
            </a:pPr>
            <a:r>
              <a:rPr kumimoji="0" lang="ru-RU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Приобретение и монтаж </a:t>
            </a:r>
            <a:r>
              <a:rPr kumimoji="0" lang="ru-RU" sz="1200" b="1" i="0" u="none" strike="noStrike" kern="1200" cap="none" spc="0" normalizeH="0" noProof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оборудования для обеспечения централизованных  (автономных) коммуникаций (только </a:t>
            </a:r>
            <a:r>
              <a:rPr lang="ru-RU" sz="1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 договору, заключенному  подрядной организацией)</a:t>
            </a:r>
            <a:r>
              <a:rPr kumimoji="0" lang="ru-RU" sz="1200" b="1" i="0" u="none" strike="noStrike" kern="1200" cap="none" spc="0" normalizeH="0" noProof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:</a:t>
            </a:r>
          </a:p>
          <a:p>
            <a:pPr marL="182563" marR="0" lvl="0" indent="-182563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Courier New" pitchFamily="49" charset="0"/>
              <a:buChar char="o"/>
              <a:tabLst/>
              <a:defRPr/>
            </a:pPr>
            <a:r>
              <a:rPr lang="ru-RU" sz="1200" dirty="0" smtClean="0">
                <a:latin typeface="Times New Roman" pitchFamily="18" charset="0"/>
                <a:ea typeface="+mj-ea"/>
                <a:cs typeface="Times New Roman" pitchFamily="18" charset="0"/>
              </a:rPr>
              <a:t>водоснабжение, в том числе бурение скважин на воду</a:t>
            </a:r>
          </a:p>
          <a:p>
            <a:pPr marL="182563" marR="0" lvl="0" indent="-182563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Courier New" pitchFamily="49" charset="0"/>
              <a:buChar char="o"/>
              <a:tabLst/>
              <a:defRPr/>
            </a:pPr>
            <a:r>
              <a:rPr kumimoji="0" lang="ru-RU" sz="12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водоотведение</a:t>
            </a:r>
          </a:p>
          <a:p>
            <a:pPr marL="182563" marR="0" lvl="0" indent="-182563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Courier New" pitchFamily="49" charset="0"/>
              <a:buChar char="o"/>
              <a:tabLst/>
              <a:defRPr/>
            </a:pPr>
            <a:r>
              <a:rPr kumimoji="0" lang="ru-RU" sz="12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газоснабжение</a:t>
            </a:r>
          </a:p>
          <a:p>
            <a:pPr marL="182563" marR="0" lvl="0" indent="-182563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Courier New" pitchFamily="49" charset="0"/>
              <a:buChar char="o"/>
              <a:tabLst/>
              <a:defRPr/>
            </a:pPr>
            <a:r>
              <a:rPr lang="ru-RU" sz="1200" dirty="0" smtClean="0">
                <a:latin typeface="Times New Roman" pitchFamily="18" charset="0"/>
                <a:ea typeface="+mj-ea"/>
                <a:cs typeface="Times New Roman" pitchFamily="18" charset="0"/>
              </a:rPr>
              <a:t>электроснабжение</a:t>
            </a:r>
          </a:p>
          <a:p>
            <a:pPr marL="182563" marR="0" lvl="0" indent="-182563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Courier New" pitchFamily="49" charset="0"/>
              <a:buChar char="o"/>
              <a:tabLst/>
              <a:defRPr/>
            </a:pPr>
            <a:r>
              <a:rPr kumimoji="0" lang="ru-RU" sz="12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отопление</a:t>
            </a:r>
          </a:p>
          <a:p>
            <a:pPr marL="182563" marR="0" lvl="0" indent="-182563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ru-RU" sz="1200" b="1" i="0" u="none" strike="noStrike" kern="1200" cap="none" spc="0" normalizeH="0" noProof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Ремонт жилых домов (помещений), расположенных на сельских территориях, по договорам, заключенным с подрядными организациями</a:t>
            </a: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5181599" y="3807310"/>
            <a:ext cx="3962401" cy="29289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182563" marR="0" lvl="0" indent="-182563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v"/>
              <a:tabLst/>
              <a:defRPr/>
            </a:pPr>
            <a:endParaRPr kumimoji="0" lang="ru-RU" sz="1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1.     </a:t>
            </a:r>
            <a:r>
              <a:rPr kumimoji="0" lang="ru-RU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Обратитесь в </a:t>
            </a:r>
            <a:r>
              <a:rPr lang="ru-RU" sz="1200" b="1" dirty="0" smtClean="0">
                <a:solidFill>
                  <a:srgbClr val="0070C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банк и представьте</a:t>
            </a:r>
            <a:r>
              <a:rPr kumimoji="0" lang="ru-RU" sz="12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: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ru-RU" sz="1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Заявление – анкету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lang="ru-RU" sz="1200" dirty="0" smtClean="0">
                <a:latin typeface="Times New Roman" pitchFamily="18" charset="0"/>
                <a:ea typeface="+mj-ea"/>
                <a:cs typeface="Times New Roman" pitchFamily="18" charset="0"/>
              </a:rPr>
              <a:t>Паспорт гражданина РФ с сельской пропиской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ru-RU" sz="1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Документы,</a:t>
            </a:r>
            <a:r>
              <a:rPr kumimoji="0" lang="ru-RU" sz="12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подтверждающие финансовое состояние и трудовую занятость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AutoNum type="arabicPeriod" startAt="2"/>
              <a:tabLst/>
              <a:defRPr/>
            </a:pPr>
            <a:r>
              <a:rPr lang="ru-RU" sz="1200" b="1" dirty="0" smtClean="0">
                <a:solidFill>
                  <a:srgbClr val="0070C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После получения положительного решения по заявке на кредит: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ru-RU" sz="12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заключите договор подряда на благоустройство дома</a:t>
            </a:r>
            <a:endParaRPr lang="ru-RU" sz="1200" baseline="0" dirty="0" smtClean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AutoNum type="arabicPeriod" startAt="3"/>
              <a:tabLst/>
              <a:defRPr/>
            </a:pPr>
            <a:r>
              <a:rPr kumimoji="0" lang="ru-RU" sz="12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В день получения кредита: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lang="ru-RU" sz="1200" baseline="0" dirty="0" smtClean="0">
                <a:latin typeface="Times New Roman" pitchFamily="18" charset="0"/>
                <a:ea typeface="+mj-ea"/>
                <a:cs typeface="Times New Roman" pitchFamily="18" charset="0"/>
              </a:rPr>
              <a:t>предъявите подписанный договор подряда</a:t>
            </a:r>
            <a:endParaRPr lang="ru-RU" sz="1200" dirty="0" smtClean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ru-RU" sz="1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подпишите</a:t>
            </a:r>
            <a:r>
              <a:rPr kumimoji="0" lang="ru-RU" sz="12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кредитный договор</a:t>
            </a:r>
            <a:endParaRPr kumimoji="0" lang="ru-RU" sz="12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5389418" y="3925072"/>
            <a:ext cx="3754583" cy="27063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Порядок</a:t>
            </a:r>
            <a:r>
              <a:rPr kumimoji="0" lang="ru-RU" sz="2000" b="1" i="0" u="none" strike="noStrike" kern="1200" cap="none" spc="0" normalizeH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получения кредита</a:t>
            </a:r>
            <a:endParaRPr kumimoji="0" lang="ru-RU" sz="2000" b="1" i="0" u="none" strike="noStrike" kern="1200" cap="none" spc="0" normalizeH="0" baseline="0" noProof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-250345" y="3802532"/>
            <a:ext cx="5127868" cy="2106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Требования к </a:t>
            </a:r>
            <a:r>
              <a:rPr lang="ru-RU" sz="20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Заемщику</a:t>
            </a:r>
            <a:endParaRPr kumimoji="0" lang="ru-RU" sz="2000" i="0" u="none" strike="noStrike" kern="1200" cap="none" spc="0" normalizeH="0" baseline="0" noProof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49517" y="3742129"/>
            <a:ext cx="4975038" cy="10005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269875" marR="0" lvl="0" indent="-269875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ru-RU" sz="1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Возраст: от 21 до 65 лет (на дату завершения кредитного договора)</a:t>
            </a:r>
          </a:p>
          <a:p>
            <a:pPr marL="269875" marR="0" lvl="0" indent="-269875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ru-RU" sz="1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Постоянная регистрация на сельской территории РМ</a:t>
            </a: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-312175" y="4498278"/>
            <a:ext cx="5127868" cy="4212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Условия</a:t>
            </a:r>
            <a:r>
              <a:rPr kumimoji="0" lang="ru-RU" sz="2000" i="0" u="none" strike="noStrike" kern="1200" cap="none" spc="0" normalizeH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предоставления кредита</a:t>
            </a:r>
            <a:endParaRPr kumimoji="0" lang="ru-RU" sz="2000" i="0" u="none" strike="noStrike" kern="1200" cap="none" spc="0" normalizeH="0" baseline="0" noProof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395044" y="4671166"/>
            <a:ext cx="3713430" cy="89525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Размер</a:t>
            </a:r>
            <a:r>
              <a:rPr kumimoji="0" lang="ru-RU" sz="12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кредита – от 10 до 250 тыс. рублей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aseline="0" dirty="0" smtClean="0">
                <a:latin typeface="Times New Roman" pitchFamily="18" charset="0"/>
                <a:ea typeface="+mj-ea"/>
                <a:cs typeface="Times New Roman" pitchFamily="18" charset="0"/>
              </a:rPr>
              <a:t>Процентная ставка – до 5% годовых</a:t>
            </a:r>
            <a:endParaRPr kumimoji="0" lang="ru-RU" sz="12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Срок кредита – от 6 мес. до 5 лет</a:t>
            </a: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738277" y="5539763"/>
            <a:ext cx="2909867" cy="33245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Территория реализации</a:t>
            </a: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66943" y="5719735"/>
            <a:ext cx="4252534" cy="7950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7870" algn="ctr">
              <a:spcBef>
                <a:spcPts val="62"/>
              </a:spcBef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Все населенные пункты Республики Мордовия </a:t>
            </a:r>
          </a:p>
          <a:p>
            <a:pPr marL="7870" algn="ctr">
              <a:spcBef>
                <a:spcPts val="62"/>
              </a:spcBef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численностью до 30 тыс. человек </a:t>
            </a:r>
          </a:p>
          <a:p>
            <a:pPr marL="7870" algn="ctr">
              <a:spcBef>
                <a:spcPts val="62"/>
              </a:spcBef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(кроме города Рузаевка и городского округа Саранск</a:t>
            </a:r>
            <a:endParaRPr kumimoji="0" lang="ru-RU" sz="12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89747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1559814"/>
            <a:ext cx="6858000" cy="1655762"/>
          </a:xfrm>
        </p:spPr>
        <p:txBody>
          <a:bodyPr>
            <a:normAutofit fontScale="92500" lnSpcReduction="20000"/>
          </a:bodyPr>
          <a:lstStyle/>
          <a:p>
            <a:r>
              <a:rPr lang="ru-RU" b="1" dirty="0" smtClean="0"/>
              <a:t>По всем вопросам  и оформлению вы можете обратиться к сотрудникам Банка.</a:t>
            </a:r>
          </a:p>
          <a:p>
            <a:r>
              <a:rPr lang="ru-RU" b="1" dirty="0" smtClean="0"/>
              <a:t> Вас </a:t>
            </a:r>
            <a:r>
              <a:rPr lang="ru-RU" b="1" dirty="0"/>
              <a:t>квалифицированно </a:t>
            </a:r>
            <a:r>
              <a:rPr lang="ru-RU" b="1" dirty="0" smtClean="0"/>
              <a:t>проконсультируют,  помогут </a:t>
            </a:r>
            <a:r>
              <a:rPr lang="ru-RU" b="1" dirty="0"/>
              <a:t>с выбором и </a:t>
            </a:r>
            <a:r>
              <a:rPr lang="ru-RU" b="1" dirty="0" smtClean="0"/>
              <a:t>оформят  </a:t>
            </a:r>
            <a:r>
              <a:rPr lang="ru-RU" b="1" dirty="0"/>
              <a:t>заявки на любой вид кредитования без очередей. </a:t>
            </a:r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40080" y="824461"/>
            <a:ext cx="7772400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50" dirty="0"/>
              <a:t>Уважаемые сотрудники!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40080" y="3215576"/>
            <a:ext cx="8193024" cy="2400363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ru-RU" sz="1500" dirty="0" smtClean="0">
                <a:solidFill>
                  <a:schemeClr val="tx1"/>
                </a:solidFill>
              </a:rPr>
              <a:t>г</a:t>
            </a:r>
            <a:r>
              <a:rPr lang="ru-RU" sz="1500" dirty="0">
                <a:solidFill>
                  <a:schemeClr val="tx1"/>
                </a:solidFill>
              </a:rPr>
              <a:t>. </a:t>
            </a:r>
            <a:r>
              <a:rPr lang="ru-RU" sz="1500" dirty="0" err="1" smtClean="0">
                <a:solidFill>
                  <a:schemeClr val="tx1"/>
                </a:solidFill>
              </a:rPr>
              <a:t>Ковылкино</a:t>
            </a:r>
            <a:r>
              <a:rPr lang="ru-RU" sz="1500" dirty="0" smtClean="0">
                <a:solidFill>
                  <a:schemeClr val="tx1"/>
                </a:solidFill>
              </a:rPr>
              <a:t>: Миньков Владимир Алексеевич                 </a:t>
            </a:r>
            <a:r>
              <a:rPr lang="ru-RU" sz="1500" dirty="0">
                <a:solidFill>
                  <a:schemeClr val="tx1"/>
                </a:solidFill>
              </a:rPr>
              <a:t>раб. тел:  </a:t>
            </a:r>
            <a:r>
              <a:rPr lang="ru-RU" sz="1500" dirty="0" smtClean="0">
                <a:solidFill>
                  <a:schemeClr val="tx1"/>
                </a:solidFill>
              </a:rPr>
              <a:t>8 (83453) 2-33-40</a:t>
            </a:r>
            <a:endParaRPr lang="ru-RU" sz="1500" dirty="0">
              <a:solidFill>
                <a:schemeClr val="tx1"/>
              </a:solidFill>
            </a:endParaRPr>
          </a:p>
          <a:p>
            <a:pPr algn="ctr"/>
            <a:r>
              <a:rPr lang="ru-RU" sz="1500" dirty="0">
                <a:solidFill>
                  <a:schemeClr val="tx1"/>
                </a:solidFill>
              </a:rPr>
              <a:t>                                                                            </a:t>
            </a:r>
            <a:r>
              <a:rPr lang="ru-RU" sz="1500" dirty="0" smtClean="0">
                <a:solidFill>
                  <a:schemeClr val="tx1"/>
                </a:solidFill>
              </a:rPr>
              <a:t>моб</a:t>
            </a:r>
            <a:r>
              <a:rPr lang="ru-RU" sz="1500" dirty="0">
                <a:solidFill>
                  <a:schemeClr val="tx1"/>
                </a:solidFill>
              </a:rPr>
              <a:t>. тел</a:t>
            </a:r>
            <a:r>
              <a:rPr lang="ru-RU" sz="1500">
                <a:solidFill>
                  <a:schemeClr val="tx1"/>
                </a:solidFill>
              </a:rPr>
              <a:t>.: </a:t>
            </a:r>
            <a:r>
              <a:rPr lang="ru-RU" sz="1500" smtClean="0">
                <a:solidFill>
                  <a:schemeClr val="tx1"/>
                </a:solidFill>
              </a:rPr>
              <a:t>8-927-276-18-55</a:t>
            </a:r>
            <a:endParaRPr lang="ru-RU" sz="1500" dirty="0" smtClean="0">
              <a:solidFill>
                <a:schemeClr val="tx1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7" y="114208"/>
            <a:ext cx="2935445" cy="816862"/>
          </a:xfrm>
          <a:prstGeom prst="rect">
            <a:avLst/>
          </a:prstGeom>
        </p:spPr>
      </p:pic>
      <p:sp>
        <p:nvSpPr>
          <p:cNvPr id="8" name="Подзаголовок 2"/>
          <p:cNvSpPr txBox="1">
            <a:spLocks/>
          </p:cNvSpPr>
          <p:nvPr/>
        </p:nvSpPr>
        <p:spPr>
          <a:xfrm>
            <a:off x="1043940" y="5615940"/>
            <a:ext cx="6858000" cy="990600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0" indent="0" algn="ctr" defTabSz="1219170" rtl="0" eaLnBrk="1" latinLnBrk="0" hangingPunct="1">
              <a:lnSpc>
                <a:spcPct val="90000"/>
              </a:lnSpc>
              <a:spcBef>
                <a:spcPts val="1333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85" indent="0" algn="ctr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None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170" indent="0" algn="ctr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754" indent="0" algn="ctr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None/>
              <a:defRPr sz="21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339" indent="0" algn="ctr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None/>
              <a:defRPr sz="21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924" indent="0" algn="ctr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None/>
              <a:defRPr sz="21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509" indent="0" algn="ctr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None/>
              <a:defRPr sz="21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093" indent="0" algn="ctr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None/>
              <a:defRPr sz="21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678" indent="0" algn="ctr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None/>
              <a:defRPr sz="21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2400" b="1" dirty="0"/>
          </a:p>
        </p:txBody>
      </p:sp>
      <p:sp>
        <p:nvSpPr>
          <p:cNvPr id="9" name="Подзаголовок 2"/>
          <p:cNvSpPr txBox="1">
            <a:spLocks/>
          </p:cNvSpPr>
          <p:nvPr/>
        </p:nvSpPr>
        <p:spPr>
          <a:xfrm>
            <a:off x="899160" y="5990611"/>
            <a:ext cx="6858000" cy="556260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0" indent="0" algn="ctr" defTabSz="1219170" rtl="0" eaLnBrk="1" latinLnBrk="0" hangingPunct="1">
              <a:lnSpc>
                <a:spcPct val="90000"/>
              </a:lnSpc>
              <a:spcBef>
                <a:spcPts val="1333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85" indent="0" algn="ctr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None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170" indent="0" algn="ctr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754" indent="0" algn="ctr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None/>
              <a:defRPr sz="21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339" indent="0" algn="ctr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None/>
              <a:defRPr sz="21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924" indent="0" algn="ctr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None/>
              <a:defRPr sz="21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509" indent="0" algn="ctr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None/>
              <a:defRPr sz="21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093" indent="0" algn="ctr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None/>
              <a:defRPr sz="21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678" indent="0" algn="ctr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None/>
              <a:defRPr sz="21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b="1" dirty="0"/>
              <a:t>Экономьте свое личное время!</a:t>
            </a:r>
          </a:p>
        </p:txBody>
      </p:sp>
      <p:pic>
        <p:nvPicPr>
          <p:cNvPr id="10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46872"/>
            <a:ext cx="9144000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58076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US Presi 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C6F031A088ADE946A0B7906ACC9D751E" ma:contentTypeVersion="0" ma:contentTypeDescription="Создание документа." ma:contentTypeScope="" ma:versionID="b17988018dc317b7ec812875b591ed2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02f955febea7e716b4e91cddba171100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контента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C35F950-FDFC-4C2C-A0E1-8267A78D0E62}">
  <ds:schemaRefs>
    <ds:schemaRef ds:uri="http://www.w3.org/XML/1998/namespace"/>
    <ds:schemaRef ds:uri="http://purl.org/dc/dcmitype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purl.org/dc/terms/"/>
    <ds:schemaRef ds:uri="http://schemas.openxmlformats.org/package/2006/metadata/core-properties"/>
  </ds:schemaRefs>
</ds:datastoreItem>
</file>

<file path=customXml/itemProps2.xml><?xml version="1.0" encoding="utf-8"?>
<ds:datastoreItem xmlns:ds="http://schemas.openxmlformats.org/officeDocument/2006/customXml" ds:itemID="{815D09BB-E720-4F36-989B-D52B5461E95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0C5C336-A026-49A0-A72D-362846C10A0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RUS Presi Template.thmx</Template>
  <TotalTime>625</TotalTime>
  <Words>609</Words>
  <Application>Microsoft Office PowerPoint</Application>
  <PresentationFormat>Экран (4:3)</PresentationFormat>
  <Paragraphs>85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1" baseType="lpstr">
      <vt:lpstr>Arial</vt:lpstr>
      <vt:lpstr>Calibri</vt:lpstr>
      <vt:lpstr>Courier New</vt:lpstr>
      <vt:lpstr>Times New Roman</vt:lpstr>
      <vt:lpstr>Wingdings</vt:lpstr>
      <vt:lpstr>RUS Presi Template</vt:lpstr>
      <vt:lpstr>Презентация PowerPoint</vt:lpstr>
      <vt:lpstr>ЛЬГОТНАЯ «СЕЛЬСКАЯ ИПОТЕКА» Основные условия</vt:lpstr>
      <vt:lpstr>ЛЬГОТНАЯ «СЕЛЬСКАЯ ИПОТЕКА» Порядок получения кредита</vt:lpstr>
      <vt:lpstr>ЛЬГОТНЫЙ ПОТРЕБИТЕЛЬСКИЙ КРЕДИТ НА БЛАГОУСТРОЙСТВО ДОМОВЛАДЕНИЙ</vt:lpstr>
      <vt:lpstr>Уважаемые сотрудники!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Oleg Korshunov</dc:creator>
  <cp:lastModifiedBy>Виляев Михаил Александрович</cp:lastModifiedBy>
  <cp:revision>73</cp:revision>
  <cp:lastPrinted>2020-03-27T15:00:06Z</cp:lastPrinted>
  <dcterms:created xsi:type="dcterms:W3CDTF">2013-08-28T13:08:37Z</dcterms:created>
  <dcterms:modified xsi:type="dcterms:W3CDTF">2020-04-29T15:05:41Z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ContentTypeId" pid="2">
    <vt:lpwstr>0x010100C6F031A088ADE946A0B7906ACC9D751E</vt:lpwstr>
  </property>
  <property fmtid="{D5CDD505-2E9C-101B-9397-08002B2CF9AE}" name="NXPowerLiteLastOptimized" pid="3">
    <vt:lpwstr>811055</vt:lpwstr>
  </property>
  <property fmtid="{D5CDD505-2E9C-101B-9397-08002B2CF9AE}" name="NXPowerLiteSettings" pid="4">
    <vt:lpwstr>C7000400038000</vt:lpwstr>
  </property>
  <property fmtid="{D5CDD505-2E9C-101B-9397-08002B2CF9AE}" name="NXPowerLiteVersion" pid="5">
    <vt:lpwstr>S9.0.1</vt:lpwstr>
  </property>
  <property fmtid="{D5CDD505-2E9C-101B-9397-08002B2CF9AE}" name="Order" pid="6">
    <vt:r8>585300</vt:r8>
  </property>
  <property fmtid="{D5CDD505-2E9C-101B-9397-08002B2CF9AE}" name="TemplateUrl" pid="7">
    <vt:lpwstr/>
  </property>
  <property fmtid="{D5CDD505-2E9C-101B-9397-08002B2CF9AE}" name="xd_ProgID" pid="8">
    <vt:lpwstr/>
  </property>
  <property fmtid="{D5CDD505-2E9C-101B-9397-08002B2CF9AE}" name="xd_Signature" pid="9">
    <vt:bool>false</vt:bool>
  </property>
</Properties>
</file>