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7335500" cy="9753600"/>
  <p:notesSz cx="17335500" cy="97536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618" y="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300162" y="3023616"/>
            <a:ext cx="14735175" cy="20482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600325" y="5462016"/>
            <a:ext cx="12134850" cy="2438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3/13/2020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7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25400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spc="-5" dirty="0"/>
              <a:t>‹#›</a:t>
            </a:fld>
            <a:endParaRPr spc="-5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3064616" y="1"/>
            <a:ext cx="4272915" cy="4906010"/>
          </a:xfrm>
          <a:custGeom>
            <a:avLst/>
            <a:gdLst/>
            <a:ahLst/>
            <a:cxnLst/>
            <a:rect l="l" t="t" r="r" b="b"/>
            <a:pathLst>
              <a:path w="4272915" h="4906010">
                <a:moveTo>
                  <a:pt x="0" y="0"/>
                </a:moveTo>
                <a:lnTo>
                  <a:pt x="4272470" y="0"/>
                </a:lnTo>
                <a:lnTo>
                  <a:pt x="4272470" y="4905557"/>
                </a:lnTo>
                <a:lnTo>
                  <a:pt x="0" y="4905557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13064616" y="4905559"/>
            <a:ext cx="4272915" cy="4846955"/>
          </a:xfrm>
          <a:custGeom>
            <a:avLst/>
            <a:gdLst/>
            <a:ahLst/>
            <a:cxnLst/>
            <a:rect l="l" t="t" r="r" b="b"/>
            <a:pathLst>
              <a:path w="4272915" h="4846955">
                <a:moveTo>
                  <a:pt x="0" y="0"/>
                </a:moveTo>
                <a:lnTo>
                  <a:pt x="4272470" y="0"/>
                </a:lnTo>
                <a:lnTo>
                  <a:pt x="4272470" y="4846454"/>
                </a:lnTo>
                <a:lnTo>
                  <a:pt x="0" y="4846454"/>
                </a:lnTo>
                <a:lnTo>
                  <a:pt x="0" y="0"/>
                </a:lnTo>
                <a:close/>
              </a:path>
            </a:pathLst>
          </a:custGeom>
          <a:solidFill>
            <a:srgbClr val="EFD7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765894" y="8423044"/>
            <a:ext cx="2922030" cy="61107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3/13/2020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7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25400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spc="-5" dirty="0"/>
              <a:t>‹#›</a:t>
            </a:fld>
            <a:endParaRPr spc="-5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866775" y="2243328"/>
            <a:ext cx="7540942" cy="643737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8927782" y="2243328"/>
            <a:ext cx="7540942" cy="643737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3/13/2020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7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25400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spc="-5" dirty="0"/>
              <a:t>‹#›</a:t>
            </a:fld>
            <a:endParaRPr spc="-5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3/13/2020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7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25400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spc="-5" dirty="0"/>
              <a:t>‹#›</a:t>
            </a:fld>
            <a:endParaRPr spc="-5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3/13/2020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7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25400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spc="-5" dirty="0"/>
              <a:t>‹#›</a:t>
            </a:fld>
            <a:endParaRPr spc="-5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65992" y="364148"/>
            <a:ext cx="16803515" cy="7569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66775" y="2243328"/>
            <a:ext cx="15601950" cy="643737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5894070" y="9070848"/>
            <a:ext cx="5547360" cy="4876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866775" y="9070848"/>
            <a:ext cx="3987165" cy="4876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3/13/2020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6073222" y="9008046"/>
            <a:ext cx="171450" cy="2844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7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25400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spc="-5" dirty="0"/>
              <a:t>‹#›</a:t>
            </a:fld>
            <a:endParaRPr spc="-5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07455" y="849096"/>
            <a:ext cx="11050905" cy="20815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8095"/>
              </a:lnSpc>
              <a:spcBef>
                <a:spcPts val="100"/>
              </a:spcBef>
            </a:pPr>
            <a:r>
              <a:rPr lang="ru-RU" sz="7100" spc="525" dirty="0" smtClean="0"/>
              <a:t>Социальное</a:t>
            </a:r>
            <a:r>
              <a:rPr lang="ru-RU" sz="7100" dirty="0">
                <a:latin typeface="Century Gothic"/>
              </a:rPr>
              <a:t> </a:t>
            </a:r>
            <a:r>
              <a:rPr lang="ru-RU" sz="7100" spc="585" dirty="0" smtClean="0"/>
              <a:t>т</a:t>
            </a:r>
            <a:r>
              <a:rPr sz="7100" spc="585" dirty="0" err="1" smtClean="0"/>
              <a:t>акси</a:t>
            </a:r>
            <a:r>
              <a:rPr sz="7100" spc="-235" dirty="0" smtClean="0"/>
              <a:t> </a:t>
            </a:r>
            <a:r>
              <a:rPr sz="7100" spc="445" dirty="0"/>
              <a:t>для</a:t>
            </a:r>
            <a:r>
              <a:rPr sz="7100" spc="-229" dirty="0"/>
              <a:t> </a:t>
            </a:r>
            <a:r>
              <a:rPr sz="7100" spc="495" dirty="0"/>
              <a:t>ветеранов</a:t>
            </a:r>
            <a:r>
              <a:rPr sz="7100" spc="-229" dirty="0"/>
              <a:t> </a:t>
            </a:r>
            <a:r>
              <a:rPr sz="7100" spc="725" dirty="0"/>
              <a:t>ВОВ</a:t>
            </a:r>
            <a:endParaRPr sz="7100" dirty="0"/>
          </a:p>
        </p:txBody>
      </p:sp>
      <p:sp>
        <p:nvSpPr>
          <p:cNvPr id="3" name="object 3"/>
          <p:cNvSpPr txBox="1"/>
          <p:nvPr/>
        </p:nvSpPr>
        <p:spPr>
          <a:xfrm>
            <a:off x="13739088" y="8488544"/>
            <a:ext cx="1659889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spc="-5" dirty="0" smtClean="0">
                <a:latin typeface="Malgun Gothic"/>
                <a:cs typeface="Malgun Gothic"/>
              </a:rPr>
              <a:t>20</a:t>
            </a:r>
            <a:r>
              <a:rPr lang="ru-RU" sz="3200" spc="-5" dirty="0" smtClean="0">
                <a:latin typeface="Malgun Gothic"/>
                <a:cs typeface="Malgun Gothic"/>
              </a:rPr>
              <a:t>20</a:t>
            </a:r>
            <a:r>
              <a:rPr sz="3200" spc="-455" dirty="0" smtClean="0">
                <a:latin typeface="Malgun Gothic"/>
                <a:cs typeface="Malgun Gothic"/>
              </a:rPr>
              <a:t> </a:t>
            </a:r>
            <a:r>
              <a:rPr sz="3200" spc="35" dirty="0">
                <a:latin typeface="Trebuchet MS"/>
                <a:cs typeface="Trebuchet MS"/>
              </a:rPr>
              <a:t>год</a:t>
            </a:r>
            <a:endParaRPr sz="3200" dirty="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60474" y="364149"/>
            <a:ext cx="1192276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385" dirty="0"/>
              <a:t>На</a:t>
            </a:r>
            <a:r>
              <a:rPr spc="-155" dirty="0"/>
              <a:t> </a:t>
            </a:r>
            <a:r>
              <a:rPr spc="300" dirty="0"/>
              <a:t>сайте</a:t>
            </a:r>
            <a:r>
              <a:rPr spc="-140" dirty="0"/>
              <a:t> </a:t>
            </a:r>
            <a:r>
              <a:rPr spc="245" dirty="0"/>
              <a:t>yandex.ru</a:t>
            </a:r>
            <a:r>
              <a:rPr spc="-145" dirty="0"/>
              <a:t> </a:t>
            </a:r>
            <a:r>
              <a:rPr spc="275" dirty="0"/>
              <a:t>заходите</a:t>
            </a:r>
            <a:r>
              <a:rPr spc="-145" dirty="0"/>
              <a:t> </a:t>
            </a:r>
            <a:r>
              <a:rPr spc="245" dirty="0"/>
              <a:t>в</a:t>
            </a:r>
            <a:r>
              <a:rPr spc="-150" dirty="0"/>
              <a:t> </a:t>
            </a:r>
            <a:r>
              <a:rPr spc="265" dirty="0"/>
              <a:t>свою</a:t>
            </a:r>
            <a:r>
              <a:rPr spc="-155" dirty="0"/>
              <a:t> </a:t>
            </a:r>
            <a:r>
              <a:rPr spc="330" dirty="0"/>
              <a:t>почту</a:t>
            </a:r>
          </a:p>
        </p:txBody>
      </p:sp>
      <p:sp>
        <p:nvSpPr>
          <p:cNvPr id="3" name="object 3"/>
          <p:cNvSpPr/>
          <p:nvPr/>
        </p:nvSpPr>
        <p:spPr>
          <a:xfrm>
            <a:off x="192956" y="335455"/>
            <a:ext cx="932180" cy="932180"/>
          </a:xfrm>
          <a:custGeom>
            <a:avLst/>
            <a:gdLst/>
            <a:ahLst/>
            <a:cxnLst/>
            <a:rect l="l" t="t" r="r" b="b"/>
            <a:pathLst>
              <a:path w="932180" h="932180">
                <a:moveTo>
                  <a:pt x="465841" y="0"/>
                </a:moveTo>
                <a:lnTo>
                  <a:pt x="418211" y="2405"/>
                </a:lnTo>
                <a:lnTo>
                  <a:pt x="371958" y="9464"/>
                </a:lnTo>
                <a:lnTo>
                  <a:pt x="327314" y="20943"/>
                </a:lnTo>
                <a:lnTo>
                  <a:pt x="284515" y="36608"/>
                </a:lnTo>
                <a:lnTo>
                  <a:pt x="243793" y="56224"/>
                </a:lnTo>
                <a:lnTo>
                  <a:pt x="205385" y="79558"/>
                </a:lnTo>
                <a:lnTo>
                  <a:pt x="169523" y="106375"/>
                </a:lnTo>
                <a:lnTo>
                  <a:pt x="136441" y="136441"/>
                </a:lnTo>
                <a:lnTo>
                  <a:pt x="106375" y="169523"/>
                </a:lnTo>
                <a:lnTo>
                  <a:pt x="79558" y="205385"/>
                </a:lnTo>
                <a:lnTo>
                  <a:pt x="56224" y="243793"/>
                </a:lnTo>
                <a:lnTo>
                  <a:pt x="36608" y="284514"/>
                </a:lnTo>
                <a:lnTo>
                  <a:pt x="20943" y="327314"/>
                </a:lnTo>
                <a:lnTo>
                  <a:pt x="9464" y="371957"/>
                </a:lnTo>
                <a:lnTo>
                  <a:pt x="2405" y="418211"/>
                </a:lnTo>
                <a:lnTo>
                  <a:pt x="0" y="465841"/>
                </a:lnTo>
                <a:lnTo>
                  <a:pt x="2405" y="513470"/>
                </a:lnTo>
                <a:lnTo>
                  <a:pt x="9464" y="559724"/>
                </a:lnTo>
                <a:lnTo>
                  <a:pt x="20943" y="604368"/>
                </a:lnTo>
                <a:lnTo>
                  <a:pt x="36608" y="647167"/>
                </a:lnTo>
                <a:lnTo>
                  <a:pt x="56224" y="687889"/>
                </a:lnTo>
                <a:lnTo>
                  <a:pt x="79558" y="726297"/>
                </a:lnTo>
                <a:lnTo>
                  <a:pt x="106375" y="762159"/>
                </a:lnTo>
                <a:lnTo>
                  <a:pt x="136441" y="795240"/>
                </a:lnTo>
                <a:lnTo>
                  <a:pt x="169523" y="825307"/>
                </a:lnTo>
                <a:lnTo>
                  <a:pt x="205385" y="852124"/>
                </a:lnTo>
                <a:lnTo>
                  <a:pt x="243793" y="875457"/>
                </a:lnTo>
                <a:lnTo>
                  <a:pt x="284515" y="895074"/>
                </a:lnTo>
                <a:lnTo>
                  <a:pt x="327314" y="910738"/>
                </a:lnTo>
                <a:lnTo>
                  <a:pt x="371958" y="922217"/>
                </a:lnTo>
                <a:lnTo>
                  <a:pt x="418211" y="929277"/>
                </a:lnTo>
                <a:lnTo>
                  <a:pt x="465841" y="931682"/>
                </a:lnTo>
                <a:lnTo>
                  <a:pt x="513471" y="929277"/>
                </a:lnTo>
                <a:lnTo>
                  <a:pt x="559724" y="922217"/>
                </a:lnTo>
                <a:lnTo>
                  <a:pt x="604368" y="910738"/>
                </a:lnTo>
                <a:lnTo>
                  <a:pt x="647168" y="895074"/>
                </a:lnTo>
                <a:lnTo>
                  <a:pt x="687889" y="875457"/>
                </a:lnTo>
                <a:lnTo>
                  <a:pt x="726297" y="852124"/>
                </a:lnTo>
                <a:lnTo>
                  <a:pt x="762160" y="825307"/>
                </a:lnTo>
                <a:lnTo>
                  <a:pt x="795241" y="795240"/>
                </a:lnTo>
                <a:lnTo>
                  <a:pt x="825307" y="762159"/>
                </a:lnTo>
                <a:lnTo>
                  <a:pt x="852124" y="726297"/>
                </a:lnTo>
                <a:lnTo>
                  <a:pt x="875458" y="687889"/>
                </a:lnTo>
                <a:lnTo>
                  <a:pt x="895074" y="647167"/>
                </a:lnTo>
                <a:lnTo>
                  <a:pt x="910739" y="604368"/>
                </a:lnTo>
                <a:lnTo>
                  <a:pt x="922218" y="559724"/>
                </a:lnTo>
                <a:lnTo>
                  <a:pt x="929277" y="513470"/>
                </a:lnTo>
                <a:lnTo>
                  <a:pt x="931683" y="465841"/>
                </a:lnTo>
                <a:lnTo>
                  <a:pt x="929277" y="418211"/>
                </a:lnTo>
                <a:lnTo>
                  <a:pt x="922218" y="371957"/>
                </a:lnTo>
                <a:lnTo>
                  <a:pt x="910739" y="327314"/>
                </a:lnTo>
                <a:lnTo>
                  <a:pt x="895074" y="284514"/>
                </a:lnTo>
                <a:lnTo>
                  <a:pt x="875458" y="243793"/>
                </a:lnTo>
                <a:lnTo>
                  <a:pt x="852124" y="205385"/>
                </a:lnTo>
                <a:lnTo>
                  <a:pt x="825307" y="169523"/>
                </a:lnTo>
                <a:lnTo>
                  <a:pt x="795241" y="136441"/>
                </a:lnTo>
                <a:lnTo>
                  <a:pt x="762160" y="106375"/>
                </a:lnTo>
                <a:lnTo>
                  <a:pt x="726297" y="79558"/>
                </a:lnTo>
                <a:lnTo>
                  <a:pt x="687889" y="56224"/>
                </a:lnTo>
                <a:lnTo>
                  <a:pt x="647168" y="36608"/>
                </a:lnTo>
                <a:lnTo>
                  <a:pt x="604368" y="20943"/>
                </a:lnTo>
                <a:lnTo>
                  <a:pt x="559724" y="9464"/>
                </a:lnTo>
                <a:lnTo>
                  <a:pt x="513471" y="2405"/>
                </a:lnTo>
                <a:lnTo>
                  <a:pt x="465841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504811" y="465260"/>
            <a:ext cx="307975" cy="619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3900" spc="55" dirty="0">
                <a:latin typeface="Arial"/>
                <a:cs typeface="Arial"/>
              </a:rPr>
              <a:t>1</a:t>
            </a:r>
            <a:endParaRPr sz="39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124639" y="1596344"/>
            <a:ext cx="15454892" cy="753426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spc="-5" dirty="0"/>
              <a:t>2</a:t>
            </a:fld>
            <a:endParaRPr spc="-5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60474" y="3606112"/>
            <a:ext cx="10888345" cy="1413510"/>
          </a:xfrm>
          <a:prstGeom prst="rect">
            <a:avLst/>
          </a:prstGeom>
        </p:spPr>
        <p:txBody>
          <a:bodyPr vert="horz" wrap="square" lIns="0" tIns="96520" rIns="0" bIns="0" rtlCol="0">
            <a:spAutoFit/>
          </a:bodyPr>
          <a:lstStyle/>
          <a:p>
            <a:pPr marL="12700" marR="5080">
              <a:lnSpc>
                <a:spcPts val="5170"/>
              </a:lnSpc>
              <a:spcBef>
                <a:spcPts val="760"/>
              </a:spcBef>
            </a:pPr>
            <a:r>
              <a:rPr spc="335" dirty="0"/>
              <a:t>Перейти</a:t>
            </a:r>
            <a:r>
              <a:rPr spc="-160" dirty="0"/>
              <a:t> </a:t>
            </a:r>
            <a:r>
              <a:rPr spc="245" dirty="0"/>
              <a:t>по</a:t>
            </a:r>
            <a:r>
              <a:rPr spc="-160" dirty="0"/>
              <a:t> </a:t>
            </a:r>
            <a:r>
              <a:rPr spc="250" dirty="0"/>
              <a:t>ссылке</a:t>
            </a:r>
            <a:r>
              <a:rPr spc="-145" dirty="0"/>
              <a:t> </a:t>
            </a:r>
            <a:r>
              <a:rPr spc="245" dirty="0"/>
              <a:t>в</a:t>
            </a:r>
            <a:r>
              <a:rPr spc="-155" dirty="0"/>
              <a:t> </a:t>
            </a:r>
            <a:r>
              <a:rPr spc="275" dirty="0"/>
              <a:t>личный</a:t>
            </a:r>
            <a:r>
              <a:rPr spc="-155" dirty="0"/>
              <a:t> </a:t>
            </a:r>
            <a:r>
              <a:rPr spc="260" dirty="0"/>
              <a:t>кабинет:  </a:t>
            </a:r>
            <a:r>
              <a:rPr spc="245" dirty="0"/>
              <a:t>https://business.taxi.yandex.ru/</a:t>
            </a:r>
          </a:p>
        </p:txBody>
      </p:sp>
      <p:sp>
        <p:nvSpPr>
          <p:cNvPr id="3" name="object 3"/>
          <p:cNvSpPr/>
          <p:nvPr/>
        </p:nvSpPr>
        <p:spPr>
          <a:xfrm>
            <a:off x="1374233" y="4969246"/>
            <a:ext cx="8949690" cy="0"/>
          </a:xfrm>
          <a:custGeom>
            <a:avLst/>
            <a:gdLst/>
            <a:ahLst/>
            <a:cxnLst/>
            <a:rect l="l" t="t" r="r" b="b"/>
            <a:pathLst>
              <a:path w="8949690">
                <a:moveTo>
                  <a:pt x="0" y="0"/>
                </a:moveTo>
                <a:lnTo>
                  <a:pt x="8949265" y="0"/>
                </a:lnTo>
              </a:path>
            </a:pathLst>
          </a:custGeom>
          <a:ln w="5503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92956" y="335455"/>
            <a:ext cx="932180" cy="932180"/>
          </a:xfrm>
          <a:custGeom>
            <a:avLst/>
            <a:gdLst/>
            <a:ahLst/>
            <a:cxnLst/>
            <a:rect l="l" t="t" r="r" b="b"/>
            <a:pathLst>
              <a:path w="932180" h="932180">
                <a:moveTo>
                  <a:pt x="465841" y="0"/>
                </a:moveTo>
                <a:lnTo>
                  <a:pt x="418211" y="2405"/>
                </a:lnTo>
                <a:lnTo>
                  <a:pt x="371958" y="9464"/>
                </a:lnTo>
                <a:lnTo>
                  <a:pt x="327314" y="20943"/>
                </a:lnTo>
                <a:lnTo>
                  <a:pt x="284515" y="36608"/>
                </a:lnTo>
                <a:lnTo>
                  <a:pt x="243793" y="56224"/>
                </a:lnTo>
                <a:lnTo>
                  <a:pt x="205385" y="79558"/>
                </a:lnTo>
                <a:lnTo>
                  <a:pt x="169523" y="106375"/>
                </a:lnTo>
                <a:lnTo>
                  <a:pt x="136441" y="136441"/>
                </a:lnTo>
                <a:lnTo>
                  <a:pt x="106375" y="169523"/>
                </a:lnTo>
                <a:lnTo>
                  <a:pt x="79558" y="205385"/>
                </a:lnTo>
                <a:lnTo>
                  <a:pt x="56224" y="243793"/>
                </a:lnTo>
                <a:lnTo>
                  <a:pt x="36608" y="284514"/>
                </a:lnTo>
                <a:lnTo>
                  <a:pt x="20943" y="327314"/>
                </a:lnTo>
                <a:lnTo>
                  <a:pt x="9464" y="371957"/>
                </a:lnTo>
                <a:lnTo>
                  <a:pt x="2405" y="418211"/>
                </a:lnTo>
                <a:lnTo>
                  <a:pt x="0" y="465841"/>
                </a:lnTo>
                <a:lnTo>
                  <a:pt x="2405" y="513470"/>
                </a:lnTo>
                <a:lnTo>
                  <a:pt x="9464" y="559724"/>
                </a:lnTo>
                <a:lnTo>
                  <a:pt x="20943" y="604368"/>
                </a:lnTo>
                <a:lnTo>
                  <a:pt x="36608" y="647167"/>
                </a:lnTo>
                <a:lnTo>
                  <a:pt x="56224" y="687889"/>
                </a:lnTo>
                <a:lnTo>
                  <a:pt x="79558" y="726297"/>
                </a:lnTo>
                <a:lnTo>
                  <a:pt x="106375" y="762159"/>
                </a:lnTo>
                <a:lnTo>
                  <a:pt x="136441" y="795240"/>
                </a:lnTo>
                <a:lnTo>
                  <a:pt x="169523" y="825307"/>
                </a:lnTo>
                <a:lnTo>
                  <a:pt x="205385" y="852124"/>
                </a:lnTo>
                <a:lnTo>
                  <a:pt x="243793" y="875457"/>
                </a:lnTo>
                <a:lnTo>
                  <a:pt x="284515" y="895074"/>
                </a:lnTo>
                <a:lnTo>
                  <a:pt x="327314" y="910738"/>
                </a:lnTo>
                <a:lnTo>
                  <a:pt x="371958" y="922217"/>
                </a:lnTo>
                <a:lnTo>
                  <a:pt x="418211" y="929277"/>
                </a:lnTo>
                <a:lnTo>
                  <a:pt x="465841" y="931682"/>
                </a:lnTo>
                <a:lnTo>
                  <a:pt x="513471" y="929277"/>
                </a:lnTo>
                <a:lnTo>
                  <a:pt x="559724" y="922217"/>
                </a:lnTo>
                <a:lnTo>
                  <a:pt x="604368" y="910738"/>
                </a:lnTo>
                <a:lnTo>
                  <a:pt x="647168" y="895074"/>
                </a:lnTo>
                <a:lnTo>
                  <a:pt x="687889" y="875457"/>
                </a:lnTo>
                <a:lnTo>
                  <a:pt x="726297" y="852124"/>
                </a:lnTo>
                <a:lnTo>
                  <a:pt x="762160" y="825307"/>
                </a:lnTo>
                <a:lnTo>
                  <a:pt x="795241" y="795240"/>
                </a:lnTo>
                <a:lnTo>
                  <a:pt x="825307" y="762159"/>
                </a:lnTo>
                <a:lnTo>
                  <a:pt x="852124" y="726297"/>
                </a:lnTo>
                <a:lnTo>
                  <a:pt x="875458" y="687889"/>
                </a:lnTo>
                <a:lnTo>
                  <a:pt x="895074" y="647167"/>
                </a:lnTo>
                <a:lnTo>
                  <a:pt x="910739" y="604368"/>
                </a:lnTo>
                <a:lnTo>
                  <a:pt x="922218" y="559724"/>
                </a:lnTo>
                <a:lnTo>
                  <a:pt x="929277" y="513470"/>
                </a:lnTo>
                <a:lnTo>
                  <a:pt x="931683" y="465841"/>
                </a:lnTo>
                <a:lnTo>
                  <a:pt x="929277" y="418211"/>
                </a:lnTo>
                <a:lnTo>
                  <a:pt x="922218" y="371957"/>
                </a:lnTo>
                <a:lnTo>
                  <a:pt x="910739" y="327314"/>
                </a:lnTo>
                <a:lnTo>
                  <a:pt x="895074" y="284514"/>
                </a:lnTo>
                <a:lnTo>
                  <a:pt x="875458" y="243793"/>
                </a:lnTo>
                <a:lnTo>
                  <a:pt x="852124" y="205385"/>
                </a:lnTo>
                <a:lnTo>
                  <a:pt x="825307" y="169523"/>
                </a:lnTo>
                <a:lnTo>
                  <a:pt x="795241" y="136441"/>
                </a:lnTo>
                <a:lnTo>
                  <a:pt x="762160" y="106375"/>
                </a:lnTo>
                <a:lnTo>
                  <a:pt x="726297" y="79558"/>
                </a:lnTo>
                <a:lnTo>
                  <a:pt x="687889" y="56224"/>
                </a:lnTo>
                <a:lnTo>
                  <a:pt x="647168" y="36608"/>
                </a:lnTo>
                <a:lnTo>
                  <a:pt x="604368" y="20943"/>
                </a:lnTo>
                <a:lnTo>
                  <a:pt x="559724" y="9464"/>
                </a:lnTo>
                <a:lnTo>
                  <a:pt x="513471" y="2405"/>
                </a:lnTo>
                <a:lnTo>
                  <a:pt x="465841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504811" y="465260"/>
            <a:ext cx="307975" cy="619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3900" spc="55" dirty="0">
                <a:latin typeface="Arial"/>
                <a:cs typeface="Arial"/>
              </a:rPr>
              <a:t>2</a:t>
            </a:r>
            <a:endParaRPr sz="3900">
              <a:latin typeface="Arial"/>
              <a:cs typeface="Arial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spc="-5" dirty="0"/>
              <a:t>3</a:t>
            </a:fld>
            <a:endParaRPr spc="-5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60474" y="364149"/>
            <a:ext cx="1447546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385" dirty="0"/>
              <a:t>На</a:t>
            </a:r>
            <a:r>
              <a:rPr spc="-155" dirty="0"/>
              <a:t> </a:t>
            </a:r>
            <a:r>
              <a:rPr spc="254" dirty="0"/>
              <a:t>основном</a:t>
            </a:r>
            <a:r>
              <a:rPr spc="-145" dirty="0"/>
              <a:t> </a:t>
            </a:r>
            <a:r>
              <a:rPr spc="250" dirty="0"/>
              <a:t>экране</a:t>
            </a:r>
            <a:r>
              <a:rPr spc="-145" dirty="0"/>
              <a:t> </a:t>
            </a:r>
            <a:r>
              <a:rPr spc="295" dirty="0"/>
              <a:t>будет</a:t>
            </a:r>
            <a:r>
              <a:rPr spc="-155" dirty="0"/>
              <a:t> </a:t>
            </a:r>
            <a:r>
              <a:rPr spc="240" dirty="0"/>
              <a:t>видна</a:t>
            </a:r>
            <a:r>
              <a:rPr spc="-150" dirty="0"/>
              <a:t> </a:t>
            </a:r>
            <a:r>
              <a:rPr spc="325" dirty="0"/>
              <a:t>история</a:t>
            </a:r>
            <a:r>
              <a:rPr spc="-155" dirty="0"/>
              <a:t> </a:t>
            </a:r>
            <a:r>
              <a:rPr spc="229" dirty="0"/>
              <a:t>поездок</a:t>
            </a:r>
          </a:p>
        </p:txBody>
      </p:sp>
      <p:sp>
        <p:nvSpPr>
          <p:cNvPr id="3" name="object 3"/>
          <p:cNvSpPr/>
          <p:nvPr/>
        </p:nvSpPr>
        <p:spPr>
          <a:xfrm>
            <a:off x="192956" y="335455"/>
            <a:ext cx="932180" cy="932180"/>
          </a:xfrm>
          <a:custGeom>
            <a:avLst/>
            <a:gdLst/>
            <a:ahLst/>
            <a:cxnLst/>
            <a:rect l="l" t="t" r="r" b="b"/>
            <a:pathLst>
              <a:path w="932180" h="932180">
                <a:moveTo>
                  <a:pt x="465841" y="0"/>
                </a:moveTo>
                <a:lnTo>
                  <a:pt x="418211" y="2405"/>
                </a:lnTo>
                <a:lnTo>
                  <a:pt x="371958" y="9464"/>
                </a:lnTo>
                <a:lnTo>
                  <a:pt x="327314" y="20943"/>
                </a:lnTo>
                <a:lnTo>
                  <a:pt x="284515" y="36608"/>
                </a:lnTo>
                <a:lnTo>
                  <a:pt x="243793" y="56224"/>
                </a:lnTo>
                <a:lnTo>
                  <a:pt x="205385" y="79558"/>
                </a:lnTo>
                <a:lnTo>
                  <a:pt x="169523" y="106375"/>
                </a:lnTo>
                <a:lnTo>
                  <a:pt x="136441" y="136441"/>
                </a:lnTo>
                <a:lnTo>
                  <a:pt x="106375" y="169523"/>
                </a:lnTo>
                <a:lnTo>
                  <a:pt x="79558" y="205385"/>
                </a:lnTo>
                <a:lnTo>
                  <a:pt x="56224" y="243793"/>
                </a:lnTo>
                <a:lnTo>
                  <a:pt x="36608" y="284514"/>
                </a:lnTo>
                <a:lnTo>
                  <a:pt x="20943" y="327314"/>
                </a:lnTo>
                <a:lnTo>
                  <a:pt x="9464" y="371957"/>
                </a:lnTo>
                <a:lnTo>
                  <a:pt x="2405" y="418211"/>
                </a:lnTo>
                <a:lnTo>
                  <a:pt x="0" y="465841"/>
                </a:lnTo>
                <a:lnTo>
                  <a:pt x="2405" y="513470"/>
                </a:lnTo>
                <a:lnTo>
                  <a:pt x="9464" y="559724"/>
                </a:lnTo>
                <a:lnTo>
                  <a:pt x="20943" y="604368"/>
                </a:lnTo>
                <a:lnTo>
                  <a:pt x="36608" y="647167"/>
                </a:lnTo>
                <a:lnTo>
                  <a:pt x="56224" y="687889"/>
                </a:lnTo>
                <a:lnTo>
                  <a:pt x="79558" y="726297"/>
                </a:lnTo>
                <a:lnTo>
                  <a:pt x="106375" y="762159"/>
                </a:lnTo>
                <a:lnTo>
                  <a:pt x="136441" y="795240"/>
                </a:lnTo>
                <a:lnTo>
                  <a:pt x="169523" y="825307"/>
                </a:lnTo>
                <a:lnTo>
                  <a:pt x="205385" y="852124"/>
                </a:lnTo>
                <a:lnTo>
                  <a:pt x="243793" y="875457"/>
                </a:lnTo>
                <a:lnTo>
                  <a:pt x="284515" y="895074"/>
                </a:lnTo>
                <a:lnTo>
                  <a:pt x="327314" y="910738"/>
                </a:lnTo>
                <a:lnTo>
                  <a:pt x="371958" y="922217"/>
                </a:lnTo>
                <a:lnTo>
                  <a:pt x="418211" y="929277"/>
                </a:lnTo>
                <a:lnTo>
                  <a:pt x="465841" y="931682"/>
                </a:lnTo>
                <a:lnTo>
                  <a:pt x="513471" y="929277"/>
                </a:lnTo>
                <a:lnTo>
                  <a:pt x="559724" y="922217"/>
                </a:lnTo>
                <a:lnTo>
                  <a:pt x="604368" y="910738"/>
                </a:lnTo>
                <a:lnTo>
                  <a:pt x="647168" y="895074"/>
                </a:lnTo>
                <a:lnTo>
                  <a:pt x="687889" y="875457"/>
                </a:lnTo>
                <a:lnTo>
                  <a:pt x="726297" y="852124"/>
                </a:lnTo>
                <a:lnTo>
                  <a:pt x="762160" y="825307"/>
                </a:lnTo>
                <a:lnTo>
                  <a:pt x="795241" y="795240"/>
                </a:lnTo>
                <a:lnTo>
                  <a:pt x="825307" y="762159"/>
                </a:lnTo>
                <a:lnTo>
                  <a:pt x="852124" y="726297"/>
                </a:lnTo>
                <a:lnTo>
                  <a:pt x="875458" y="687889"/>
                </a:lnTo>
                <a:lnTo>
                  <a:pt x="895074" y="647167"/>
                </a:lnTo>
                <a:lnTo>
                  <a:pt x="910739" y="604368"/>
                </a:lnTo>
                <a:lnTo>
                  <a:pt x="922218" y="559724"/>
                </a:lnTo>
                <a:lnTo>
                  <a:pt x="929277" y="513470"/>
                </a:lnTo>
                <a:lnTo>
                  <a:pt x="931683" y="465841"/>
                </a:lnTo>
                <a:lnTo>
                  <a:pt x="929277" y="418211"/>
                </a:lnTo>
                <a:lnTo>
                  <a:pt x="922218" y="371957"/>
                </a:lnTo>
                <a:lnTo>
                  <a:pt x="910739" y="327314"/>
                </a:lnTo>
                <a:lnTo>
                  <a:pt x="895074" y="284514"/>
                </a:lnTo>
                <a:lnTo>
                  <a:pt x="875458" y="243793"/>
                </a:lnTo>
                <a:lnTo>
                  <a:pt x="852124" y="205385"/>
                </a:lnTo>
                <a:lnTo>
                  <a:pt x="825307" y="169523"/>
                </a:lnTo>
                <a:lnTo>
                  <a:pt x="795241" y="136441"/>
                </a:lnTo>
                <a:lnTo>
                  <a:pt x="762160" y="106375"/>
                </a:lnTo>
                <a:lnTo>
                  <a:pt x="726297" y="79558"/>
                </a:lnTo>
                <a:lnTo>
                  <a:pt x="687889" y="56224"/>
                </a:lnTo>
                <a:lnTo>
                  <a:pt x="647168" y="36608"/>
                </a:lnTo>
                <a:lnTo>
                  <a:pt x="604368" y="20943"/>
                </a:lnTo>
                <a:lnTo>
                  <a:pt x="559724" y="9464"/>
                </a:lnTo>
                <a:lnTo>
                  <a:pt x="513471" y="2405"/>
                </a:lnTo>
                <a:lnTo>
                  <a:pt x="465841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504811" y="465260"/>
            <a:ext cx="307975" cy="619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3900" spc="55" dirty="0">
                <a:latin typeface="Arial"/>
                <a:cs typeface="Arial"/>
              </a:rPr>
              <a:t>3</a:t>
            </a:r>
            <a:endParaRPr sz="39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425211" y="1304145"/>
            <a:ext cx="14406633" cy="784486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spc="-5" dirty="0"/>
              <a:t>4</a:t>
            </a:fld>
            <a:endParaRPr spc="-5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60474" y="364149"/>
            <a:ext cx="1520190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325" dirty="0"/>
              <a:t>Для</a:t>
            </a:r>
            <a:r>
              <a:rPr spc="-160" dirty="0"/>
              <a:t> </a:t>
            </a:r>
            <a:r>
              <a:rPr spc="290" dirty="0"/>
              <a:t>оформления</a:t>
            </a:r>
            <a:r>
              <a:rPr spc="-160" dirty="0"/>
              <a:t> </a:t>
            </a:r>
            <a:r>
              <a:rPr spc="229" dirty="0"/>
              <a:t>заказа</a:t>
            </a:r>
            <a:r>
              <a:rPr spc="-155" dirty="0"/>
              <a:t> </a:t>
            </a:r>
            <a:r>
              <a:rPr spc="275" dirty="0"/>
              <a:t>переходим</a:t>
            </a:r>
            <a:r>
              <a:rPr spc="-150" dirty="0"/>
              <a:t> </a:t>
            </a:r>
            <a:r>
              <a:rPr spc="245" dirty="0"/>
              <a:t>в</a:t>
            </a:r>
            <a:r>
              <a:rPr spc="-155" dirty="0"/>
              <a:t> </a:t>
            </a:r>
            <a:r>
              <a:rPr spc="245" dirty="0"/>
              <a:t>раздел</a:t>
            </a:r>
            <a:r>
              <a:rPr spc="-150" dirty="0"/>
              <a:t> </a:t>
            </a:r>
            <a:r>
              <a:rPr spc="220" dirty="0"/>
              <a:t>«Заказ»</a:t>
            </a:r>
          </a:p>
        </p:txBody>
      </p:sp>
      <p:sp>
        <p:nvSpPr>
          <p:cNvPr id="3" name="object 3"/>
          <p:cNvSpPr/>
          <p:nvPr/>
        </p:nvSpPr>
        <p:spPr>
          <a:xfrm>
            <a:off x="192956" y="335455"/>
            <a:ext cx="932180" cy="932180"/>
          </a:xfrm>
          <a:custGeom>
            <a:avLst/>
            <a:gdLst/>
            <a:ahLst/>
            <a:cxnLst/>
            <a:rect l="l" t="t" r="r" b="b"/>
            <a:pathLst>
              <a:path w="932180" h="932180">
                <a:moveTo>
                  <a:pt x="465841" y="0"/>
                </a:moveTo>
                <a:lnTo>
                  <a:pt x="418211" y="2405"/>
                </a:lnTo>
                <a:lnTo>
                  <a:pt x="371958" y="9464"/>
                </a:lnTo>
                <a:lnTo>
                  <a:pt x="327314" y="20943"/>
                </a:lnTo>
                <a:lnTo>
                  <a:pt x="284515" y="36608"/>
                </a:lnTo>
                <a:lnTo>
                  <a:pt x="243793" y="56224"/>
                </a:lnTo>
                <a:lnTo>
                  <a:pt x="205385" y="79558"/>
                </a:lnTo>
                <a:lnTo>
                  <a:pt x="169523" y="106375"/>
                </a:lnTo>
                <a:lnTo>
                  <a:pt x="136441" y="136441"/>
                </a:lnTo>
                <a:lnTo>
                  <a:pt x="106375" y="169523"/>
                </a:lnTo>
                <a:lnTo>
                  <a:pt x="79558" y="205385"/>
                </a:lnTo>
                <a:lnTo>
                  <a:pt x="56224" y="243793"/>
                </a:lnTo>
                <a:lnTo>
                  <a:pt x="36608" y="284514"/>
                </a:lnTo>
                <a:lnTo>
                  <a:pt x="20943" y="327314"/>
                </a:lnTo>
                <a:lnTo>
                  <a:pt x="9464" y="371957"/>
                </a:lnTo>
                <a:lnTo>
                  <a:pt x="2405" y="418211"/>
                </a:lnTo>
                <a:lnTo>
                  <a:pt x="0" y="465841"/>
                </a:lnTo>
                <a:lnTo>
                  <a:pt x="2405" y="513470"/>
                </a:lnTo>
                <a:lnTo>
                  <a:pt x="9464" y="559724"/>
                </a:lnTo>
                <a:lnTo>
                  <a:pt x="20943" y="604368"/>
                </a:lnTo>
                <a:lnTo>
                  <a:pt x="36608" y="647167"/>
                </a:lnTo>
                <a:lnTo>
                  <a:pt x="56224" y="687889"/>
                </a:lnTo>
                <a:lnTo>
                  <a:pt x="79558" y="726297"/>
                </a:lnTo>
                <a:lnTo>
                  <a:pt x="106375" y="762159"/>
                </a:lnTo>
                <a:lnTo>
                  <a:pt x="136441" y="795240"/>
                </a:lnTo>
                <a:lnTo>
                  <a:pt x="169523" y="825307"/>
                </a:lnTo>
                <a:lnTo>
                  <a:pt x="205385" y="852124"/>
                </a:lnTo>
                <a:lnTo>
                  <a:pt x="243793" y="875457"/>
                </a:lnTo>
                <a:lnTo>
                  <a:pt x="284515" y="895074"/>
                </a:lnTo>
                <a:lnTo>
                  <a:pt x="327314" y="910738"/>
                </a:lnTo>
                <a:lnTo>
                  <a:pt x="371958" y="922217"/>
                </a:lnTo>
                <a:lnTo>
                  <a:pt x="418211" y="929277"/>
                </a:lnTo>
                <a:lnTo>
                  <a:pt x="465841" y="931682"/>
                </a:lnTo>
                <a:lnTo>
                  <a:pt x="513471" y="929277"/>
                </a:lnTo>
                <a:lnTo>
                  <a:pt x="559724" y="922217"/>
                </a:lnTo>
                <a:lnTo>
                  <a:pt x="604368" y="910738"/>
                </a:lnTo>
                <a:lnTo>
                  <a:pt x="647168" y="895074"/>
                </a:lnTo>
                <a:lnTo>
                  <a:pt x="687889" y="875457"/>
                </a:lnTo>
                <a:lnTo>
                  <a:pt x="726297" y="852124"/>
                </a:lnTo>
                <a:lnTo>
                  <a:pt x="762160" y="825307"/>
                </a:lnTo>
                <a:lnTo>
                  <a:pt x="795241" y="795240"/>
                </a:lnTo>
                <a:lnTo>
                  <a:pt x="825307" y="762159"/>
                </a:lnTo>
                <a:lnTo>
                  <a:pt x="852124" y="726297"/>
                </a:lnTo>
                <a:lnTo>
                  <a:pt x="875458" y="687889"/>
                </a:lnTo>
                <a:lnTo>
                  <a:pt x="895074" y="647167"/>
                </a:lnTo>
                <a:lnTo>
                  <a:pt x="910739" y="604368"/>
                </a:lnTo>
                <a:lnTo>
                  <a:pt x="922218" y="559724"/>
                </a:lnTo>
                <a:lnTo>
                  <a:pt x="929277" y="513470"/>
                </a:lnTo>
                <a:lnTo>
                  <a:pt x="931683" y="465841"/>
                </a:lnTo>
                <a:lnTo>
                  <a:pt x="929277" y="418211"/>
                </a:lnTo>
                <a:lnTo>
                  <a:pt x="922218" y="371957"/>
                </a:lnTo>
                <a:lnTo>
                  <a:pt x="910739" y="327314"/>
                </a:lnTo>
                <a:lnTo>
                  <a:pt x="895074" y="284514"/>
                </a:lnTo>
                <a:lnTo>
                  <a:pt x="875458" y="243793"/>
                </a:lnTo>
                <a:lnTo>
                  <a:pt x="852124" y="205385"/>
                </a:lnTo>
                <a:lnTo>
                  <a:pt x="825307" y="169523"/>
                </a:lnTo>
                <a:lnTo>
                  <a:pt x="795241" y="136441"/>
                </a:lnTo>
                <a:lnTo>
                  <a:pt x="762160" y="106375"/>
                </a:lnTo>
                <a:lnTo>
                  <a:pt x="726297" y="79558"/>
                </a:lnTo>
                <a:lnTo>
                  <a:pt x="687889" y="56224"/>
                </a:lnTo>
                <a:lnTo>
                  <a:pt x="647168" y="36608"/>
                </a:lnTo>
                <a:lnTo>
                  <a:pt x="604368" y="20943"/>
                </a:lnTo>
                <a:lnTo>
                  <a:pt x="559724" y="9464"/>
                </a:lnTo>
                <a:lnTo>
                  <a:pt x="513471" y="2405"/>
                </a:lnTo>
                <a:lnTo>
                  <a:pt x="465841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504811" y="465260"/>
            <a:ext cx="307975" cy="619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3900" spc="55" dirty="0">
                <a:latin typeface="Arial"/>
                <a:cs typeface="Arial"/>
              </a:rPr>
              <a:t>4</a:t>
            </a:r>
            <a:endParaRPr sz="39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124639" y="1304145"/>
            <a:ext cx="14725370" cy="797241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spc="-5" dirty="0"/>
              <a:t>5</a:t>
            </a:fld>
            <a:endParaRPr spc="-5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97890">
              <a:lnSpc>
                <a:spcPct val="100000"/>
              </a:lnSpc>
              <a:spcBef>
                <a:spcPts val="100"/>
              </a:spcBef>
            </a:pPr>
            <a:r>
              <a:rPr spc="270" dirty="0"/>
              <a:t>Заполняем</a:t>
            </a:r>
            <a:r>
              <a:rPr spc="-150" dirty="0"/>
              <a:t> </a:t>
            </a:r>
            <a:r>
              <a:rPr spc="254" dirty="0"/>
              <a:t>необходимые</a:t>
            </a:r>
            <a:r>
              <a:rPr spc="-150" dirty="0"/>
              <a:t> </a:t>
            </a:r>
            <a:r>
              <a:rPr spc="229" dirty="0"/>
              <a:t>поля</a:t>
            </a:r>
            <a:r>
              <a:rPr spc="-150" dirty="0"/>
              <a:t> </a:t>
            </a:r>
            <a:r>
              <a:rPr spc="320" dirty="0"/>
              <a:t>и</a:t>
            </a:r>
            <a:r>
              <a:rPr spc="-160" dirty="0"/>
              <a:t> </a:t>
            </a:r>
            <a:r>
              <a:rPr spc="280" dirty="0"/>
              <a:t>жмём</a:t>
            </a:r>
            <a:r>
              <a:rPr spc="-145" dirty="0"/>
              <a:t> </a:t>
            </a:r>
            <a:r>
              <a:rPr spc="229" dirty="0"/>
              <a:t>«Вызвать</a:t>
            </a:r>
            <a:r>
              <a:rPr spc="-150" dirty="0"/>
              <a:t> </a:t>
            </a:r>
            <a:r>
              <a:rPr spc="265" dirty="0"/>
              <a:t>такси»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6098622" y="9020746"/>
            <a:ext cx="120650" cy="25907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955"/>
              </a:lnSpc>
            </a:pPr>
            <a:r>
              <a:rPr sz="1700" spc="-5" dirty="0">
                <a:latin typeface="Arial"/>
                <a:cs typeface="Arial"/>
              </a:rPr>
              <a:t>6</a:t>
            </a:r>
            <a:endParaRPr sz="17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92956" y="335455"/>
            <a:ext cx="932180" cy="932180"/>
          </a:xfrm>
          <a:custGeom>
            <a:avLst/>
            <a:gdLst/>
            <a:ahLst/>
            <a:cxnLst/>
            <a:rect l="l" t="t" r="r" b="b"/>
            <a:pathLst>
              <a:path w="932180" h="932180">
                <a:moveTo>
                  <a:pt x="465841" y="0"/>
                </a:moveTo>
                <a:lnTo>
                  <a:pt x="418211" y="2405"/>
                </a:lnTo>
                <a:lnTo>
                  <a:pt x="371958" y="9464"/>
                </a:lnTo>
                <a:lnTo>
                  <a:pt x="327314" y="20943"/>
                </a:lnTo>
                <a:lnTo>
                  <a:pt x="284515" y="36608"/>
                </a:lnTo>
                <a:lnTo>
                  <a:pt x="243793" y="56224"/>
                </a:lnTo>
                <a:lnTo>
                  <a:pt x="205385" y="79558"/>
                </a:lnTo>
                <a:lnTo>
                  <a:pt x="169523" y="106375"/>
                </a:lnTo>
                <a:lnTo>
                  <a:pt x="136441" y="136441"/>
                </a:lnTo>
                <a:lnTo>
                  <a:pt x="106375" y="169523"/>
                </a:lnTo>
                <a:lnTo>
                  <a:pt x="79558" y="205385"/>
                </a:lnTo>
                <a:lnTo>
                  <a:pt x="56224" y="243793"/>
                </a:lnTo>
                <a:lnTo>
                  <a:pt x="36608" y="284514"/>
                </a:lnTo>
                <a:lnTo>
                  <a:pt x="20943" y="327314"/>
                </a:lnTo>
                <a:lnTo>
                  <a:pt x="9464" y="371957"/>
                </a:lnTo>
                <a:lnTo>
                  <a:pt x="2405" y="418211"/>
                </a:lnTo>
                <a:lnTo>
                  <a:pt x="0" y="465841"/>
                </a:lnTo>
                <a:lnTo>
                  <a:pt x="2405" y="513470"/>
                </a:lnTo>
                <a:lnTo>
                  <a:pt x="9464" y="559724"/>
                </a:lnTo>
                <a:lnTo>
                  <a:pt x="20943" y="604368"/>
                </a:lnTo>
                <a:lnTo>
                  <a:pt x="36608" y="647167"/>
                </a:lnTo>
                <a:lnTo>
                  <a:pt x="56224" y="687889"/>
                </a:lnTo>
                <a:lnTo>
                  <a:pt x="79558" y="726297"/>
                </a:lnTo>
                <a:lnTo>
                  <a:pt x="106375" y="762159"/>
                </a:lnTo>
                <a:lnTo>
                  <a:pt x="136441" y="795240"/>
                </a:lnTo>
                <a:lnTo>
                  <a:pt x="169523" y="825307"/>
                </a:lnTo>
                <a:lnTo>
                  <a:pt x="205385" y="852124"/>
                </a:lnTo>
                <a:lnTo>
                  <a:pt x="243793" y="875457"/>
                </a:lnTo>
                <a:lnTo>
                  <a:pt x="284515" y="895074"/>
                </a:lnTo>
                <a:lnTo>
                  <a:pt x="327314" y="910738"/>
                </a:lnTo>
                <a:lnTo>
                  <a:pt x="371958" y="922217"/>
                </a:lnTo>
                <a:lnTo>
                  <a:pt x="418211" y="929277"/>
                </a:lnTo>
                <a:lnTo>
                  <a:pt x="465841" y="931682"/>
                </a:lnTo>
                <a:lnTo>
                  <a:pt x="513471" y="929277"/>
                </a:lnTo>
                <a:lnTo>
                  <a:pt x="559724" y="922217"/>
                </a:lnTo>
                <a:lnTo>
                  <a:pt x="604368" y="910738"/>
                </a:lnTo>
                <a:lnTo>
                  <a:pt x="647168" y="895074"/>
                </a:lnTo>
                <a:lnTo>
                  <a:pt x="687889" y="875457"/>
                </a:lnTo>
                <a:lnTo>
                  <a:pt x="726297" y="852124"/>
                </a:lnTo>
                <a:lnTo>
                  <a:pt x="762160" y="825307"/>
                </a:lnTo>
                <a:lnTo>
                  <a:pt x="795241" y="795240"/>
                </a:lnTo>
                <a:lnTo>
                  <a:pt x="825307" y="762159"/>
                </a:lnTo>
                <a:lnTo>
                  <a:pt x="852124" y="726297"/>
                </a:lnTo>
                <a:lnTo>
                  <a:pt x="875458" y="687889"/>
                </a:lnTo>
                <a:lnTo>
                  <a:pt x="895074" y="647167"/>
                </a:lnTo>
                <a:lnTo>
                  <a:pt x="910739" y="604368"/>
                </a:lnTo>
                <a:lnTo>
                  <a:pt x="922218" y="559724"/>
                </a:lnTo>
                <a:lnTo>
                  <a:pt x="929277" y="513470"/>
                </a:lnTo>
                <a:lnTo>
                  <a:pt x="931683" y="465841"/>
                </a:lnTo>
                <a:lnTo>
                  <a:pt x="929277" y="418211"/>
                </a:lnTo>
                <a:lnTo>
                  <a:pt x="922218" y="371957"/>
                </a:lnTo>
                <a:lnTo>
                  <a:pt x="910739" y="327314"/>
                </a:lnTo>
                <a:lnTo>
                  <a:pt x="895074" y="284514"/>
                </a:lnTo>
                <a:lnTo>
                  <a:pt x="875458" y="243793"/>
                </a:lnTo>
                <a:lnTo>
                  <a:pt x="852124" y="205385"/>
                </a:lnTo>
                <a:lnTo>
                  <a:pt x="825307" y="169523"/>
                </a:lnTo>
                <a:lnTo>
                  <a:pt x="795241" y="136441"/>
                </a:lnTo>
                <a:lnTo>
                  <a:pt x="762160" y="106375"/>
                </a:lnTo>
                <a:lnTo>
                  <a:pt x="726297" y="79558"/>
                </a:lnTo>
                <a:lnTo>
                  <a:pt x="687889" y="56224"/>
                </a:lnTo>
                <a:lnTo>
                  <a:pt x="647168" y="36608"/>
                </a:lnTo>
                <a:lnTo>
                  <a:pt x="604368" y="20943"/>
                </a:lnTo>
                <a:lnTo>
                  <a:pt x="559724" y="9464"/>
                </a:lnTo>
                <a:lnTo>
                  <a:pt x="513471" y="2405"/>
                </a:lnTo>
                <a:lnTo>
                  <a:pt x="465841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504811" y="465260"/>
            <a:ext cx="307975" cy="619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3900" spc="55" dirty="0">
                <a:latin typeface="Arial"/>
                <a:cs typeface="Arial"/>
              </a:rPr>
              <a:t>5</a:t>
            </a:r>
            <a:endParaRPr sz="39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356879" y="1267138"/>
            <a:ext cx="14863838" cy="804737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360474" y="3148912"/>
            <a:ext cx="14450694" cy="4046220"/>
          </a:xfrm>
          <a:prstGeom prst="rect">
            <a:avLst/>
          </a:prstGeom>
        </p:spPr>
        <p:txBody>
          <a:bodyPr vert="horz" wrap="square" lIns="0" tIns="96520" rIns="0" bIns="0" rtlCol="0">
            <a:spAutoFit/>
          </a:bodyPr>
          <a:lstStyle/>
          <a:p>
            <a:pPr marL="698500" marR="2162175" indent="-685800">
              <a:lnSpc>
                <a:spcPts val="5170"/>
              </a:lnSpc>
              <a:spcBef>
                <a:spcPts val="760"/>
              </a:spcBef>
              <a:buFont typeface="Wingdings"/>
              <a:buChar char=""/>
              <a:tabLst>
                <a:tab pos="698500" algn="l"/>
              </a:tabLst>
            </a:pPr>
            <a:r>
              <a:rPr sz="4800" spc="320" dirty="0">
                <a:latin typeface="Calibri"/>
                <a:cs typeface="Calibri"/>
              </a:rPr>
              <a:t>Такси</a:t>
            </a:r>
            <a:r>
              <a:rPr sz="4800" spc="-160" dirty="0">
                <a:latin typeface="Calibri"/>
                <a:cs typeface="Calibri"/>
              </a:rPr>
              <a:t> </a:t>
            </a:r>
            <a:r>
              <a:rPr sz="4800" spc="290" dirty="0">
                <a:latin typeface="Calibri"/>
                <a:cs typeface="Calibri"/>
              </a:rPr>
              <a:t>приезжает</a:t>
            </a:r>
            <a:r>
              <a:rPr sz="4800" spc="-155" dirty="0">
                <a:latin typeface="Calibri"/>
                <a:cs typeface="Calibri"/>
              </a:rPr>
              <a:t> </a:t>
            </a:r>
            <a:r>
              <a:rPr sz="4800" spc="245" dirty="0">
                <a:latin typeface="Calibri"/>
                <a:cs typeface="Calibri"/>
              </a:rPr>
              <a:t>в</a:t>
            </a:r>
            <a:r>
              <a:rPr sz="4800" spc="-155" dirty="0">
                <a:latin typeface="Calibri"/>
                <a:cs typeface="Calibri"/>
              </a:rPr>
              <a:t> </a:t>
            </a:r>
            <a:r>
              <a:rPr sz="4800" spc="280" dirty="0">
                <a:latin typeface="Calibri"/>
                <a:cs typeface="Calibri"/>
              </a:rPr>
              <a:t>ближайшее</a:t>
            </a:r>
            <a:r>
              <a:rPr sz="4800" spc="-150" dirty="0">
                <a:latin typeface="Calibri"/>
                <a:cs typeface="Calibri"/>
              </a:rPr>
              <a:t> </a:t>
            </a:r>
            <a:r>
              <a:rPr sz="4800" spc="280" dirty="0">
                <a:latin typeface="Calibri"/>
                <a:cs typeface="Calibri"/>
              </a:rPr>
              <a:t>время</a:t>
            </a:r>
            <a:r>
              <a:rPr sz="4800" spc="-155" dirty="0">
                <a:latin typeface="Calibri"/>
                <a:cs typeface="Calibri"/>
              </a:rPr>
              <a:t> </a:t>
            </a:r>
            <a:r>
              <a:rPr sz="4800" spc="245" dirty="0">
                <a:latin typeface="Calibri"/>
                <a:cs typeface="Calibri"/>
              </a:rPr>
              <a:t>по  </a:t>
            </a:r>
            <a:r>
              <a:rPr sz="4800" spc="254" dirty="0">
                <a:latin typeface="Calibri"/>
                <a:cs typeface="Calibri"/>
              </a:rPr>
              <a:t>указанному</a:t>
            </a:r>
            <a:r>
              <a:rPr sz="4800" spc="-155" dirty="0">
                <a:latin typeface="Calibri"/>
                <a:cs typeface="Calibri"/>
              </a:rPr>
              <a:t> </a:t>
            </a:r>
            <a:r>
              <a:rPr sz="4800" spc="245" dirty="0">
                <a:latin typeface="Calibri"/>
                <a:cs typeface="Calibri"/>
              </a:rPr>
              <a:t>адресу.</a:t>
            </a:r>
            <a:endParaRPr sz="4800">
              <a:latin typeface="Calibri"/>
              <a:cs typeface="Calibri"/>
            </a:endParaRPr>
          </a:p>
          <a:p>
            <a:pPr marL="698500" marR="5080" indent="-685800">
              <a:lnSpc>
                <a:spcPct val="90000"/>
              </a:lnSpc>
              <a:spcBef>
                <a:spcPts val="5109"/>
              </a:spcBef>
              <a:buFont typeface="Wingdings"/>
              <a:buChar char=""/>
              <a:tabLst>
                <a:tab pos="698500" algn="l"/>
              </a:tabLst>
            </a:pPr>
            <a:r>
              <a:rPr sz="4800" spc="260" dirty="0">
                <a:latin typeface="Calibri"/>
                <a:cs typeface="Calibri"/>
              </a:rPr>
              <a:t>Уведомление</a:t>
            </a:r>
            <a:r>
              <a:rPr sz="4800" spc="-145" dirty="0">
                <a:latin typeface="Calibri"/>
                <a:cs typeface="Calibri"/>
              </a:rPr>
              <a:t> </a:t>
            </a:r>
            <a:r>
              <a:rPr sz="4800" spc="260" dirty="0">
                <a:latin typeface="Calibri"/>
                <a:cs typeface="Calibri"/>
              </a:rPr>
              <a:t>о</a:t>
            </a:r>
            <a:r>
              <a:rPr sz="4800" spc="-155" dirty="0">
                <a:latin typeface="Calibri"/>
                <a:cs typeface="Calibri"/>
              </a:rPr>
              <a:t> </a:t>
            </a:r>
            <a:r>
              <a:rPr sz="4800" spc="270" dirty="0">
                <a:latin typeface="Calibri"/>
                <a:cs typeface="Calibri"/>
              </a:rPr>
              <a:t>машине</a:t>
            </a:r>
            <a:r>
              <a:rPr sz="4800" spc="-140" dirty="0">
                <a:latin typeface="Calibri"/>
                <a:cs typeface="Calibri"/>
              </a:rPr>
              <a:t> </a:t>
            </a:r>
            <a:r>
              <a:rPr sz="4800" spc="235" dirty="0">
                <a:latin typeface="Calibri"/>
                <a:cs typeface="Calibri"/>
              </a:rPr>
              <a:t>(госномер,</a:t>
            </a:r>
            <a:r>
              <a:rPr sz="4800" spc="-140" dirty="0">
                <a:latin typeface="Calibri"/>
                <a:cs typeface="Calibri"/>
              </a:rPr>
              <a:t> </a:t>
            </a:r>
            <a:r>
              <a:rPr sz="4800" spc="240" dirty="0">
                <a:latin typeface="Calibri"/>
                <a:cs typeface="Calibri"/>
              </a:rPr>
              <a:t>марка,</a:t>
            </a:r>
            <a:r>
              <a:rPr sz="4800" spc="-140" dirty="0">
                <a:latin typeface="Calibri"/>
                <a:cs typeface="Calibri"/>
              </a:rPr>
              <a:t> </a:t>
            </a:r>
            <a:r>
              <a:rPr sz="4800" spc="215" dirty="0">
                <a:latin typeface="Calibri"/>
                <a:cs typeface="Calibri"/>
              </a:rPr>
              <a:t>цвет)  </a:t>
            </a:r>
            <a:r>
              <a:rPr sz="4800" spc="315" dirty="0">
                <a:latin typeface="Calibri"/>
                <a:cs typeface="Calibri"/>
              </a:rPr>
              <a:t>приходит </a:t>
            </a:r>
            <a:r>
              <a:rPr sz="4800" spc="245" dirty="0">
                <a:latin typeface="Calibri"/>
                <a:cs typeface="Calibri"/>
              </a:rPr>
              <a:t>в </a:t>
            </a:r>
            <a:r>
              <a:rPr sz="4800" spc="434" dirty="0">
                <a:latin typeface="Calibri"/>
                <a:cs typeface="Calibri"/>
              </a:rPr>
              <a:t>СМС </a:t>
            </a:r>
            <a:r>
              <a:rPr sz="4800" spc="225" dirty="0">
                <a:latin typeface="Calibri"/>
                <a:cs typeface="Calibri"/>
              </a:rPr>
              <a:t>на </a:t>
            </a:r>
            <a:r>
              <a:rPr sz="4800" spc="240" dirty="0">
                <a:latin typeface="Calibri"/>
                <a:cs typeface="Calibri"/>
              </a:rPr>
              <a:t>указанный </a:t>
            </a:r>
            <a:r>
              <a:rPr sz="4800" spc="245" dirty="0">
                <a:latin typeface="Calibri"/>
                <a:cs typeface="Calibri"/>
              </a:rPr>
              <a:t>в </a:t>
            </a:r>
            <a:r>
              <a:rPr sz="4800" spc="225" dirty="0">
                <a:latin typeface="Calibri"/>
                <a:cs typeface="Calibri"/>
              </a:rPr>
              <a:t>заказе </a:t>
            </a:r>
            <a:r>
              <a:rPr sz="4800" spc="275" dirty="0">
                <a:latin typeface="Calibri"/>
                <a:cs typeface="Calibri"/>
              </a:rPr>
              <a:t>номер  </a:t>
            </a:r>
            <a:r>
              <a:rPr sz="4800" spc="254" dirty="0">
                <a:latin typeface="Calibri"/>
                <a:cs typeface="Calibri"/>
              </a:rPr>
              <a:t>телефона.</a:t>
            </a:r>
            <a:endParaRPr sz="4800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92956" y="335455"/>
            <a:ext cx="932180" cy="932180"/>
          </a:xfrm>
          <a:custGeom>
            <a:avLst/>
            <a:gdLst/>
            <a:ahLst/>
            <a:cxnLst/>
            <a:rect l="l" t="t" r="r" b="b"/>
            <a:pathLst>
              <a:path w="932180" h="932180">
                <a:moveTo>
                  <a:pt x="465841" y="0"/>
                </a:moveTo>
                <a:lnTo>
                  <a:pt x="418211" y="2405"/>
                </a:lnTo>
                <a:lnTo>
                  <a:pt x="371958" y="9464"/>
                </a:lnTo>
                <a:lnTo>
                  <a:pt x="327314" y="20943"/>
                </a:lnTo>
                <a:lnTo>
                  <a:pt x="284515" y="36608"/>
                </a:lnTo>
                <a:lnTo>
                  <a:pt x="243793" y="56224"/>
                </a:lnTo>
                <a:lnTo>
                  <a:pt x="205385" y="79558"/>
                </a:lnTo>
                <a:lnTo>
                  <a:pt x="169523" y="106375"/>
                </a:lnTo>
                <a:lnTo>
                  <a:pt x="136441" y="136441"/>
                </a:lnTo>
                <a:lnTo>
                  <a:pt x="106375" y="169523"/>
                </a:lnTo>
                <a:lnTo>
                  <a:pt x="79558" y="205385"/>
                </a:lnTo>
                <a:lnTo>
                  <a:pt x="56224" y="243793"/>
                </a:lnTo>
                <a:lnTo>
                  <a:pt x="36608" y="284514"/>
                </a:lnTo>
                <a:lnTo>
                  <a:pt x="20943" y="327314"/>
                </a:lnTo>
                <a:lnTo>
                  <a:pt x="9464" y="371957"/>
                </a:lnTo>
                <a:lnTo>
                  <a:pt x="2405" y="418211"/>
                </a:lnTo>
                <a:lnTo>
                  <a:pt x="0" y="465841"/>
                </a:lnTo>
                <a:lnTo>
                  <a:pt x="2405" y="513470"/>
                </a:lnTo>
                <a:lnTo>
                  <a:pt x="9464" y="559724"/>
                </a:lnTo>
                <a:lnTo>
                  <a:pt x="20943" y="604368"/>
                </a:lnTo>
                <a:lnTo>
                  <a:pt x="36608" y="647167"/>
                </a:lnTo>
                <a:lnTo>
                  <a:pt x="56224" y="687889"/>
                </a:lnTo>
                <a:lnTo>
                  <a:pt x="79558" y="726297"/>
                </a:lnTo>
                <a:lnTo>
                  <a:pt x="106375" y="762159"/>
                </a:lnTo>
                <a:lnTo>
                  <a:pt x="136441" y="795240"/>
                </a:lnTo>
                <a:lnTo>
                  <a:pt x="169523" y="825307"/>
                </a:lnTo>
                <a:lnTo>
                  <a:pt x="205385" y="852124"/>
                </a:lnTo>
                <a:lnTo>
                  <a:pt x="243793" y="875457"/>
                </a:lnTo>
                <a:lnTo>
                  <a:pt x="284515" y="895074"/>
                </a:lnTo>
                <a:lnTo>
                  <a:pt x="327314" y="910738"/>
                </a:lnTo>
                <a:lnTo>
                  <a:pt x="371958" y="922217"/>
                </a:lnTo>
                <a:lnTo>
                  <a:pt x="418211" y="929277"/>
                </a:lnTo>
                <a:lnTo>
                  <a:pt x="465841" y="931682"/>
                </a:lnTo>
                <a:lnTo>
                  <a:pt x="513471" y="929277"/>
                </a:lnTo>
                <a:lnTo>
                  <a:pt x="559724" y="922217"/>
                </a:lnTo>
                <a:lnTo>
                  <a:pt x="604368" y="910738"/>
                </a:lnTo>
                <a:lnTo>
                  <a:pt x="647168" y="895074"/>
                </a:lnTo>
                <a:lnTo>
                  <a:pt x="687889" y="875457"/>
                </a:lnTo>
                <a:lnTo>
                  <a:pt x="726297" y="852124"/>
                </a:lnTo>
                <a:lnTo>
                  <a:pt x="762160" y="825307"/>
                </a:lnTo>
                <a:lnTo>
                  <a:pt x="795241" y="795240"/>
                </a:lnTo>
                <a:lnTo>
                  <a:pt x="825307" y="762159"/>
                </a:lnTo>
                <a:lnTo>
                  <a:pt x="852124" y="726297"/>
                </a:lnTo>
                <a:lnTo>
                  <a:pt x="875458" y="687889"/>
                </a:lnTo>
                <a:lnTo>
                  <a:pt x="895074" y="647167"/>
                </a:lnTo>
                <a:lnTo>
                  <a:pt x="910739" y="604368"/>
                </a:lnTo>
                <a:lnTo>
                  <a:pt x="922218" y="559724"/>
                </a:lnTo>
                <a:lnTo>
                  <a:pt x="929277" y="513470"/>
                </a:lnTo>
                <a:lnTo>
                  <a:pt x="931683" y="465841"/>
                </a:lnTo>
                <a:lnTo>
                  <a:pt x="929277" y="418211"/>
                </a:lnTo>
                <a:lnTo>
                  <a:pt x="922218" y="371957"/>
                </a:lnTo>
                <a:lnTo>
                  <a:pt x="910739" y="327314"/>
                </a:lnTo>
                <a:lnTo>
                  <a:pt x="895074" y="284514"/>
                </a:lnTo>
                <a:lnTo>
                  <a:pt x="875458" y="243793"/>
                </a:lnTo>
                <a:lnTo>
                  <a:pt x="852124" y="205385"/>
                </a:lnTo>
                <a:lnTo>
                  <a:pt x="825307" y="169523"/>
                </a:lnTo>
                <a:lnTo>
                  <a:pt x="795241" y="136441"/>
                </a:lnTo>
                <a:lnTo>
                  <a:pt x="762160" y="106375"/>
                </a:lnTo>
                <a:lnTo>
                  <a:pt x="726297" y="79558"/>
                </a:lnTo>
                <a:lnTo>
                  <a:pt x="687889" y="56224"/>
                </a:lnTo>
                <a:lnTo>
                  <a:pt x="647168" y="36608"/>
                </a:lnTo>
                <a:lnTo>
                  <a:pt x="604368" y="20943"/>
                </a:lnTo>
                <a:lnTo>
                  <a:pt x="559724" y="9464"/>
                </a:lnTo>
                <a:lnTo>
                  <a:pt x="513471" y="2405"/>
                </a:lnTo>
                <a:lnTo>
                  <a:pt x="465841" y="0"/>
                </a:lnTo>
                <a:close/>
              </a:path>
            </a:pathLst>
          </a:custGeom>
          <a:solidFill>
            <a:srgbClr val="FFCC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504811" y="465260"/>
            <a:ext cx="307975" cy="619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3900" spc="55" dirty="0">
                <a:latin typeface="Arial"/>
                <a:cs typeface="Arial"/>
              </a:rPr>
              <a:t>6</a:t>
            </a:r>
            <a:endParaRPr sz="39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6085922" y="9008046"/>
            <a:ext cx="146050" cy="284480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z="1700" spc="-5" dirty="0">
                <a:latin typeface="Arial"/>
                <a:cs typeface="Arial"/>
              </a:rPr>
              <a:t>7</a:t>
            </a:r>
            <a:endParaRPr sz="17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3064616" y="2"/>
            <a:ext cx="4272915" cy="4906010"/>
          </a:xfrm>
          <a:custGeom>
            <a:avLst/>
            <a:gdLst/>
            <a:ahLst/>
            <a:cxnLst/>
            <a:rect l="l" t="t" r="r" b="b"/>
            <a:pathLst>
              <a:path w="4272915" h="4906010">
                <a:moveTo>
                  <a:pt x="0" y="0"/>
                </a:moveTo>
                <a:lnTo>
                  <a:pt x="4272470" y="0"/>
                </a:lnTo>
                <a:lnTo>
                  <a:pt x="4272470" y="4905556"/>
                </a:lnTo>
                <a:lnTo>
                  <a:pt x="0" y="4905556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3064616" y="4905560"/>
            <a:ext cx="4272915" cy="4846955"/>
          </a:xfrm>
          <a:custGeom>
            <a:avLst/>
            <a:gdLst/>
            <a:ahLst/>
            <a:cxnLst/>
            <a:rect l="l" t="t" r="r" b="b"/>
            <a:pathLst>
              <a:path w="4272915" h="4846955">
                <a:moveTo>
                  <a:pt x="0" y="0"/>
                </a:moveTo>
                <a:lnTo>
                  <a:pt x="4272470" y="0"/>
                </a:lnTo>
                <a:lnTo>
                  <a:pt x="4272470" y="4846454"/>
                </a:lnTo>
                <a:lnTo>
                  <a:pt x="0" y="4846454"/>
                </a:lnTo>
                <a:lnTo>
                  <a:pt x="0" y="0"/>
                </a:lnTo>
                <a:close/>
              </a:path>
            </a:pathLst>
          </a:custGeom>
          <a:solidFill>
            <a:srgbClr val="EFD7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65894" y="8423044"/>
            <a:ext cx="2922030" cy="61107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870587" y="2695350"/>
            <a:ext cx="3980179" cy="1107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7100" spc="844" dirty="0"/>
              <a:t>С</a:t>
            </a:r>
            <a:r>
              <a:rPr sz="7100" spc="440" dirty="0"/>
              <a:t>п</a:t>
            </a:r>
            <a:r>
              <a:rPr sz="7100" spc="434" dirty="0"/>
              <a:t>а</a:t>
            </a:r>
            <a:r>
              <a:rPr sz="7100" spc="580" dirty="0"/>
              <a:t>с</a:t>
            </a:r>
            <a:r>
              <a:rPr sz="7100" spc="570" dirty="0"/>
              <a:t>и</a:t>
            </a:r>
            <a:r>
              <a:rPr sz="7100" spc="475" dirty="0"/>
              <a:t>б</a:t>
            </a:r>
            <a:r>
              <a:rPr sz="7100" spc="430" dirty="0"/>
              <a:t>о</a:t>
            </a:r>
            <a:r>
              <a:rPr sz="7100" spc="-10" dirty="0">
                <a:latin typeface="Century Gothic"/>
                <a:cs typeface="Century Gothic"/>
              </a:rPr>
              <a:t>!</a:t>
            </a:r>
            <a:endParaRPr sz="71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95</Words>
  <Application>Microsoft Office PowerPoint</Application>
  <PresentationFormat>Произвольный</PresentationFormat>
  <Paragraphs>22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5" baseType="lpstr">
      <vt:lpstr>Malgun Gothic</vt:lpstr>
      <vt:lpstr>Arial</vt:lpstr>
      <vt:lpstr>Calibri</vt:lpstr>
      <vt:lpstr>Century Gothic</vt:lpstr>
      <vt:lpstr>Trebuchet MS</vt:lpstr>
      <vt:lpstr>Wingdings</vt:lpstr>
      <vt:lpstr>Office Theme</vt:lpstr>
      <vt:lpstr>Социальное такси для ветеранов ВОВ</vt:lpstr>
      <vt:lpstr>На сайте yandex.ru заходите в свою почту</vt:lpstr>
      <vt:lpstr>Перейти по ссылке в личный кабинет:  https://business.taxi.yandex.ru/</vt:lpstr>
      <vt:lpstr>На основном экране будет видна история поездок</vt:lpstr>
      <vt:lpstr>Для оформления заказа переходим в раздел «Заказ»</vt:lpstr>
      <vt:lpstr>Заполняем необходимые поля и жмём «Вызвать такси»</vt:lpstr>
      <vt:lpstr>Презентация PowerPoint</vt:lpstr>
      <vt:lpstr>Спасибо!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Яндекс_Такси для ветеранов</dc:title>
  <dc:creator>Прусакова Ольга Алексеевна</dc:creator>
  <cp:lastModifiedBy>Прусакова Ольга Алексеевна</cp:lastModifiedBy>
  <cp:revision>1</cp:revision>
  <dcterms:created xsi:type="dcterms:W3CDTF">2020-03-13T06:39:15Z</dcterms:created>
  <dcterms:modified xsi:type="dcterms:W3CDTF">2020-03-13T06:40:54Z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2019-05-06T00:00:00Z</vt:filetime>
  </property>
  <property fmtid="{D5CDD505-2E9C-101B-9397-08002B2CF9AE}" pid="3" name="Creator">
    <vt:lpwstr>PowerPoint</vt:lpwstr>
  </property>
  <property fmtid="{D5CDD505-2E9C-101B-9397-08002B2CF9AE}" pid="4" name="LastSaved">
    <vt:filetime>2020-03-13T00:00:00Z</vt:filetime>
  </property>
</Properties>
</file>